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  <p:sldMasterId id="2147483652" r:id="rId2"/>
    <p:sldMasterId id="2147483684" r:id="rId3"/>
  </p:sldMasterIdLst>
  <p:handoutMasterIdLst>
    <p:handoutMasterId r:id="rId57"/>
  </p:handoutMasterIdLst>
  <p:sldIdLst>
    <p:sldId id="256" r:id="rId4"/>
    <p:sldId id="352" r:id="rId5"/>
    <p:sldId id="351" r:id="rId6"/>
    <p:sldId id="353" r:id="rId7"/>
    <p:sldId id="354" r:id="rId8"/>
    <p:sldId id="355" r:id="rId9"/>
    <p:sldId id="356" r:id="rId10"/>
    <p:sldId id="357" r:id="rId11"/>
    <p:sldId id="358" r:id="rId12"/>
    <p:sldId id="359" r:id="rId13"/>
    <p:sldId id="360" r:id="rId14"/>
    <p:sldId id="361" r:id="rId15"/>
    <p:sldId id="362" r:id="rId16"/>
    <p:sldId id="363" r:id="rId17"/>
    <p:sldId id="365" r:id="rId18"/>
    <p:sldId id="366" r:id="rId19"/>
    <p:sldId id="367" r:id="rId20"/>
    <p:sldId id="368" r:id="rId21"/>
    <p:sldId id="369" r:id="rId22"/>
    <p:sldId id="370" r:id="rId23"/>
    <p:sldId id="371" r:id="rId24"/>
    <p:sldId id="372" r:id="rId25"/>
    <p:sldId id="373" r:id="rId26"/>
    <p:sldId id="374" r:id="rId27"/>
    <p:sldId id="375" r:id="rId28"/>
    <p:sldId id="376" r:id="rId29"/>
    <p:sldId id="377" r:id="rId30"/>
    <p:sldId id="378" r:id="rId31"/>
    <p:sldId id="379" r:id="rId32"/>
    <p:sldId id="334" r:id="rId33"/>
    <p:sldId id="315" r:id="rId34"/>
    <p:sldId id="335" r:id="rId35"/>
    <p:sldId id="336" r:id="rId36"/>
    <p:sldId id="337" r:id="rId37"/>
    <p:sldId id="338" r:id="rId38"/>
    <p:sldId id="339" r:id="rId39"/>
    <p:sldId id="316" r:id="rId40"/>
    <p:sldId id="317" r:id="rId41"/>
    <p:sldId id="318" r:id="rId42"/>
    <p:sldId id="319" r:id="rId43"/>
    <p:sldId id="320" r:id="rId44"/>
    <p:sldId id="321" r:id="rId45"/>
    <p:sldId id="322" r:id="rId46"/>
    <p:sldId id="323" r:id="rId47"/>
    <p:sldId id="324" r:id="rId48"/>
    <p:sldId id="325" r:id="rId49"/>
    <p:sldId id="326" r:id="rId50"/>
    <p:sldId id="327" r:id="rId51"/>
    <p:sldId id="328" r:id="rId52"/>
    <p:sldId id="329" r:id="rId53"/>
    <p:sldId id="333" r:id="rId54"/>
    <p:sldId id="347" r:id="rId55"/>
    <p:sldId id="348" r:id="rId56"/>
  </p:sldIdLst>
  <p:sldSz cx="12192000" cy="6858000"/>
  <p:notesSz cx="6858000" cy="9144000"/>
  <p:defaultTextStyle>
    <a:defPPr>
      <a:defRPr lang="en-US"/>
    </a:defPPr>
    <a:lvl1pPr marL="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86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29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71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15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857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00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5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30" autoAdjust="0"/>
    <p:restoredTop sz="94660"/>
  </p:normalViewPr>
  <p:slideViewPr>
    <p:cSldViewPr snapToGrid="0">
      <p:cViewPr varScale="1">
        <p:scale>
          <a:sx n="73" d="100"/>
          <a:sy n="73" d="100"/>
        </p:scale>
        <p:origin x="594" y="72"/>
      </p:cViewPr>
      <p:guideLst>
        <p:guide orient="horz" pos="2256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3" d="100"/>
          <a:sy n="83" d="100"/>
        </p:scale>
        <p:origin x="5040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presProps" Target="presProps.xml"/><Relationship Id="rId5" Type="http://schemas.openxmlformats.org/officeDocument/2006/relationships/slide" Target="slides/slide2.xml"/><Relationship Id="rId61" Type="http://schemas.openxmlformats.org/officeDocument/2006/relationships/tableStyles" Target="tableStyles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viewProps" Target="viewProps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handoutMaster" Target="handoutMasters/handoutMaster1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4B720C8-0F1F-4769-A95D-E70485508E6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CA3493-3CF0-479D-887E-326CB01F427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84AB01-33F2-4890-81BC-94568158DB71}" type="datetimeFigureOut">
              <a:rPr lang="en-US" smtClean="0"/>
              <a:t>10/5/2020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5946B1-632D-4B59-8997-E7256A57DBC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C78952-9C23-4261-888C-BF86D1BD583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82911A-3904-4D85-962F-6F98C8B809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2192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367502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F246FC87-D219-463B-8334-E16E14819052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9178591" y="1010532"/>
            <a:ext cx="2286000" cy="2743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08C9F45-5627-4842-A3EA-25038EF99EC8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6186490" y="1010532"/>
            <a:ext cx="2286000" cy="2743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798717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D4E14D27-AD6A-4547-8A35-F0A6A7B2B893}"/>
              </a:ext>
            </a:extLst>
          </p:cNvPr>
          <p:cNvGrpSpPr/>
          <p:nvPr userDrawn="1"/>
        </p:nvGrpSpPr>
        <p:grpSpPr>
          <a:xfrm>
            <a:off x="739019" y="1801308"/>
            <a:ext cx="2251389" cy="4202048"/>
            <a:chOff x="3501573" y="3178068"/>
            <a:chExt cx="1340594" cy="2737840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1FFFD2AF-5064-446A-95B2-FCACE1D003DC}"/>
                </a:ext>
              </a:extLst>
            </p:cNvPr>
            <p:cNvSpPr/>
            <p:nvPr/>
          </p:nvSpPr>
          <p:spPr>
            <a:xfrm>
              <a:off x="3504728" y="3612346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8574" y="65246"/>
                    <a:pt x="15716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CED64445-B2E0-4D7E-8491-252F042F0F6D}"/>
                </a:ext>
              </a:extLst>
            </p:cNvPr>
            <p:cNvSpPr/>
            <p:nvPr/>
          </p:nvSpPr>
          <p:spPr>
            <a:xfrm>
              <a:off x="3501573" y="3832632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8574" y="65246"/>
                    <a:pt x="15716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BA429A64-82C5-47BC-985E-3FDFE804E532}"/>
                </a:ext>
              </a:extLst>
            </p:cNvPr>
            <p:cNvSpPr/>
            <p:nvPr/>
          </p:nvSpPr>
          <p:spPr>
            <a:xfrm>
              <a:off x="4776089" y="3829487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9526" y="65246"/>
                    <a:pt x="16669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D8DF180B-C394-4B18-8CF3-2228F33ED174}"/>
                </a:ext>
              </a:extLst>
            </p:cNvPr>
            <p:cNvSpPr/>
            <p:nvPr/>
          </p:nvSpPr>
          <p:spPr>
            <a:xfrm>
              <a:off x="3520451" y="3178068"/>
              <a:ext cx="1321716" cy="2737840"/>
            </a:xfrm>
            <a:custGeom>
              <a:avLst/>
              <a:gdLst>
                <a:gd name="connsiteX0" fmla="*/ 350044 w 400050"/>
                <a:gd name="connsiteY0" fmla="*/ 7144 h 828675"/>
                <a:gd name="connsiteX1" fmla="*/ 53816 w 400050"/>
                <a:gd name="connsiteY1" fmla="*/ 7144 h 828675"/>
                <a:gd name="connsiteX2" fmla="*/ 7144 w 400050"/>
                <a:gd name="connsiteY2" fmla="*/ 53816 h 828675"/>
                <a:gd name="connsiteX3" fmla="*/ 7144 w 400050"/>
                <a:gd name="connsiteY3" fmla="*/ 781526 h 828675"/>
                <a:gd name="connsiteX4" fmla="*/ 53816 w 400050"/>
                <a:gd name="connsiteY4" fmla="*/ 828199 h 828675"/>
                <a:gd name="connsiteX5" fmla="*/ 350044 w 400050"/>
                <a:gd name="connsiteY5" fmla="*/ 828199 h 828675"/>
                <a:gd name="connsiteX6" fmla="*/ 396716 w 400050"/>
                <a:gd name="connsiteY6" fmla="*/ 781526 h 828675"/>
                <a:gd name="connsiteX7" fmla="*/ 396716 w 400050"/>
                <a:gd name="connsiteY7" fmla="*/ 53816 h 828675"/>
                <a:gd name="connsiteX8" fmla="*/ 350044 w 400050"/>
                <a:gd name="connsiteY8" fmla="*/ 7144 h 828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0050" h="828675">
                  <a:moveTo>
                    <a:pt x="350044" y="7144"/>
                  </a:moveTo>
                  <a:lnTo>
                    <a:pt x="53816" y="7144"/>
                  </a:lnTo>
                  <a:cubicBezTo>
                    <a:pt x="28099" y="7144"/>
                    <a:pt x="7144" y="28099"/>
                    <a:pt x="7144" y="53816"/>
                  </a:cubicBezTo>
                  <a:lnTo>
                    <a:pt x="7144" y="781526"/>
                  </a:lnTo>
                  <a:cubicBezTo>
                    <a:pt x="7144" y="807244"/>
                    <a:pt x="28099" y="828199"/>
                    <a:pt x="53816" y="828199"/>
                  </a:cubicBezTo>
                  <a:lnTo>
                    <a:pt x="350044" y="828199"/>
                  </a:lnTo>
                  <a:cubicBezTo>
                    <a:pt x="375761" y="828199"/>
                    <a:pt x="396716" y="807244"/>
                    <a:pt x="396716" y="781526"/>
                  </a:cubicBezTo>
                  <a:lnTo>
                    <a:pt x="396716" y="53816"/>
                  </a:lnTo>
                  <a:cubicBezTo>
                    <a:pt x="396716" y="28099"/>
                    <a:pt x="375761" y="7144"/>
                    <a:pt x="350044" y="714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8B1C391E-60EC-4442-81F5-E5BD8E5FB94B}"/>
                </a:ext>
              </a:extLst>
            </p:cNvPr>
            <p:cNvSpPr/>
            <p:nvPr/>
          </p:nvSpPr>
          <p:spPr>
            <a:xfrm>
              <a:off x="3529897" y="3190652"/>
              <a:ext cx="1290246" cy="2706371"/>
            </a:xfrm>
            <a:custGeom>
              <a:avLst/>
              <a:gdLst>
                <a:gd name="connsiteX0" fmla="*/ 345281 w 390525"/>
                <a:gd name="connsiteY0" fmla="*/ 7144 h 819150"/>
                <a:gd name="connsiteX1" fmla="*/ 52864 w 390525"/>
                <a:gd name="connsiteY1" fmla="*/ 7144 h 819150"/>
                <a:gd name="connsiteX2" fmla="*/ 7144 w 390525"/>
                <a:gd name="connsiteY2" fmla="*/ 52864 h 819150"/>
                <a:gd name="connsiteX3" fmla="*/ 7144 w 390525"/>
                <a:gd name="connsiteY3" fmla="*/ 772954 h 819150"/>
                <a:gd name="connsiteX4" fmla="*/ 52864 w 390525"/>
                <a:gd name="connsiteY4" fmla="*/ 818674 h 819150"/>
                <a:gd name="connsiteX5" fmla="*/ 345281 w 390525"/>
                <a:gd name="connsiteY5" fmla="*/ 818674 h 819150"/>
                <a:gd name="connsiteX6" fmla="*/ 391001 w 390525"/>
                <a:gd name="connsiteY6" fmla="*/ 772954 h 819150"/>
                <a:gd name="connsiteX7" fmla="*/ 391001 w 390525"/>
                <a:gd name="connsiteY7" fmla="*/ 52864 h 819150"/>
                <a:gd name="connsiteX8" fmla="*/ 345281 w 390525"/>
                <a:gd name="connsiteY8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525" h="819150">
                  <a:moveTo>
                    <a:pt x="345281" y="7144"/>
                  </a:moveTo>
                  <a:lnTo>
                    <a:pt x="52864" y="7144"/>
                  </a:lnTo>
                  <a:cubicBezTo>
                    <a:pt x="27146" y="7144"/>
                    <a:pt x="7144" y="27146"/>
                    <a:pt x="7144" y="52864"/>
                  </a:cubicBezTo>
                  <a:lnTo>
                    <a:pt x="7144" y="772954"/>
                  </a:lnTo>
                  <a:cubicBezTo>
                    <a:pt x="7144" y="798671"/>
                    <a:pt x="27146" y="818674"/>
                    <a:pt x="52864" y="818674"/>
                  </a:cubicBezTo>
                  <a:lnTo>
                    <a:pt x="345281" y="818674"/>
                  </a:lnTo>
                  <a:cubicBezTo>
                    <a:pt x="370999" y="818674"/>
                    <a:pt x="391001" y="798671"/>
                    <a:pt x="391001" y="772954"/>
                  </a:cubicBezTo>
                  <a:lnTo>
                    <a:pt x="391001" y="52864"/>
                  </a:lnTo>
                  <a:cubicBezTo>
                    <a:pt x="391001" y="28099"/>
                    <a:pt x="370046" y="7144"/>
                    <a:pt x="345281" y="7144"/>
                  </a:cubicBezTo>
                  <a:close/>
                </a:path>
              </a:pathLst>
            </a:custGeom>
            <a:solidFill>
              <a:srgbClr val="1A1A1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E1042DFF-AC0C-4A34-B83D-F94290F8566A}"/>
                </a:ext>
              </a:extLst>
            </p:cNvPr>
            <p:cNvSpPr/>
            <p:nvPr/>
          </p:nvSpPr>
          <p:spPr>
            <a:xfrm>
              <a:off x="3627447" y="3596610"/>
              <a:ext cx="1101430" cy="1951104"/>
            </a:xfrm>
            <a:custGeom>
              <a:avLst/>
              <a:gdLst>
                <a:gd name="connsiteX0" fmla="*/ 7144 w 333375"/>
                <a:gd name="connsiteY0" fmla="*/ 7144 h 590550"/>
                <a:gd name="connsiteX1" fmla="*/ 331946 w 333375"/>
                <a:gd name="connsiteY1" fmla="*/ 7144 h 590550"/>
                <a:gd name="connsiteX2" fmla="*/ 331946 w 333375"/>
                <a:gd name="connsiteY2" fmla="*/ 586264 h 590550"/>
                <a:gd name="connsiteX3" fmla="*/ 7144 w 333375"/>
                <a:gd name="connsiteY3" fmla="*/ 586264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3375" h="590550">
                  <a:moveTo>
                    <a:pt x="7144" y="7144"/>
                  </a:moveTo>
                  <a:lnTo>
                    <a:pt x="331946" y="7144"/>
                  </a:lnTo>
                  <a:lnTo>
                    <a:pt x="331946" y="586264"/>
                  </a:lnTo>
                  <a:lnTo>
                    <a:pt x="7144" y="58626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033404E-34F2-4512-89D1-3226AA01335F}"/>
                </a:ext>
              </a:extLst>
            </p:cNvPr>
            <p:cNvGrpSpPr/>
            <p:nvPr/>
          </p:nvGrpSpPr>
          <p:grpSpPr>
            <a:xfrm>
              <a:off x="4088508" y="5635852"/>
              <a:ext cx="173080" cy="173080"/>
              <a:chOff x="6768665" y="6038214"/>
              <a:chExt cx="147968" cy="147968"/>
            </a:xfrm>
          </p:grpSpPr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C419DFAD-C059-430D-B51F-48079403ED7B}"/>
                  </a:ext>
                </a:extLst>
              </p:cNvPr>
              <p:cNvSpPr/>
              <p:nvPr/>
            </p:nvSpPr>
            <p:spPr>
              <a:xfrm>
                <a:off x="6768665" y="6038214"/>
                <a:ext cx="147968" cy="147968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4BAE4FA9-2632-4576-9E0A-CDF8B2A15BA5}"/>
                  </a:ext>
                </a:extLst>
              </p:cNvPr>
              <p:cNvSpPr/>
              <p:nvPr/>
            </p:nvSpPr>
            <p:spPr>
              <a:xfrm>
                <a:off x="6802088" y="6071634"/>
                <a:ext cx="81180" cy="8118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4B70F8A7-6A5E-4962-A676-F6F37304642E}"/>
                </a:ext>
              </a:extLst>
            </p:cNvPr>
            <p:cNvSpPr/>
            <p:nvPr/>
          </p:nvSpPr>
          <p:spPr>
            <a:xfrm>
              <a:off x="3821102" y="3628406"/>
              <a:ext cx="906450" cy="1887518"/>
            </a:xfrm>
            <a:custGeom>
              <a:avLst/>
              <a:gdLst>
                <a:gd name="connsiteX0" fmla="*/ 614149 w 1119116"/>
                <a:gd name="connsiteY0" fmla="*/ 0 h 2330356"/>
                <a:gd name="connsiteX1" fmla="*/ 1115704 w 1119116"/>
                <a:gd name="connsiteY1" fmla="*/ 6824 h 2330356"/>
                <a:gd name="connsiteX2" fmla="*/ 1119116 w 1119116"/>
                <a:gd name="connsiteY2" fmla="*/ 2330356 h 2330356"/>
                <a:gd name="connsiteX3" fmla="*/ 0 w 1119116"/>
                <a:gd name="connsiteY3" fmla="*/ 2330356 h 2330356"/>
                <a:gd name="connsiteX4" fmla="*/ 614149 w 1119116"/>
                <a:gd name="connsiteY4" fmla="*/ 0 h 2330356"/>
                <a:gd name="connsiteX0" fmla="*/ 614149 w 1119116"/>
                <a:gd name="connsiteY0" fmla="*/ 0 h 2330356"/>
                <a:gd name="connsiteX1" fmla="*/ 1115704 w 1119116"/>
                <a:gd name="connsiteY1" fmla="*/ 3412 h 2330356"/>
                <a:gd name="connsiteX2" fmla="*/ 1119116 w 1119116"/>
                <a:gd name="connsiteY2" fmla="*/ 2330356 h 2330356"/>
                <a:gd name="connsiteX3" fmla="*/ 0 w 1119116"/>
                <a:gd name="connsiteY3" fmla="*/ 2330356 h 2330356"/>
                <a:gd name="connsiteX4" fmla="*/ 614149 w 1119116"/>
                <a:gd name="connsiteY4" fmla="*/ 0 h 2330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9116" h="2330356">
                  <a:moveTo>
                    <a:pt x="614149" y="0"/>
                  </a:moveTo>
                  <a:lnTo>
                    <a:pt x="1115704" y="3412"/>
                  </a:lnTo>
                  <a:cubicBezTo>
                    <a:pt x="1116841" y="777923"/>
                    <a:pt x="1117979" y="1555845"/>
                    <a:pt x="1119116" y="2330356"/>
                  </a:cubicBezTo>
                  <a:lnTo>
                    <a:pt x="0" y="2330356"/>
                  </a:lnTo>
                  <a:lnTo>
                    <a:pt x="614149" y="0"/>
                  </a:lnTo>
                  <a:close/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FE8FB11B-C9EA-4E18-89D9-555C50D3B3E9}"/>
                </a:ext>
              </a:extLst>
            </p:cNvPr>
            <p:cNvSpPr/>
            <p:nvPr/>
          </p:nvSpPr>
          <p:spPr>
            <a:xfrm>
              <a:off x="4058661" y="3449093"/>
              <a:ext cx="254255" cy="58393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B55F62B4-2F6F-4328-9162-DF7E3A0CF7C4}"/>
                </a:ext>
              </a:extLst>
            </p:cNvPr>
            <p:cNvSpPr/>
            <p:nvPr/>
          </p:nvSpPr>
          <p:spPr>
            <a:xfrm>
              <a:off x="3922825" y="3449093"/>
              <a:ext cx="58393" cy="5839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FC596008-C53D-454F-8BCC-25C7C09986FE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989494" y="2484310"/>
            <a:ext cx="1808430" cy="295393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265DD979-30EE-452B-BD97-08E76F947DDC}"/>
              </a:ext>
            </a:extLst>
          </p:cNvPr>
          <p:cNvSpPr/>
          <p:nvPr userDrawn="1"/>
        </p:nvSpPr>
        <p:spPr>
          <a:xfrm rot="1200000">
            <a:off x="-311854" y="-189268"/>
            <a:ext cx="714157" cy="2226584"/>
          </a:xfrm>
          <a:custGeom>
            <a:avLst/>
            <a:gdLst>
              <a:gd name="connsiteX0" fmla="*/ 622717 w 714157"/>
              <a:gd name="connsiteY0" fmla="*/ 33281 h 2226584"/>
              <a:gd name="connsiteX1" fmla="*/ 714157 w 714157"/>
              <a:gd name="connsiteY1" fmla="*/ 0 h 2226584"/>
              <a:gd name="connsiteX2" fmla="*/ 714157 w 714157"/>
              <a:gd name="connsiteY2" fmla="*/ 2226584 h 2226584"/>
              <a:gd name="connsiteX3" fmla="*/ 622717 w 714157"/>
              <a:gd name="connsiteY3" fmla="*/ 1975355 h 2226584"/>
              <a:gd name="connsiteX4" fmla="*/ 329492 w 714157"/>
              <a:gd name="connsiteY4" fmla="*/ 140006 h 2226584"/>
              <a:gd name="connsiteX5" fmla="*/ 329492 w 714157"/>
              <a:gd name="connsiteY5" fmla="*/ 1169726 h 2226584"/>
              <a:gd name="connsiteX6" fmla="*/ 238052 w 714157"/>
              <a:gd name="connsiteY6" fmla="*/ 918496 h 2226584"/>
              <a:gd name="connsiteX7" fmla="*/ 238052 w 714157"/>
              <a:gd name="connsiteY7" fmla="*/ 173288 h 2226584"/>
              <a:gd name="connsiteX8" fmla="*/ 567544 w 714157"/>
              <a:gd name="connsiteY8" fmla="*/ 53362 h 2226584"/>
              <a:gd name="connsiteX9" fmla="*/ 567544 w 714157"/>
              <a:gd name="connsiteY9" fmla="*/ 1823768 h 2226584"/>
              <a:gd name="connsiteX10" fmla="*/ 384664 w 714157"/>
              <a:gd name="connsiteY10" fmla="*/ 1321310 h 2226584"/>
              <a:gd name="connsiteX11" fmla="*/ 384664 w 714157"/>
              <a:gd name="connsiteY11" fmla="*/ 119925 h 2226584"/>
              <a:gd name="connsiteX12" fmla="*/ 0 w 714157"/>
              <a:gd name="connsiteY12" fmla="*/ 259931 h 2226584"/>
              <a:gd name="connsiteX13" fmla="*/ 182880 w 714157"/>
              <a:gd name="connsiteY13" fmla="*/ 193369 h 2226584"/>
              <a:gd name="connsiteX14" fmla="*/ 182880 w 714157"/>
              <a:gd name="connsiteY14" fmla="*/ 766913 h 2226584"/>
              <a:gd name="connsiteX15" fmla="*/ 0 w 714157"/>
              <a:gd name="connsiteY15" fmla="*/ 264454 h 222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14157" h="2226584">
                <a:moveTo>
                  <a:pt x="622717" y="33281"/>
                </a:moveTo>
                <a:lnTo>
                  <a:pt x="714157" y="0"/>
                </a:lnTo>
                <a:lnTo>
                  <a:pt x="714157" y="2226584"/>
                </a:lnTo>
                <a:lnTo>
                  <a:pt x="622717" y="1975355"/>
                </a:lnTo>
                <a:close/>
                <a:moveTo>
                  <a:pt x="329492" y="140006"/>
                </a:moveTo>
                <a:lnTo>
                  <a:pt x="329492" y="1169726"/>
                </a:lnTo>
                <a:lnTo>
                  <a:pt x="238052" y="918496"/>
                </a:lnTo>
                <a:lnTo>
                  <a:pt x="238052" y="173288"/>
                </a:lnTo>
                <a:close/>
                <a:moveTo>
                  <a:pt x="567544" y="53362"/>
                </a:moveTo>
                <a:lnTo>
                  <a:pt x="567544" y="1823768"/>
                </a:lnTo>
                <a:lnTo>
                  <a:pt x="384664" y="1321310"/>
                </a:lnTo>
                <a:lnTo>
                  <a:pt x="384664" y="119925"/>
                </a:lnTo>
                <a:close/>
                <a:moveTo>
                  <a:pt x="0" y="259931"/>
                </a:moveTo>
                <a:lnTo>
                  <a:pt x="182880" y="193369"/>
                </a:lnTo>
                <a:lnTo>
                  <a:pt x="182880" y="766913"/>
                </a:lnTo>
                <a:lnTo>
                  <a:pt x="0" y="26445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AEF8B7ED-1A1F-4CDE-83D3-C519FA54465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9071308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265DD979-30EE-452B-BD97-08E76F947DDC}"/>
              </a:ext>
            </a:extLst>
          </p:cNvPr>
          <p:cNvSpPr/>
          <p:nvPr userDrawn="1"/>
        </p:nvSpPr>
        <p:spPr>
          <a:xfrm rot="1200000">
            <a:off x="-311854" y="-189268"/>
            <a:ext cx="714157" cy="2226584"/>
          </a:xfrm>
          <a:custGeom>
            <a:avLst/>
            <a:gdLst>
              <a:gd name="connsiteX0" fmla="*/ 622717 w 714157"/>
              <a:gd name="connsiteY0" fmla="*/ 33281 h 2226584"/>
              <a:gd name="connsiteX1" fmla="*/ 714157 w 714157"/>
              <a:gd name="connsiteY1" fmla="*/ 0 h 2226584"/>
              <a:gd name="connsiteX2" fmla="*/ 714157 w 714157"/>
              <a:gd name="connsiteY2" fmla="*/ 2226584 h 2226584"/>
              <a:gd name="connsiteX3" fmla="*/ 622717 w 714157"/>
              <a:gd name="connsiteY3" fmla="*/ 1975355 h 2226584"/>
              <a:gd name="connsiteX4" fmla="*/ 329492 w 714157"/>
              <a:gd name="connsiteY4" fmla="*/ 140006 h 2226584"/>
              <a:gd name="connsiteX5" fmla="*/ 329492 w 714157"/>
              <a:gd name="connsiteY5" fmla="*/ 1169726 h 2226584"/>
              <a:gd name="connsiteX6" fmla="*/ 238052 w 714157"/>
              <a:gd name="connsiteY6" fmla="*/ 918496 h 2226584"/>
              <a:gd name="connsiteX7" fmla="*/ 238052 w 714157"/>
              <a:gd name="connsiteY7" fmla="*/ 173288 h 2226584"/>
              <a:gd name="connsiteX8" fmla="*/ 567544 w 714157"/>
              <a:gd name="connsiteY8" fmla="*/ 53362 h 2226584"/>
              <a:gd name="connsiteX9" fmla="*/ 567544 w 714157"/>
              <a:gd name="connsiteY9" fmla="*/ 1823768 h 2226584"/>
              <a:gd name="connsiteX10" fmla="*/ 384664 w 714157"/>
              <a:gd name="connsiteY10" fmla="*/ 1321310 h 2226584"/>
              <a:gd name="connsiteX11" fmla="*/ 384664 w 714157"/>
              <a:gd name="connsiteY11" fmla="*/ 119925 h 2226584"/>
              <a:gd name="connsiteX12" fmla="*/ 0 w 714157"/>
              <a:gd name="connsiteY12" fmla="*/ 259931 h 2226584"/>
              <a:gd name="connsiteX13" fmla="*/ 182880 w 714157"/>
              <a:gd name="connsiteY13" fmla="*/ 193369 h 2226584"/>
              <a:gd name="connsiteX14" fmla="*/ 182880 w 714157"/>
              <a:gd name="connsiteY14" fmla="*/ 766913 h 2226584"/>
              <a:gd name="connsiteX15" fmla="*/ 0 w 714157"/>
              <a:gd name="connsiteY15" fmla="*/ 264454 h 222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14157" h="2226584">
                <a:moveTo>
                  <a:pt x="622717" y="33281"/>
                </a:moveTo>
                <a:lnTo>
                  <a:pt x="714157" y="0"/>
                </a:lnTo>
                <a:lnTo>
                  <a:pt x="714157" y="2226584"/>
                </a:lnTo>
                <a:lnTo>
                  <a:pt x="622717" y="1975355"/>
                </a:lnTo>
                <a:close/>
                <a:moveTo>
                  <a:pt x="329492" y="140006"/>
                </a:moveTo>
                <a:lnTo>
                  <a:pt x="329492" y="1169726"/>
                </a:lnTo>
                <a:lnTo>
                  <a:pt x="238052" y="918496"/>
                </a:lnTo>
                <a:lnTo>
                  <a:pt x="238052" y="173288"/>
                </a:lnTo>
                <a:close/>
                <a:moveTo>
                  <a:pt x="567544" y="53362"/>
                </a:moveTo>
                <a:lnTo>
                  <a:pt x="567544" y="1823768"/>
                </a:lnTo>
                <a:lnTo>
                  <a:pt x="384664" y="1321310"/>
                </a:lnTo>
                <a:lnTo>
                  <a:pt x="384664" y="119925"/>
                </a:lnTo>
                <a:close/>
                <a:moveTo>
                  <a:pt x="0" y="259931"/>
                </a:moveTo>
                <a:lnTo>
                  <a:pt x="182880" y="193369"/>
                </a:lnTo>
                <a:lnTo>
                  <a:pt x="182880" y="766913"/>
                </a:lnTo>
                <a:lnTo>
                  <a:pt x="0" y="26445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AEF8B7ED-1A1F-4CDE-83D3-C519FA54465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06CCA5E-451F-4542-B206-D2D13583114C}"/>
              </a:ext>
            </a:extLst>
          </p:cNvPr>
          <p:cNvGrpSpPr/>
          <p:nvPr userDrawn="1"/>
        </p:nvGrpSpPr>
        <p:grpSpPr>
          <a:xfrm>
            <a:off x="758507" y="2603862"/>
            <a:ext cx="5920691" cy="3565483"/>
            <a:chOff x="4098364" y="1571764"/>
            <a:chExt cx="7301609" cy="4397082"/>
          </a:xfrm>
        </p:grpSpPr>
        <p:grpSp>
          <p:nvGrpSpPr>
            <p:cNvPr id="23" name="Graphic 55">
              <a:extLst>
                <a:ext uri="{FF2B5EF4-FFF2-40B4-BE49-F238E27FC236}">
                  <a16:creationId xmlns:a16="http://schemas.microsoft.com/office/drawing/2014/main" id="{C49AFA94-CB02-406A-B68E-76F7985C97D6}"/>
                </a:ext>
              </a:extLst>
            </p:cNvPr>
            <p:cNvGrpSpPr/>
            <p:nvPr/>
          </p:nvGrpSpPr>
          <p:grpSpPr>
            <a:xfrm>
              <a:off x="4910815" y="1571764"/>
              <a:ext cx="5616422" cy="3644404"/>
              <a:chOff x="5769768" y="3217068"/>
              <a:chExt cx="651510" cy="422754"/>
            </a:xfrm>
          </p:grpSpPr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05F19F3B-FACD-4743-81B8-DE3B3FC0991C}"/>
                  </a:ext>
                </a:extLst>
              </p:cNvPr>
              <p:cNvSpPr/>
              <p:nvPr/>
            </p:nvSpPr>
            <p:spPr>
              <a:xfrm>
                <a:off x="5769768" y="3217068"/>
                <a:ext cx="647700" cy="419100"/>
              </a:xfrm>
              <a:custGeom>
                <a:avLst/>
                <a:gdLst>
                  <a:gd name="connsiteX0" fmla="*/ 639604 w 647700"/>
                  <a:gd name="connsiteY0" fmla="*/ 417671 h 419100"/>
                  <a:gd name="connsiteX1" fmla="*/ 14764 w 647700"/>
                  <a:gd name="connsiteY1" fmla="*/ 417671 h 419100"/>
                  <a:gd name="connsiteX2" fmla="*/ 7144 w 647700"/>
                  <a:gd name="connsiteY2" fmla="*/ 410051 h 419100"/>
                  <a:gd name="connsiteX3" fmla="*/ 7144 w 647700"/>
                  <a:gd name="connsiteY3" fmla="*/ 38576 h 419100"/>
                  <a:gd name="connsiteX4" fmla="*/ 37624 w 647700"/>
                  <a:gd name="connsiteY4" fmla="*/ 7144 h 419100"/>
                  <a:gd name="connsiteX5" fmla="*/ 616744 w 647700"/>
                  <a:gd name="connsiteY5" fmla="*/ 7144 h 419100"/>
                  <a:gd name="connsiteX6" fmla="*/ 647224 w 647700"/>
                  <a:gd name="connsiteY6" fmla="*/ 37624 h 419100"/>
                  <a:gd name="connsiteX7" fmla="*/ 647224 w 647700"/>
                  <a:gd name="connsiteY7" fmla="*/ 409099 h 419100"/>
                  <a:gd name="connsiteX8" fmla="*/ 639604 w 647700"/>
                  <a:gd name="connsiteY8" fmla="*/ 417671 h 419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47700" h="419100">
                    <a:moveTo>
                      <a:pt x="639604" y="417671"/>
                    </a:moveTo>
                    <a:lnTo>
                      <a:pt x="14764" y="417671"/>
                    </a:lnTo>
                    <a:cubicBezTo>
                      <a:pt x="10954" y="417671"/>
                      <a:pt x="7144" y="413861"/>
                      <a:pt x="7144" y="410051"/>
                    </a:cubicBezTo>
                    <a:lnTo>
                      <a:pt x="7144" y="38576"/>
                    </a:lnTo>
                    <a:cubicBezTo>
                      <a:pt x="7144" y="20479"/>
                      <a:pt x="20479" y="7144"/>
                      <a:pt x="37624" y="7144"/>
                    </a:cubicBezTo>
                    <a:lnTo>
                      <a:pt x="616744" y="7144"/>
                    </a:lnTo>
                    <a:cubicBezTo>
                      <a:pt x="633889" y="7144"/>
                      <a:pt x="647224" y="20479"/>
                      <a:pt x="647224" y="37624"/>
                    </a:cubicBezTo>
                    <a:lnTo>
                      <a:pt x="647224" y="409099"/>
                    </a:lnTo>
                    <a:cubicBezTo>
                      <a:pt x="647224" y="413861"/>
                      <a:pt x="643414" y="417671"/>
                      <a:pt x="639604" y="417671"/>
                    </a:cubicBezTo>
                    <a:close/>
                  </a:path>
                </a:pathLst>
              </a:custGeom>
              <a:solidFill>
                <a:srgbClr val="80808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611E77FD-F910-47B9-9EE0-9CA9EBB5AD17}"/>
                  </a:ext>
                </a:extLst>
              </p:cNvPr>
              <p:cNvSpPr/>
              <p:nvPr/>
            </p:nvSpPr>
            <p:spPr>
              <a:xfrm>
                <a:off x="5773578" y="3220722"/>
                <a:ext cx="647700" cy="419100"/>
              </a:xfrm>
              <a:custGeom>
                <a:avLst/>
                <a:gdLst>
                  <a:gd name="connsiteX0" fmla="*/ 631984 w 647700"/>
                  <a:gd name="connsiteY0" fmla="*/ 412909 h 419100"/>
                  <a:gd name="connsiteX1" fmla="*/ 14764 w 647700"/>
                  <a:gd name="connsiteY1" fmla="*/ 412909 h 419100"/>
                  <a:gd name="connsiteX2" fmla="*/ 7144 w 647700"/>
                  <a:gd name="connsiteY2" fmla="*/ 405289 h 419100"/>
                  <a:gd name="connsiteX3" fmla="*/ 7144 w 647700"/>
                  <a:gd name="connsiteY3" fmla="*/ 34766 h 419100"/>
                  <a:gd name="connsiteX4" fmla="*/ 34766 w 647700"/>
                  <a:gd name="connsiteY4" fmla="*/ 7144 h 419100"/>
                  <a:gd name="connsiteX5" fmla="*/ 612934 w 647700"/>
                  <a:gd name="connsiteY5" fmla="*/ 7144 h 419100"/>
                  <a:gd name="connsiteX6" fmla="*/ 640556 w 647700"/>
                  <a:gd name="connsiteY6" fmla="*/ 34766 h 419100"/>
                  <a:gd name="connsiteX7" fmla="*/ 640556 w 647700"/>
                  <a:gd name="connsiteY7" fmla="*/ 405289 h 419100"/>
                  <a:gd name="connsiteX8" fmla="*/ 631984 w 647700"/>
                  <a:gd name="connsiteY8" fmla="*/ 412909 h 419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47700" h="419100">
                    <a:moveTo>
                      <a:pt x="631984" y="412909"/>
                    </a:moveTo>
                    <a:lnTo>
                      <a:pt x="14764" y="412909"/>
                    </a:lnTo>
                    <a:cubicBezTo>
                      <a:pt x="10954" y="412909"/>
                      <a:pt x="7144" y="409099"/>
                      <a:pt x="7144" y="405289"/>
                    </a:cubicBezTo>
                    <a:lnTo>
                      <a:pt x="7144" y="34766"/>
                    </a:lnTo>
                    <a:cubicBezTo>
                      <a:pt x="7144" y="19526"/>
                      <a:pt x="19526" y="7144"/>
                      <a:pt x="34766" y="7144"/>
                    </a:cubicBezTo>
                    <a:lnTo>
                      <a:pt x="612934" y="7144"/>
                    </a:lnTo>
                    <a:cubicBezTo>
                      <a:pt x="628174" y="7144"/>
                      <a:pt x="640556" y="19526"/>
                      <a:pt x="640556" y="34766"/>
                    </a:cubicBezTo>
                    <a:lnTo>
                      <a:pt x="640556" y="405289"/>
                    </a:lnTo>
                    <a:cubicBezTo>
                      <a:pt x="639604" y="410051"/>
                      <a:pt x="635794" y="412909"/>
                      <a:pt x="631984" y="412909"/>
                    </a:cubicBezTo>
                    <a:close/>
                  </a:path>
                </a:pathLst>
              </a:custGeom>
              <a:solidFill>
                <a:srgbClr val="33333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AB00050F-BBCF-4B07-B144-24AF043BE2C0}"/>
                </a:ext>
              </a:extLst>
            </p:cNvPr>
            <p:cNvSpPr/>
            <p:nvPr/>
          </p:nvSpPr>
          <p:spPr>
            <a:xfrm>
              <a:off x="5130280" y="1781416"/>
              <a:ext cx="5163280" cy="3278273"/>
            </a:xfrm>
            <a:custGeom>
              <a:avLst/>
              <a:gdLst>
                <a:gd name="connsiteX0" fmla="*/ 7144 w 600075"/>
                <a:gd name="connsiteY0" fmla="*/ 7144 h 381000"/>
                <a:gd name="connsiteX1" fmla="*/ 597694 w 600075"/>
                <a:gd name="connsiteY1" fmla="*/ 7144 h 381000"/>
                <a:gd name="connsiteX2" fmla="*/ 597694 w 600075"/>
                <a:gd name="connsiteY2" fmla="*/ 376714 h 381000"/>
                <a:gd name="connsiteX3" fmla="*/ 7144 w 600075"/>
                <a:gd name="connsiteY3" fmla="*/ 376714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0075" h="381000">
                  <a:moveTo>
                    <a:pt x="7144" y="7144"/>
                  </a:moveTo>
                  <a:lnTo>
                    <a:pt x="597694" y="7144"/>
                  </a:lnTo>
                  <a:lnTo>
                    <a:pt x="597694" y="376714"/>
                  </a:lnTo>
                  <a:lnTo>
                    <a:pt x="7144" y="376714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08BADC4B-6EB9-42D0-A753-3C5C7C5FCBF3}"/>
                </a:ext>
              </a:extLst>
            </p:cNvPr>
            <p:cNvSpPr/>
            <p:nvPr/>
          </p:nvSpPr>
          <p:spPr>
            <a:xfrm>
              <a:off x="5210103" y="5108863"/>
              <a:ext cx="4999367" cy="245870"/>
            </a:xfrm>
            <a:custGeom>
              <a:avLst/>
              <a:gdLst>
                <a:gd name="connsiteX0" fmla="*/ 553174 w 581025"/>
                <a:gd name="connsiteY0" fmla="*/ 7144 h 28575"/>
                <a:gd name="connsiteX1" fmla="*/ 574129 w 581025"/>
                <a:gd name="connsiteY1" fmla="*/ 23336 h 28575"/>
                <a:gd name="connsiteX2" fmla="*/ 574129 w 581025"/>
                <a:gd name="connsiteY2" fmla="*/ 30004 h 28575"/>
                <a:gd name="connsiteX3" fmla="*/ 19774 w 581025"/>
                <a:gd name="connsiteY3" fmla="*/ 30004 h 28575"/>
                <a:gd name="connsiteX4" fmla="*/ 8344 w 581025"/>
                <a:gd name="connsiteY4" fmla="*/ 26194 h 28575"/>
                <a:gd name="connsiteX5" fmla="*/ 35014 w 581025"/>
                <a:gd name="connsiteY5" fmla="*/ 7144 h 28575"/>
                <a:gd name="connsiteX6" fmla="*/ 553174 w 581025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1025" h="28575">
                  <a:moveTo>
                    <a:pt x="553174" y="7144"/>
                  </a:moveTo>
                  <a:cubicBezTo>
                    <a:pt x="553174" y="7144"/>
                    <a:pt x="566509" y="16669"/>
                    <a:pt x="574129" y="23336"/>
                  </a:cubicBezTo>
                  <a:cubicBezTo>
                    <a:pt x="581749" y="30004"/>
                    <a:pt x="574129" y="30004"/>
                    <a:pt x="574129" y="30004"/>
                  </a:cubicBezTo>
                  <a:cubicBezTo>
                    <a:pt x="574129" y="30004"/>
                    <a:pt x="37871" y="30004"/>
                    <a:pt x="19774" y="30004"/>
                  </a:cubicBezTo>
                  <a:cubicBezTo>
                    <a:pt x="1676" y="30004"/>
                    <a:pt x="8344" y="26194"/>
                    <a:pt x="8344" y="26194"/>
                  </a:cubicBezTo>
                  <a:lnTo>
                    <a:pt x="35014" y="7144"/>
                  </a:lnTo>
                  <a:lnTo>
                    <a:pt x="553174" y="7144"/>
                  </a:lnTo>
                  <a:close/>
                </a:path>
              </a:pathLst>
            </a:custGeom>
            <a:solidFill>
              <a:srgbClr val="32333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378FDA6-D5BA-443E-8CD4-3C2B46AB6C8A}"/>
                </a:ext>
              </a:extLst>
            </p:cNvPr>
            <p:cNvSpPr/>
            <p:nvPr/>
          </p:nvSpPr>
          <p:spPr>
            <a:xfrm>
              <a:off x="5403495" y="5242756"/>
              <a:ext cx="4589582" cy="81957"/>
            </a:xfrm>
            <a:custGeom>
              <a:avLst/>
              <a:gdLst>
                <a:gd name="connsiteX0" fmla="*/ 538318 w 533400"/>
                <a:gd name="connsiteY0" fmla="*/ 3965 h 0"/>
                <a:gd name="connsiteX1" fmla="*/ 3965 w 533400"/>
                <a:gd name="connsiteY1" fmla="*/ 396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33400">
                  <a:moveTo>
                    <a:pt x="538318" y="3965"/>
                  </a:moveTo>
                  <a:lnTo>
                    <a:pt x="3965" y="3965"/>
                  </a:lnTo>
                </a:path>
              </a:pathLst>
            </a:custGeom>
            <a:ln w="5287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85070495-6AB5-4439-8EED-4223B30F9EAF}"/>
                </a:ext>
              </a:extLst>
            </p:cNvPr>
            <p:cNvSpPr/>
            <p:nvPr/>
          </p:nvSpPr>
          <p:spPr>
            <a:xfrm>
              <a:off x="5469061" y="5201782"/>
              <a:ext cx="4507626" cy="81957"/>
            </a:xfrm>
            <a:custGeom>
              <a:avLst/>
              <a:gdLst>
                <a:gd name="connsiteX0" fmla="*/ 3965 w 523875"/>
                <a:gd name="connsiteY0" fmla="*/ 3965 h 0"/>
                <a:gd name="connsiteX1" fmla="*/ 524031 w 523875"/>
                <a:gd name="connsiteY1" fmla="*/ 396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23875">
                  <a:moveTo>
                    <a:pt x="3965" y="3965"/>
                  </a:moveTo>
                  <a:lnTo>
                    <a:pt x="524031" y="3965"/>
                  </a:lnTo>
                </a:path>
              </a:pathLst>
            </a:custGeom>
            <a:ln w="5287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9821168E-844C-481A-B8F3-32C75B5054F4}"/>
                </a:ext>
              </a:extLst>
            </p:cNvPr>
            <p:cNvSpPr/>
            <p:nvPr/>
          </p:nvSpPr>
          <p:spPr>
            <a:xfrm>
              <a:off x="5354321" y="5291930"/>
              <a:ext cx="4753496" cy="81957"/>
            </a:xfrm>
            <a:custGeom>
              <a:avLst/>
              <a:gdLst>
                <a:gd name="connsiteX0" fmla="*/ 550701 w 552450"/>
                <a:gd name="connsiteY0" fmla="*/ 3965 h 0"/>
                <a:gd name="connsiteX1" fmla="*/ 3965 w 552450"/>
                <a:gd name="connsiteY1" fmla="*/ 396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2450">
                  <a:moveTo>
                    <a:pt x="550701" y="3965"/>
                  </a:moveTo>
                  <a:lnTo>
                    <a:pt x="3965" y="3965"/>
                  </a:lnTo>
                </a:path>
              </a:pathLst>
            </a:custGeom>
            <a:ln w="5287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BF376C1E-829F-4627-A9FC-603E3F9D8239}"/>
                </a:ext>
              </a:extLst>
            </p:cNvPr>
            <p:cNvSpPr/>
            <p:nvPr/>
          </p:nvSpPr>
          <p:spPr>
            <a:xfrm>
              <a:off x="5424729" y="5180579"/>
              <a:ext cx="4343712" cy="81957"/>
            </a:xfrm>
            <a:custGeom>
              <a:avLst/>
              <a:gdLst>
                <a:gd name="connsiteX0" fmla="*/ 1586 w 504825"/>
                <a:gd name="connsiteY0" fmla="*/ 1586 h 0"/>
                <a:gd name="connsiteX1" fmla="*/ 511173 w 504825"/>
                <a:gd name="connsiteY1" fmla="*/ 158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04825">
                  <a:moveTo>
                    <a:pt x="1586" y="1586"/>
                  </a:moveTo>
                  <a:lnTo>
                    <a:pt x="511173" y="1586"/>
                  </a:lnTo>
                </a:path>
              </a:pathLst>
            </a:custGeom>
            <a:ln w="2115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CDCC7A37-C1A5-44ED-8513-F2059D79E78B}"/>
                </a:ext>
              </a:extLst>
            </p:cNvPr>
            <p:cNvSpPr/>
            <p:nvPr/>
          </p:nvSpPr>
          <p:spPr>
            <a:xfrm>
              <a:off x="5269602" y="5117063"/>
              <a:ext cx="4917410" cy="245870"/>
            </a:xfrm>
            <a:custGeom>
              <a:avLst/>
              <a:gdLst>
                <a:gd name="connsiteX0" fmla="*/ 32861 w 571500"/>
                <a:gd name="connsiteY0" fmla="*/ 7144 h 28575"/>
                <a:gd name="connsiteX1" fmla="*/ 7144 w 571500"/>
                <a:gd name="connsiteY1" fmla="*/ 26194 h 28575"/>
                <a:gd name="connsiteX2" fmla="*/ 566261 w 571500"/>
                <a:gd name="connsiteY2" fmla="*/ 26194 h 28575"/>
                <a:gd name="connsiteX3" fmla="*/ 541496 w 571500"/>
                <a:gd name="connsiteY3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28575">
                  <a:moveTo>
                    <a:pt x="32861" y="7144"/>
                  </a:moveTo>
                  <a:lnTo>
                    <a:pt x="7144" y="26194"/>
                  </a:lnTo>
                  <a:lnTo>
                    <a:pt x="566261" y="26194"/>
                  </a:lnTo>
                  <a:lnTo>
                    <a:pt x="541496" y="7144"/>
                  </a:lnTo>
                  <a:close/>
                </a:path>
              </a:pathLst>
            </a:custGeom>
            <a:solidFill>
              <a:srgbClr val="323334">
                <a:alpha val="56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FE8CCBE0-1B0C-438D-94FF-E082C11F048B}"/>
                </a:ext>
              </a:extLst>
            </p:cNvPr>
            <p:cNvSpPr/>
            <p:nvPr/>
          </p:nvSpPr>
          <p:spPr>
            <a:xfrm>
              <a:off x="4105815" y="5559062"/>
              <a:ext cx="7294158" cy="409784"/>
            </a:xfrm>
            <a:custGeom>
              <a:avLst/>
              <a:gdLst>
                <a:gd name="connsiteX0" fmla="*/ 842486 w 847725"/>
                <a:gd name="connsiteY0" fmla="*/ 30069 h 47625"/>
                <a:gd name="connsiteX1" fmla="*/ 830104 w 847725"/>
                <a:gd name="connsiteY1" fmla="*/ 44357 h 47625"/>
                <a:gd name="connsiteX2" fmla="*/ 41434 w 847725"/>
                <a:gd name="connsiteY2" fmla="*/ 44357 h 47625"/>
                <a:gd name="connsiteX3" fmla="*/ 20479 w 847725"/>
                <a:gd name="connsiteY3" fmla="*/ 43404 h 47625"/>
                <a:gd name="connsiteX4" fmla="*/ 7144 w 847725"/>
                <a:gd name="connsiteY4" fmla="*/ 29117 h 47625"/>
                <a:gd name="connsiteX5" fmla="*/ 7144 w 847725"/>
                <a:gd name="connsiteY5" fmla="*/ 9114 h 47625"/>
                <a:gd name="connsiteX6" fmla="*/ 9049 w 847725"/>
                <a:gd name="connsiteY6" fmla="*/ 9114 h 47625"/>
                <a:gd name="connsiteX7" fmla="*/ 27146 w 847725"/>
                <a:gd name="connsiteY7" fmla="*/ 9114 h 47625"/>
                <a:gd name="connsiteX8" fmla="*/ 752951 w 847725"/>
                <a:gd name="connsiteY8" fmla="*/ 7209 h 47625"/>
                <a:gd name="connsiteX9" fmla="*/ 842486 w 847725"/>
                <a:gd name="connsiteY9" fmla="*/ 7209 h 47625"/>
                <a:gd name="connsiteX10" fmla="*/ 842486 w 847725"/>
                <a:gd name="connsiteY10" fmla="*/ 7209 h 47625"/>
                <a:gd name="connsiteX11" fmla="*/ 842486 w 847725"/>
                <a:gd name="connsiteY11" fmla="*/ 30069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47725" h="47625">
                  <a:moveTo>
                    <a:pt x="842486" y="30069"/>
                  </a:moveTo>
                  <a:cubicBezTo>
                    <a:pt x="842486" y="44357"/>
                    <a:pt x="830104" y="44357"/>
                    <a:pt x="830104" y="44357"/>
                  </a:cubicBezTo>
                  <a:cubicBezTo>
                    <a:pt x="830104" y="44357"/>
                    <a:pt x="71914" y="44357"/>
                    <a:pt x="41434" y="44357"/>
                  </a:cubicBezTo>
                  <a:cubicBezTo>
                    <a:pt x="31909" y="44357"/>
                    <a:pt x="25241" y="44357"/>
                    <a:pt x="20479" y="43404"/>
                  </a:cubicBezTo>
                  <a:cubicBezTo>
                    <a:pt x="12859" y="42452"/>
                    <a:pt x="7144" y="36737"/>
                    <a:pt x="7144" y="29117"/>
                  </a:cubicBezTo>
                  <a:lnTo>
                    <a:pt x="7144" y="9114"/>
                  </a:lnTo>
                  <a:lnTo>
                    <a:pt x="9049" y="9114"/>
                  </a:lnTo>
                  <a:lnTo>
                    <a:pt x="27146" y="9114"/>
                  </a:lnTo>
                  <a:lnTo>
                    <a:pt x="752951" y="7209"/>
                  </a:lnTo>
                  <a:lnTo>
                    <a:pt x="842486" y="7209"/>
                  </a:lnTo>
                  <a:lnTo>
                    <a:pt x="842486" y="7209"/>
                  </a:lnTo>
                  <a:cubicBezTo>
                    <a:pt x="841534" y="6257"/>
                    <a:pt x="842486" y="15782"/>
                    <a:pt x="842486" y="30069"/>
                  </a:cubicBezTo>
                  <a:close/>
                </a:path>
              </a:pathLst>
            </a:custGeom>
            <a:solidFill>
              <a:srgbClr val="66666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143BC099-A056-42DA-9F53-27069C0E9109}"/>
                </a:ext>
              </a:extLst>
            </p:cNvPr>
            <p:cNvSpPr/>
            <p:nvPr/>
          </p:nvSpPr>
          <p:spPr>
            <a:xfrm>
              <a:off x="4098364" y="5051498"/>
              <a:ext cx="7294158" cy="655655"/>
            </a:xfrm>
            <a:custGeom>
              <a:avLst/>
              <a:gdLst>
                <a:gd name="connsiteX0" fmla="*/ 827161 w 847725"/>
                <a:gd name="connsiteY0" fmla="*/ 70009 h 76200"/>
                <a:gd name="connsiteX1" fmla="*/ 753818 w 847725"/>
                <a:gd name="connsiteY1" fmla="*/ 70009 h 76200"/>
                <a:gd name="connsiteX2" fmla="*/ 24203 w 847725"/>
                <a:gd name="connsiteY2" fmla="*/ 70009 h 76200"/>
                <a:gd name="connsiteX3" fmla="*/ 17535 w 847725"/>
                <a:gd name="connsiteY3" fmla="*/ 70009 h 76200"/>
                <a:gd name="connsiteX4" fmla="*/ 8010 w 847725"/>
                <a:gd name="connsiteY4" fmla="*/ 67151 h 76200"/>
                <a:gd name="connsiteX5" fmla="*/ 13725 w 847725"/>
                <a:gd name="connsiteY5" fmla="*/ 58579 h 76200"/>
                <a:gd name="connsiteX6" fmla="*/ 97545 w 847725"/>
                <a:gd name="connsiteY6" fmla="*/ 9049 h 76200"/>
                <a:gd name="connsiteX7" fmla="*/ 101355 w 847725"/>
                <a:gd name="connsiteY7" fmla="*/ 7144 h 76200"/>
                <a:gd name="connsiteX8" fmla="*/ 739531 w 847725"/>
                <a:gd name="connsiteY8" fmla="*/ 7144 h 76200"/>
                <a:gd name="connsiteX9" fmla="*/ 742388 w 847725"/>
                <a:gd name="connsiteY9" fmla="*/ 8096 h 76200"/>
                <a:gd name="connsiteX10" fmla="*/ 746198 w 847725"/>
                <a:gd name="connsiteY10" fmla="*/ 9049 h 76200"/>
                <a:gd name="connsiteX11" fmla="*/ 747150 w 847725"/>
                <a:gd name="connsiteY11" fmla="*/ 9049 h 76200"/>
                <a:gd name="connsiteX12" fmla="*/ 757628 w 847725"/>
                <a:gd name="connsiteY12" fmla="*/ 14764 h 76200"/>
                <a:gd name="connsiteX13" fmla="*/ 840496 w 847725"/>
                <a:gd name="connsiteY13" fmla="*/ 62389 h 76200"/>
                <a:gd name="connsiteX14" fmla="*/ 842400 w 847725"/>
                <a:gd name="connsiteY14" fmla="*/ 65246 h 76200"/>
                <a:gd name="connsiteX15" fmla="*/ 827161 w 847725"/>
                <a:gd name="connsiteY15" fmla="*/ 70009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47725" h="76200">
                  <a:moveTo>
                    <a:pt x="827161" y="70009"/>
                  </a:moveTo>
                  <a:cubicBezTo>
                    <a:pt x="823350" y="70009"/>
                    <a:pt x="795728" y="70009"/>
                    <a:pt x="753818" y="70009"/>
                  </a:cubicBezTo>
                  <a:cubicBezTo>
                    <a:pt x="566175" y="70009"/>
                    <a:pt x="85163" y="70009"/>
                    <a:pt x="24203" y="70009"/>
                  </a:cubicBezTo>
                  <a:cubicBezTo>
                    <a:pt x="20393" y="70009"/>
                    <a:pt x="17535" y="70009"/>
                    <a:pt x="17535" y="70009"/>
                  </a:cubicBezTo>
                  <a:cubicBezTo>
                    <a:pt x="17535" y="70009"/>
                    <a:pt x="10868" y="70009"/>
                    <a:pt x="8010" y="67151"/>
                  </a:cubicBezTo>
                  <a:cubicBezTo>
                    <a:pt x="6105" y="65246"/>
                    <a:pt x="7058" y="63341"/>
                    <a:pt x="13725" y="58579"/>
                  </a:cubicBezTo>
                  <a:cubicBezTo>
                    <a:pt x="27060" y="49054"/>
                    <a:pt x="82305" y="17621"/>
                    <a:pt x="97545" y="9049"/>
                  </a:cubicBezTo>
                  <a:cubicBezTo>
                    <a:pt x="100403" y="8096"/>
                    <a:pt x="101355" y="7144"/>
                    <a:pt x="101355" y="7144"/>
                  </a:cubicBezTo>
                  <a:lnTo>
                    <a:pt x="739531" y="7144"/>
                  </a:lnTo>
                  <a:cubicBezTo>
                    <a:pt x="739531" y="7144"/>
                    <a:pt x="740483" y="7144"/>
                    <a:pt x="742388" y="8096"/>
                  </a:cubicBezTo>
                  <a:cubicBezTo>
                    <a:pt x="743340" y="8096"/>
                    <a:pt x="744293" y="9049"/>
                    <a:pt x="746198" y="9049"/>
                  </a:cubicBezTo>
                  <a:cubicBezTo>
                    <a:pt x="746198" y="9049"/>
                    <a:pt x="746198" y="9049"/>
                    <a:pt x="747150" y="9049"/>
                  </a:cubicBezTo>
                  <a:cubicBezTo>
                    <a:pt x="750008" y="10001"/>
                    <a:pt x="753818" y="11906"/>
                    <a:pt x="757628" y="14764"/>
                  </a:cubicBezTo>
                  <a:cubicBezTo>
                    <a:pt x="770963" y="23336"/>
                    <a:pt x="840496" y="62389"/>
                    <a:pt x="840496" y="62389"/>
                  </a:cubicBezTo>
                  <a:cubicBezTo>
                    <a:pt x="840496" y="62389"/>
                    <a:pt x="842400" y="63341"/>
                    <a:pt x="842400" y="65246"/>
                  </a:cubicBezTo>
                  <a:cubicBezTo>
                    <a:pt x="844306" y="67151"/>
                    <a:pt x="842400" y="70009"/>
                    <a:pt x="827161" y="70009"/>
                  </a:cubicBezTo>
                  <a:close/>
                </a:path>
              </a:pathLst>
            </a:custGeom>
            <a:solidFill>
              <a:srgbClr val="9DA4A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42B8C23E-608C-4981-A399-48E23E7525CC}"/>
                </a:ext>
              </a:extLst>
            </p:cNvPr>
            <p:cNvSpPr/>
            <p:nvPr/>
          </p:nvSpPr>
          <p:spPr>
            <a:xfrm>
              <a:off x="6803481" y="5354734"/>
              <a:ext cx="1868616" cy="245870"/>
            </a:xfrm>
            <a:custGeom>
              <a:avLst/>
              <a:gdLst>
                <a:gd name="connsiteX0" fmla="*/ 23187 w 209550"/>
                <a:gd name="connsiteY0" fmla="*/ 7144 h 28575"/>
                <a:gd name="connsiteX1" fmla="*/ 12710 w 209550"/>
                <a:gd name="connsiteY1" fmla="*/ 12859 h 28575"/>
                <a:gd name="connsiteX2" fmla="*/ 7947 w 209550"/>
                <a:gd name="connsiteY2" fmla="*/ 19526 h 28575"/>
                <a:gd name="connsiteX3" fmla="*/ 21282 w 209550"/>
                <a:gd name="connsiteY3" fmla="*/ 25241 h 28575"/>
                <a:gd name="connsiteX4" fmla="*/ 111770 w 209550"/>
                <a:gd name="connsiteY4" fmla="*/ 25241 h 28575"/>
                <a:gd name="connsiteX5" fmla="*/ 111770 w 209550"/>
                <a:gd name="connsiteY5" fmla="*/ 25241 h 28575"/>
                <a:gd name="connsiteX6" fmla="*/ 195590 w 209550"/>
                <a:gd name="connsiteY6" fmla="*/ 25241 h 28575"/>
                <a:gd name="connsiteX7" fmla="*/ 208925 w 209550"/>
                <a:gd name="connsiteY7" fmla="*/ 19526 h 28575"/>
                <a:gd name="connsiteX8" fmla="*/ 204162 w 209550"/>
                <a:gd name="connsiteY8" fmla="*/ 12859 h 28575"/>
                <a:gd name="connsiteX9" fmla="*/ 193685 w 209550"/>
                <a:gd name="connsiteY9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9550" h="28575">
                  <a:moveTo>
                    <a:pt x="23187" y="7144"/>
                  </a:moveTo>
                  <a:cubicBezTo>
                    <a:pt x="19377" y="7144"/>
                    <a:pt x="15567" y="9049"/>
                    <a:pt x="12710" y="12859"/>
                  </a:cubicBezTo>
                  <a:lnTo>
                    <a:pt x="7947" y="19526"/>
                  </a:lnTo>
                  <a:cubicBezTo>
                    <a:pt x="7947" y="19526"/>
                    <a:pt x="2232" y="26194"/>
                    <a:pt x="21282" y="25241"/>
                  </a:cubicBezTo>
                  <a:cubicBezTo>
                    <a:pt x="30807" y="25241"/>
                    <a:pt x="72717" y="25241"/>
                    <a:pt x="111770" y="25241"/>
                  </a:cubicBezTo>
                  <a:lnTo>
                    <a:pt x="111770" y="25241"/>
                  </a:lnTo>
                  <a:cubicBezTo>
                    <a:pt x="148917" y="25241"/>
                    <a:pt x="187017" y="25241"/>
                    <a:pt x="195590" y="25241"/>
                  </a:cubicBezTo>
                  <a:cubicBezTo>
                    <a:pt x="213687" y="26194"/>
                    <a:pt x="208925" y="19526"/>
                    <a:pt x="208925" y="19526"/>
                  </a:cubicBezTo>
                  <a:lnTo>
                    <a:pt x="204162" y="12859"/>
                  </a:lnTo>
                  <a:cubicBezTo>
                    <a:pt x="202257" y="9049"/>
                    <a:pt x="198447" y="7144"/>
                    <a:pt x="193685" y="7144"/>
                  </a:cubicBezTo>
                </a:path>
              </a:pathLst>
            </a:custGeom>
            <a:solidFill>
              <a:srgbClr val="70757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FD903373-9B9B-454A-8CB4-E269AA113942}"/>
                </a:ext>
              </a:extLst>
            </p:cNvPr>
            <p:cNvSpPr/>
            <p:nvPr/>
          </p:nvSpPr>
          <p:spPr>
            <a:xfrm>
              <a:off x="5179454" y="5125255"/>
              <a:ext cx="4917410" cy="245870"/>
            </a:xfrm>
            <a:custGeom>
              <a:avLst/>
              <a:gdLst>
                <a:gd name="connsiteX0" fmla="*/ 566261 w 571500"/>
                <a:gd name="connsiteY0" fmla="*/ 30004 h 28575"/>
                <a:gd name="connsiteX1" fmla="*/ 7144 w 571500"/>
                <a:gd name="connsiteY1" fmla="*/ 30004 h 28575"/>
                <a:gd name="connsiteX2" fmla="*/ 28099 w 571500"/>
                <a:gd name="connsiteY2" fmla="*/ 7144 h 28575"/>
                <a:gd name="connsiteX3" fmla="*/ 543401 w 571500"/>
                <a:gd name="connsiteY3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28575">
                  <a:moveTo>
                    <a:pt x="566261" y="30004"/>
                  </a:moveTo>
                  <a:lnTo>
                    <a:pt x="7144" y="30004"/>
                  </a:lnTo>
                  <a:lnTo>
                    <a:pt x="28099" y="7144"/>
                  </a:lnTo>
                  <a:lnTo>
                    <a:pt x="543401" y="7144"/>
                  </a:lnTo>
                  <a:close/>
                </a:path>
              </a:pathLst>
            </a:custGeom>
            <a:solidFill>
              <a:srgbClr val="575A5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2F0A2CF-6C4D-4D84-9F0B-0C8B25E6F53C}"/>
                </a:ext>
              </a:extLst>
            </p:cNvPr>
            <p:cNvSpPr/>
            <p:nvPr/>
          </p:nvSpPr>
          <p:spPr>
            <a:xfrm>
              <a:off x="5146671" y="5125255"/>
              <a:ext cx="4917410" cy="245870"/>
            </a:xfrm>
            <a:custGeom>
              <a:avLst/>
              <a:gdLst>
                <a:gd name="connsiteX0" fmla="*/ 571024 w 571500"/>
                <a:gd name="connsiteY0" fmla="*/ 30004 h 28575"/>
                <a:gd name="connsiteX1" fmla="*/ 7144 w 571500"/>
                <a:gd name="connsiteY1" fmla="*/ 30004 h 28575"/>
                <a:gd name="connsiteX2" fmla="*/ 28099 w 571500"/>
                <a:gd name="connsiteY2" fmla="*/ 7144 h 28575"/>
                <a:gd name="connsiteX3" fmla="*/ 548164 w 571500"/>
                <a:gd name="connsiteY3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28575">
                  <a:moveTo>
                    <a:pt x="571024" y="30004"/>
                  </a:moveTo>
                  <a:lnTo>
                    <a:pt x="7144" y="30004"/>
                  </a:lnTo>
                  <a:lnTo>
                    <a:pt x="28099" y="7144"/>
                  </a:lnTo>
                  <a:lnTo>
                    <a:pt x="548164" y="7144"/>
                  </a:lnTo>
                  <a:close/>
                </a:path>
              </a:pathLst>
            </a:custGeom>
            <a:solidFill>
              <a:srgbClr val="575A5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C3A2E818-EF4F-458C-8F18-9578121D3660}"/>
                </a:ext>
              </a:extLst>
            </p:cNvPr>
            <p:cNvSpPr/>
            <p:nvPr/>
          </p:nvSpPr>
          <p:spPr>
            <a:xfrm>
              <a:off x="7022398" y="1844838"/>
              <a:ext cx="3271162" cy="3198464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63C6B529-B489-4639-A7B2-5AA9180E9729}"/>
                </a:ext>
              </a:extLst>
            </p:cNvPr>
            <p:cNvGrpSpPr/>
            <p:nvPr/>
          </p:nvGrpSpPr>
          <p:grpSpPr>
            <a:xfrm>
              <a:off x="5370712" y="5206368"/>
              <a:ext cx="4572000" cy="149296"/>
              <a:chOff x="5370712" y="5206368"/>
              <a:chExt cx="4572000" cy="149296"/>
            </a:xfrm>
          </p:grpSpPr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4F3DA74A-1C4B-4138-A563-129A39FD9B7F}"/>
                  </a:ext>
                </a:extLst>
              </p:cNvPr>
              <p:cNvSpPr/>
              <p:nvPr/>
            </p:nvSpPr>
            <p:spPr>
              <a:xfrm>
                <a:off x="5370712" y="5337376"/>
                <a:ext cx="4572000" cy="182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E22AAAA6-2F39-4DD6-8134-716B9CF62E97}"/>
                  </a:ext>
                </a:extLst>
              </p:cNvPr>
              <p:cNvSpPr/>
              <p:nvPr/>
            </p:nvSpPr>
            <p:spPr>
              <a:xfrm>
                <a:off x="5416432" y="5293706"/>
                <a:ext cx="4480560" cy="182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BE744CD6-14E4-479D-8F9D-0DF957DAAD2D}"/>
                  </a:ext>
                </a:extLst>
              </p:cNvPr>
              <p:cNvSpPr/>
              <p:nvPr/>
            </p:nvSpPr>
            <p:spPr>
              <a:xfrm>
                <a:off x="5462152" y="5250037"/>
                <a:ext cx="4389120" cy="182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531A40E9-999D-4DB7-A1CE-6B1F19EA0EF4}"/>
                  </a:ext>
                </a:extLst>
              </p:cNvPr>
              <p:cNvSpPr/>
              <p:nvPr/>
            </p:nvSpPr>
            <p:spPr>
              <a:xfrm>
                <a:off x="5507872" y="5206368"/>
                <a:ext cx="4297680" cy="182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68C9FECB-7A52-4CDC-994B-69A5B24ABCE8}"/>
                </a:ext>
              </a:extLst>
            </p:cNvPr>
            <p:cNvGrpSpPr/>
            <p:nvPr/>
          </p:nvGrpSpPr>
          <p:grpSpPr>
            <a:xfrm>
              <a:off x="7661590" y="1698465"/>
              <a:ext cx="114873" cy="114873"/>
              <a:chOff x="7627525" y="1132589"/>
              <a:chExt cx="234846" cy="234846"/>
            </a:xfrm>
          </p:grpSpPr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A6AAC56F-62D7-45DE-87B5-B9D9F6A9BFCE}"/>
                  </a:ext>
                </a:extLst>
              </p:cNvPr>
              <p:cNvSpPr/>
              <p:nvPr/>
            </p:nvSpPr>
            <p:spPr>
              <a:xfrm>
                <a:off x="7627525" y="1132589"/>
                <a:ext cx="234846" cy="234846"/>
              </a:xfrm>
              <a:prstGeom prst="ellipse">
                <a:avLst/>
              </a:prstGeom>
              <a:solidFill>
                <a:schemeClr val="bg1">
                  <a:lumMod val="50000"/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E075BA51-0F2B-4136-85AE-6668752886FD}"/>
                  </a:ext>
                </a:extLst>
              </p:cNvPr>
              <p:cNvSpPr/>
              <p:nvPr/>
            </p:nvSpPr>
            <p:spPr>
              <a:xfrm>
                <a:off x="7656971" y="1162035"/>
                <a:ext cx="175955" cy="175955"/>
              </a:xfrm>
              <a:prstGeom prst="ellipse">
                <a:avLst/>
              </a:prstGeom>
              <a:solidFill>
                <a:schemeClr val="bg1">
                  <a:lumMod val="50000"/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2599569D-ABEC-4CDC-8AEC-FB8A512A7CB6}"/>
                  </a:ext>
                </a:extLst>
              </p:cNvPr>
              <p:cNvSpPr/>
              <p:nvPr/>
            </p:nvSpPr>
            <p:spPr>
              <a:xfrm>
                <a:off x="7683825" y="1188889"/>
                <a:ext cx="122247" cy="122247"/>
              </a:xfrm>
              <a:prstGeom prst="ellipse">
                <a:avLst/>
              </a:prstGeom>
              <a:solidFill>
                <a:schemeClr val="bg1">
                  <a:lumMod val="50000"/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FFF08BBD-F12B-4D72-905D-82425437657C}"/>
                </a:ext>
              </a:extLst>
            </p:cNvPr>
            <p:cNvSpPr/>
            <p:nvPr/>
          </p:nvSpPr>
          <p:spPr>
            <a:xfrm>
              <a:off x="7370377" y="5752599"/>
              <a:ext cx="748642" cy="8850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B37A376A-6189-420B-8C13-3900F127BE7C}"/>
                </a:ext>
              </a:extLst>
            </p:cNvPr>
            <p:cNvSpPr/>
            <p:nvPr/>
          </p:nvSpPr>
          <p:spPr>
            <a:xfrm>
              <a:off x="7133919" y="5752598"/>
              <a:ext cx="101303" cy="10130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FC596008-C53D-454F-8BCC-25C7C09986FE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1619684" y="2798339"/>
            <a:ext cx="4140889" cy="261223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604352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icture Placeholder 20">
            <a:extLst>
              <a:ext uri="{FF2B5EF4-FFF2-40B4-BE49-F238E27FC236}">
                <a16:creationId xmlns:a16="http://schemas.microsoft.com/office/drawing/2014/main" id="{6FE311F5-A9A3-4147-874B-14B212E901EC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6587381" y="3577044"/>
            <a:ext cx="3100540" cy="3100540"/>
          </a:xfrm>
          <a:custGeom>
            <a:avLst/>
            <a:gdLst>
              <a:gd name="connsiteX0" fmla="*/ 1550270 w 3100540"/>
              <a:gd name="connsiteY0" fmla="*/ 0 h 3100540"/>
              <a:gd name="connsiteX1" fmla="*/ 1677815 w 3100540"/>
              <a:gd name="connsiteY1" fmla="*/ 52831 h 3100540"/>
              <a:gd name="connsiteX2" fmla="*/ 3047709 w 3100540"/>
              <a:gd name="connsiteY2" fmla="*/ 1422726 h 3100540"/>
              <a:gd name="connsiteX3" fmla="*/ 3047709 w 3100540"/>
              <a:gd name="connsiteY3" fmla="*/ 1677816 h 3100540"/>
              <a:gd name="connsiteX4" fmla="*/ 1677816 w 3100540"/>
              <a:gd name="connsiteY4" fmla="*/ 3047710 h 3100540"/>
              <a:gd name="connsiteX5" fmla="*/ 1422726 w 3100540"/>
              <a:gd name="connsiteY5" fmla="*/ 3047710 h 3100540"/>
              <a:gd name="connsiteX6" fmla="*/ 52831 w 3100540"/>
              <a:gd name="connsiteY6" fmla="*/ 1677815 h 3100540"/>
              <a:gd name="connsiteX7" fmla="*/ 52831 w 3100540"/>
              <a:gd name="connsiteY7" fmla="*/ 1422724 h 3100540"/>
              <a:gd name="connsiteX8" fmla="*/ 1422724 w 3100540"/>
              <a:gd name="connsiteY8" fmla="*/ 52831 h 3100540"/>
              <a:gd name="connsiteX9" fmla="*/ 1550270 w 3100540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0" h="3100540">
                <a:moveTo>
                  <a:pt x="1550270" y="0"/>
                </a:moveTo>
                <a:cubicBezTo>
                  <a:pt x="1596432" y="0"/>
                  <a:pt x="1642594" y="17610"/>
                  <a:pt x="1677815" y="52831"/>
                </a:cubicBezTo>
                <a:lnTo>
                  <a:pt x="3047709" y="1422726"/>
                </a:lnTo>
                <a:cubicBezTo>
                  <a:pt x="3118151" y="1493167"/>
                  <a:pt x="3118151" y="1607375"/>
                  <a:pt x="3047709" y="1677816"/>
                </a:cubicBezTo>
                <a:lnTo>
                  <a:pt x="1677816" y="3047710"/>
                </a:lnTo>
                <a:cubicBezTo>
                  <a:pt x="1607375" y="3118151"/>
                  <a:pt x="1493167" y="3118151"/>
                  <a:pt x="1422726" y="3047710"/>
                </a:cubicBezTo>
                <a:lnTo>
                  <a:pt x="52831" y="1677815"/>
                </a:lnTo>
                <a:cubicBezTo>
                  <a:pt x="-17610" y="1607373"/>
                  <a:pt x="-17610" y="1493166"/>
                  <a:pt x="52831" y="1422724"/>
                </a:cubicBezTo>
                <a:lnTo>
                  <a:pt x="1422724" y="52831"/>
                </a:lnTo>
                <a:cubicBezTo>
                  <a:pt x="1457945" y="17610"/>
                  <a:pt x="1504107" y="0"/>
                  <a:pt x="15502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1" name="Picture Placeholder 18">
            <a:extLst>
              <a:ext uri="{FF2B5EF4-FFF2-40B4-BE49-F238E27FC236}">
                <a16:creationId xmlns:a16="http://schemas.microsoft.com/office/drawing/2014/main" id="{11224CB0-F9E0-437C-86B4-895C27988953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6587381" y="204021"/>
            <a:ext cx="3100540" cy="3100540"/>
          </a:xfrm>
          <a:custGeom>
            <a:avLst/>
            <a:gdLst>
              <a:gd name="connsiteX0" fmla="*/ 1550269 w 3100540"/>
              <a:gd name="connsiteY0" fmla="*/ 0 h 3100540"/>
              <a:gd name="connsiteX1" fmla="*/ 1677815 w 3100540"/>
              <a:gd name="connsiteY1" fmla="*/ 52831 h 3100540"/>
              <a:gd name="connsiteX2" fmla="*/ 3047709 w 3100540"/>
              <a:gd name="connsiteY2" fmla="*/ 1422726 h 3100540"/>
              <a:gd name="connsiteX3" fmla="*/ 3047709 w 3100540"/>
              <a:gd name="connsiteY3" fmla="*/ 1677816 h 3100540"/>
              <a:gd name="connsiteX4" fmla="*/ 1677816 w 3100540"/>
              <a:gd name="connsiteY4" fmla="*/ 3047709 h 3100540"/>
              <a:gd name="connsiteX5" fmla="*/ 1422726 w 3100540"/>
              <a:gd name="connsiteY5" fmla="*/ 3047709 h 3100540"/>
              <a:gd name="connsiteX6" fmla="*/ 52831 w 3100540"/>
              <a:gd name="connsiteY6" fmla="*/ 1677814 h 3100540"/>
              <a:gd name="connsiteX7" fmla="*/ 52831 w 3100540"/>
              <a:gd name="connsiteY7" fmla="*/ 1422724 h 3100540"/>
              <a:gd name="connsiteX8" fmla="*/ 1422724 w 3100540"/>
              <a:gd name="connsiteY8" fmla="*/ 52831 h 3100540"/>
              <a:gd name="connsiteX9" fmla="*/ 1550269 w 3100540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0" h="3100540">
                <a:moveTo>
                  <a:pt x="1550269" y="0"/>
                </a:moveTo>
                <a:cubicBezTo>
                  <a:pt x="1596432" y="0"/>
                  <a:pt x="1642594" y="17610"/>
                  <a:pt x="1677815" y="52831"/>
                </a:cubicBezTo>
                <a:lnTo>
                  <a:pt x="3047709" y="1422726"/>
                </a:lnTo>
                <a:cubicBezTo>
                  <a:pt x="3118151" y="1493167"/>
                  <a:pt x="3118151" y="1607375"/>
                  <a:pt x="3047709" y="1677816"/>
                </a:cubicBezTo>
                <a:lnTo>
                  <a:pt x="1677816" y="3047709"/>
                </a:lnTo>
                <a:cubicBezTo>
                  <a:pt x="1607375" y="3118151"/>
                  <a:pt x="1493167" y="3118151"/>
                  <a:pt x="1422726" y="3047709"/>
                </a:cubicBezTo>
                <a:lnTo>
                  <a:pt x="52831" y="1677814"/>
                </a:lnTo>
                <a:cubicBezTo>
                  <a:pt x="-17610" y="1607373"/>
                  <a:pt x="-17610" y="1493166"/>
                  <a:pt x="52831" y="1422724"/>
                </a:cubicBezTo>
                <a:lnTo>
                  <a:pt x="1422724" y="52831"/>
                </a:lnTo>
                <a:cubicBezTo>
                  <a:pt x="1457945" y="17610"/>
                  <a:pt x="1504107" y="0"/>
                  <a:pt x="155026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2" name="Picture Placeholder 19">
            <a:extLst>
              <a:ext uri="{FF2B5EF4-FFF2-40B4-BE49-F238E27FC236}">
                <a16:creationId xmlns:a16="http://schemas.microsoft.com/office/drawing/2014/main" id="{90C4F28F-E0C5-4C6F-9778-5071266AA6DB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8420748" y="1890533"/>
            <a:ext cx="3100541" cy="3100540"/>
          </a:xfrm>
          <a:custGeom>
            <a:avLst/>
            <a:gdLst>
              <a:gd name="connsiteX0" fmla="*/ 1550270 w 3100541"/>
              <a:gd name="connsiteY0" fmla="*/ 0 h 3100540"/>
              <a:gd name="connsiteX1" fmla="*/ 1677815 w 3100541"/>
              <a:gd name="connsiteY1" fmla="*/ 52831 h 3100540"/>
              <a:gd name="connsiteX2" fmla="*/ 3047710 w 3100541"/>
              <a:gd name="connsiteY2" fmla="*/ 1422726 h 3100540"/>
              <a:gd name="connsiteX3" fmla="*/ 3047710 w 3100541"/>
              <a:gd name="connsiteY3" fmla="*/ 1677816 h 3100540"/>
              <a:gd name="connsiteX4" fmla="*/ 1677817 w 3100541"/>
              <a:gd name="connsiteY4" fmla="*/ 3047710 h 3100540"/>
              <a:gd name="connsiteX5" fmla="*/ 1422727 w 3100541"/>
              <a:gd name="connsiteY5" fmla="*/ 3047710 h 3100540"/>
              <a:gd name="connsiteX6" fmla="*/ 52832 w 3100541"/>
              <a:gd name="connsiteY6" fmla="*/ 1677815 h 3100540"/>
              <a:gd name="connsiteX7" fmla="*/ 52832 w 3100541"/>
              <a:gd name="connsiteY7" fmla="*/ 1422724 h 3100540"/>
              <a:gd name="connsiteX8" fmla="*/ 1422725 w 3100541"/>
              <a:gd name="connsiteY8" fmla="*/ 52831 h 3100540"/>
              <a:gd name="connsiteX9" fmla="*/ 1550270 w 3100541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1" h="3100540">
                <a:moveTo>
                  <a:pt x="1550270" y="0"/>
                </a:moveTo>
                <a:cubicBezTo>
                  <a:pt x="1596432" y="0"/>
                  <a:pt x="1642594" y="17610"/>
                  <a:pt x="1677815" y="52831"/>
                </a:cubicBezTo>
                <a:lnTo>
                  <a:pt x="3047710" y="1422726"/>
                </a:lnTo>
                <a:cubicBezTo>
                  <a:pt x="3118152" y="1493167"/>
                  <a:pt x="3118152" y="1607375"/>
                  <a:pt x="3047710" y="1677816"/>
                </a:cubicBezTo>
                <a:lnTo>
                  <a:pt x="1677817" y="3047710"/>
                </a:lnTo>
                <a:cubicBezTo>
                  <a:pt x="1607376" y="3118151"/>
                  <a:pt x="1493168" y="3118151"/>
                  <a:pt x="1422727" y="3047710"/>
                </a:cubicBezTo>
                <a:lnTo>
                  <a:pt x="52832" y="1677815"/>
                </a:lnTo>
                <a:cubicBezTo>
                  <a:pt x="-17610" y="1607373"/>
                  <a:pt x="-17610" y="1493166"/>
                  <a:pt x="52832" y="1422724"/>
                </a:cubicBezTo>
                <a:lnTo>
                  <a:pt x="1422725" y="52831"/>
                </a:lnTo>
                <a:cubicBezTo>
                  <a:pt x="1457946" y="17610"/>
                  <a:pt x="1504108" y="0"/>
                  <a:pt x="15502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956745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icture Placeholder 18">
            <a:extLst>
              <a:ext uri="{FF2B5EF4-FFF2-40B4-BE49-F238E27FC236}">
                <a16:creationId xmlns:a16="http://schemas.microsoft.com/office/drawing/2014/main" id="{11224CB0-F9E0-437C-86B4-895C27988953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6480636" y="1431517"/>
            <a:ext cx="3994966" cy="3994966"/>
          </a:xfrm>
          <a:custGeom>
            <a:avLst/>
            <a:gdLst>
              <a:gd name="connsiteX0" fmla="*/ 1550269 w 3100540"/>
              <a:gd name="connsiteY0" fmla="*/ 0 h 3100540"/>
              <a:gd name="connsiteX1" fmla="*/ 1677815 w 3100540"/>
              <a:gd name="connsiteY1" fmla="*/ 52831 h 3100540"/>
              <a:gd name="connsiteX2" fmla="*/ 3047709 w 3100540"/>
              <a:gd name="connsiteY2" fmla="*/ 1422726 h 3100540"/>
              <a:gd name="connsiteX3" fmla="*/ 3047709 w 3100540"/>
              <a:gd name="connsiteY3" fmla="*/ 1677816 h 3100540"/>
              <a:gd name="connsiteX4" fmla="*/ 1677816 w 3100540"/>
              <a:gd name="connsiteY4" fmla="*/ 3047709 h 3100540"/>
              <a:gd name="connsiteX5" fmla="*/ 1422726 w 3100540"/>
              <a:gd name="connsiteY5" fmla="*/ 3047709 h 3100540"/>
              <a:gd name="connsiteX6" fmla="*/ 52831 w 3100540"/>
              <a:gd name="connsiteY6" fmla="*/ 1677814 h 3100540"/>
              <a:gd name="connsiteX7" fmla="*/ 52831 w 3100540"/>
              <a:gd name="connsiteY7" fmla="*/ 1422724 h 3100540"/>
              <a:gd name="connsiteX8" fmla="*/ 1422724 w 3100540"/>
              <a:gd name="connsiteY8" fmla="*/ 52831 h 3100540"/>
              <a:gd name="connsiteX9" fmla="*/ 1550269 w 3100540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0" h="3100540">
                <a:moveTo>
                  <a:pt x="1550269" y="0"/>
                </a:moveTo>
                <a:cubicBezTo>
                  <a:pt x="1596432" y="0"/>
                  <a:pt x="1642594" y="17610"/>
                  <a:pt x="1677815" y="52831"/>
                </a:cubicBezTo>
                <a:lnTo>
                  <a:pt x="3047709" y="1422726"/>
                </a:lnTo>
                <a:cubicBezTo>
                  <a:pt x="3118151" y="1493167"/>
                  <a:pt x="3118151" y="1607375"/>
                  <a:pt x="3047709" y="1677816"/>
                </a:cubicBezTo>
                <a:lnTo>
                  <a:pt x="1677816" y="3047709"/>
                </a:lnTo>
                <a:cubicBezTo>
                  <a:pt x="1607375" y="3118151"/>
                  <a:pt x="1493167" y="3118151"/>
                  <a:pt x="1422726" y="3047709"/>
                </a:cubicBezTo>
                <a:lnTo>
                  <a:pt x="52831" y="1677814"/>
                </a:lnTo>
                <a:cubicBezTo>
                  <a:pt x="-17610" y="1607373"/>
                  <a:pt x="-17610" y="1493166"/>
                  <a:pt x="52831" y="1422724"/>
                </a:cubicBezTo>
                <a:lnTo>
                  <a:pt x="1422724" y="52831"/>
                </a:lnTo>
                <a:cubicBezTo>
                  <a:pt x="1457945" y="17610"/>
                  <a:pt x="1504107" y="0"/>
                  <a:pt x="155026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169770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icture Placeholder 18">
            <a:extLst>
              <a:ext uri="{FF2B5EF4-FFF2-40B4-BE49-F238E27FC236}">
                <a16:creationId xmlns:a16="http://schemas.microsoft.com/office/drawing/2014/main" id="{11224CB0-F9E0-437C-86B4-895C27988953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0853482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4157807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85351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50237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6525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9254204-7576-4E7F-BCC2-47087CDF8998}"/>
              </a:ext>
            </a:extLst>
          </p:cNvPr>
          <p:cNvSpPr/>
          <p:nvPr/>
        </p:nvSpPr>
        <p:spPr>
          <a:xfrm rot="1200000">
            <a:off x="-311854" y="-189268"/>
            <a:ext cx="714157" cy="2226584"/>
          </a:xfrm>
          <a:custGeom>
            <a:avLst/>
            <a:gdLst>
              <a:gd name="connsiteX0" fmla="*/ 622717 w 714157"/>
              <a:gd name="connsiteY0" fmla="*/ 33281 h 2226584"/>
              <a:gd name="connsiteX1" fmla="*/ 714157 w 714157"/>
              <a:gd name="connsiteY1" fmla="*/ 0 h 2226584"/>
              <a:gd name="connsiteX2" fmla="*/ 714157 w 714157"/>
              <a:gd name="connsiteY2" fmla="*/ 2226584 h 2226584"/>
              <a:gd name="connsiteX3" fmla="*/ 622717 w 714157"/>
              <a:gd name="connsiteY3" fmla="*/ 1975355 h 2226584"/>
              <a:gd name="connsiteX4" fmla="*/ 329492 w 714157"/>
              <a:gd name="connsiteY4" fmla="*/ 140006 h 2226584"/>
              <a:gd name="connsiteX5" fmla="*/ 329492 w 714157"/>
              <a:gd name="connsiteY5" fmla="*/ 1169726 h 2226584"/>
              <a:gd name="connsiteX6" fmla="*/ 238052 w 714157"/>
              <a:gd name="connsiteY6" fmla="*/ 918496 h 2226584"/>
              <a:gd name="connsiteX7" fmla="*/ 238052 w 714157"/>
              <a:gd name="connsiteY7" fmla="*/ 173288 h 2226584"/>
              <a:gd name="connsiteX8" fmla="*/ 567544 w 714157"/>
              <a:gd name="connsiteY8" fmla="*/ 53362 h 2226584"/>
              <a:gd name="connsiteX9" fmla="*/ 567544 w 714157"/>
              <a:gd name="connsiteY9" fmla="*/ 1823768 h 2226584"/>
              <a:gd name="connsiteX10" fmla="*/ 384664 w 714157"/>
              <a:gd name="connsiteY10" fmla="*/ 1321310 h 2226584"/>
              <a:gd name="connsiteX11" fmla="*/ 384664 w 714157"/>
              <a:gd name="connsiteY11" fmla="*/ 119925 h 2226584"/>
              <a:gd name="connsiteX12" fmla="*/ 0 w 714157"/>
              <a:gd name="connsiteY12" fmla="*/ 259931 h 2226584"/>
              <a:gd name="connsiteX13" fmla="*/ 182880 w 714157"/>
              <a:gd name="connsiteY13" fmla="*/ 193369 h 2226584"/>
              <a:gd name="connsiteX14" fmla="*/ 182880 w 714157"/>
              <a:gd name="connsiteY14" fmla="*/ 766913 h 2226584"/>
              <a:gd name="connsiteX15" fmla="*/ 0 w 714157"/>
              <a:gd name="connsiteY15" fmla="*/ 264454 h 222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14157" h="2226584">
                <a:moveTo>
                  <a:pt x="622717" y="33281"/>
                </a:moveTo>
                <a:lnTo>
                  <a:pt x="714157" y="0"/>
                </a:lnTo>
                <a:lnTo>
                  <a:pt x="714157" y="2226584"/>
                </a:lnTo>
                <a:lnTo>
                  <a:pt x="622717" y="1975355"/>
                </a:lnTo>
                <a:close/>
                <a:moveTo>
                  <a:pt x="329492" y="140006"/>
                </a:moveTo>
                <a:lnTo>
                  <a:pt x="329492" y="1169726"/>
                </a:lnTo>
                <a:lnTo>
                  <a:pt x="238052" y="918496"/>
                </a:lnTo>
                <a:lnTo>
                  <a:pt x="238052" y="173288"/>
                </a:lnTo>
                <a:close/>
                <a:moveTo>
                  <a:pt x="567544" y="53362"/>
                </a:moveTo>
                <a:lnTo>
                  <a:pt x="567544" y="1823768"/>
                </a:lnTo>
                <a:lnTo>
                  <a:pt x="384664" y="1321310"/>
                </a:lnTo>
                <a:lnTo>
                  <a:pt x="384664" y="119925"/>
                </a:lnTo>
                <a:close/>
                <a:moveTo>
                  <a:pt x="0" y="259931"/>
                </a:moveTo>
                <a:lnTo>
                  <a:pt x="182880" y="193369"/>
                </a:lnTo>
                <a:lnTo>
                  <a:pt x="182880" y="766913"/>
                </a:lnTo>
                <a:lnTo>
                  <a:pt x="0" y="26445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3102876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444163C-3BE8-445F-BF4D-6FF683F7A99F}"/>
              </a:ext>
            </a:extLst>
          </p:cNvPr>
          <p:cNvGrpSpPr/>
          <p:nvPr userDrawn="1"/>
        </p:nvGrpSpPr>
        <p:grpSpPr>
          <a:xfrm>
            <a:off x="0" y="5030641"/>
            <a:ext cx="11784650" cy="1581249"/>
            <a:chOff x="0" y="5030641"/>
            <a:chExt cx="11784650" cy="1581249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4C382616-4BAD-46F2-A9B1-3719C195BD07}"/>
                </a:ext>
              </a:extLst>
            </p:cNvPr>
            <p:cNvGrpSpPr/>
            <p:nvPr/>
          </p:nvGrpSpPr>
          <p:grpSpPr>
            <a:xfrm>
              <a:off x="10972494" y="5030641"/>
              <a:ext cx="812156" cy="1343445"/>
              <a:chOff x="10042059" y="85076"/>
              <a:chExt cx="1867634" cy="3089387"/>
            </a:xfrm>
          </p:grpSpPr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4F57692B-CB59-4909-9EE5-9842EC389960}"/>
                  </a:ext>
                </a:extLst>
              </p:cNvPr>
              <p:cNvSpPr/>
              <p:nvPr/>
            </p:nvSpPr>
            <p:spPr>
              <a:xfrm rot="16200000" flipH="1">
                <a:off x="9851011" y="276124"/>
                <a:ext cx="2249729" cy="1867634"/>
              </a:xfrm>
              <a:custGeom>
                <a:avLst/>
                <a:gdLst>
                  <a:gd name="connsiteX0" fmla="*/ 2234976 w 2254431"/>
                  <a:gd name="connsiteY0" fmla="*/ 1132618 h 1867634"/>
                  <a:gd name="connsiteX1" fmla="*/ 2236496 w 2254431"/>
                  <a:gd name="connsiteY1" fmla="*/ 1135418 h 1867634"/>
                  <a:gd name="connsiteX2" fmla="*/ 2234976 w 2254431"/>
                  <a:gd name="connsiteY2" fmla="*/ 1140552 h 1867634"/>
                  <a:gd name="connsiteX3" fmla="*/ 2234976 w 2254431"/>
                  <a:gd name="connsiteY3" fmla="*/ 710150 h 1867634"/>
                  <a:gd name="connsiteX4" fmla="*/ 2240336 w 2254431"/>
                  <a:gd name="connsiteY4" fmla="*/ 727150 h 1867634"/>
                  <a:gd name="connsiteX5" fmla="*/ 2234976 w 2254431"/>
                  <a:gd name="connsiteY5" fmla="*/ 737448 h 1867634"/>
                  <a:gd name="connsiteX6" fmla="*/ 1734909 w 2254431"/>
                  <a:gd name="connsiteY6" fmla="*/ 1232300 h 1867634"/>
                  <a:gd name="connsiteX7" fmla="*/ 1781182 w 2254431"/>
                  <a:gd name="connsiteY7" fmla="*/ 1232300 h 1867634"/>
                  <a:gd name="connsiteX8" fmla="*/ 1734909 w 2254431"/>
                  <a:gd name="connsiteY8" fmla="*/ 1237163 h 1867634"/>
                  <a:gd name="connsiteX9" fmla="*/ 1734908 w 2254431"/>
                  <a:gd name="connsiteY9" fmla="*/ 633988 h 1867634"/>
                  <a:gd name="connsiteX10" fmla="*/ 2124749 w 2254431"/>
                  <a:gd name="connsiteY10" fmla="*/ 668096 h 1867634"/>
                  <a:gd name="connsiteX11" fmla="*/ 1734908 w 2254431"/>
                  <a:gd name="connsiteY11" fmla="*/ 668096 h 1867634"/>
                  <a:gd name="connsiteX12" fmla="*/ 0 w 2254431"/>
                  <a:gd name="connsiteY12" fmla="*/ 933818 h 1867634"/>
                  <a:gd name="connsiteX13" fmla="*/ 273507 w 2254431"/>
                  <a:gd name="connsiteY13" fmla="*/ 1594126 h 1867634"/>
                  <a:gd name="connsiteX14" fmla="*/ 1594123 w 2254431"/>
                  <a:gd name="connsiteY14" fmla="*/ 1594126 h 1867634"/>
                  <a:gd name="connsiteX15" fmla="*/ 1818102 w 2254431"/>
                  <a:gd name="connsiteY15" fmla="*/ 1370146 h 1867634"/>
                  <a:gd name="connsiteX16" fmla="*/ 2067929 w 2254431"/>
                  <a:gd name="connsiteY16" fmla="*/ 1370150 h 1867634"/>
                  <a:gd name="connsiteX17" fmla="*/ 2249729 w 2254431"/>
                  <a:gd name="connsiteY17" fmla="*/ 1188348 h 1867634"/>
                  <a:gd name="connsiteX18" fmla="*/ 2249729 w 2254431"/>
                  <a:gd name="connsiteY18" fmla="*/ 938520 h 1867634"/>
                  <a:gd name="connsiteX19" fmla="*/ 2254431 w 2254431"/>
                  <a:gd name="connsiteY19" fmla="*/ 933818 h 1867634"/>
                  <a:gd name="connsiteX20" fmla="*/ 2249729 w 2254431"/>
                  <a:gd name="connsiteY20" fmla="*/ 929116 h 1867634"/>
                  <a:gd name="connsiteX21" fmla="*/ 2249729 w 2254431"/>
                  <a:gd name="connsiteY21" fmla="*/ 679292 h 1867634"/>
                  <a:gd name="connsiteX22" fmla="*/ 2067926 w 2254431"/>
                  <a:gd name="connsiteY22" fmla="*/ 497490 h 1867634"/>
                  <a:gd name="connsiteX23" fmla="*/ 1818099 w 2254431"/>
                  <a:gd name="connsiteY23" fmla="*/ 497490 h 1867634"/>
                  <a:gd name="connsiteX24" fmla="*/ 1594123 w 2254431"/>
                  <a:gd name="connsiteY24" fmla="*/ 273510 h 1867634"/>
                  <a:gd name="connsiteX25" fmla="*/ 273507 w 2254431"/>
                  <a:gd name="connsiteY25" fmla="*/ 273510 h 1867634"/>
                  <a:gd name="connsiteX26" fmla="*/ 0 w 2254431"/>
                  <a:gd name="connsiteY26" fmla="*/ 933818 h 1867634"/>
                  <a:gd name="connsiteX0" fmla="*/ 2234976 w 2254431"/>
                  <a:gd name="connsiteY0" fmla="*/ 1132618 h 1867634"/>
                  <a:gd name="connsiteX1" fmla="*/ 2236496 w 2254431"/>
                  <a:gd name="connsiteY1" fmla="*/ 1135418 h 1867634"/>
                  <a:gd name="connsiteX2" fmla="*/ 2234976 w 2254431"/>
                  <a:gd name="connsiteY2" fmla="*/ 1140552 h 1867634"/>
                  <a:gd name="connsiteX3" fmla="*/ 2234976 w 2254431"/>
                  <a:gd name="connsiteY3" fmla="*/ 1132618 h 1867634"/>
                  <a:gd name="connsiteX4" fmla="*/ 2234976 w 2254431"/>
                  <a:gd name="connsiteY4" fmla="*/ 710150 h 1867634"/>
                  <a:gd name="connsiteX5" fmla="*/ 2240336 w 2254431"/>
                  <a:gd name="connsiteY5" fmla="*/ 727150 h 1867634"/>
                  <a:gd name="connsiteX6" fmla="*/ 2234976 w 2254431"/>
                  <a:gd name="connsiteY6" fmla="*/ 737448 h 1867634"/>
                  <a:gd name="connsiteX7" fmla="*/ 2234976 w 2254431"/>
                  <a:gd name="connsiteY7" fmla="*/ 710150 h 1867634"/>
                  <a:gd name="connsiteX8" fmla="*/ 1734909 w 2254431"/>
                  <a:gd name="connsiteY8" fmla="*/ 1232300 h 1867634"/>
                  <a:gd name="connsiteX9" fmla="*/ 1781182 w 2254431"/>
                  <a:gd name="connsiteY9" fmla="*/ 1232300 h 1867634"/>
                  <a:gd name="connsiteX10" fmla="*/ 1734909 w 2254431"/>
                  <a:gd name="connsiteY10" fmla="*/ 1237163 h 1867634"/>
                  <a:gd name="connsiteX11" fmla="*/ 1734909 w 2254431"/>
                  <a:gd name="connsiteY11" fmla="*/ 1232300 h 1867634"/>
                  <a:gd name="connsiteX12" fmla="*/ 1734908 w 2254431"/>
                  <a:gd name="connsiteY12" fmla="*/ 668096 h 1867634"/>
                  <a:gd name="connsiteX13" fmla="*/ 2124749 w 2254431"/>
                  <a:gd name="connsiteY13" fmla="*/ 668096 h 1867634"/>
                  <a:gd name="connsiteX14" fmla="*/ 1734908 w 2254431"/>
                  <a:gd name="connsiteY14" fmla="*/ 668096 h 1867634"/>
                  <a:gd name="connsiteX15" fmla="*/ 0 w 2254431"/>
                  <a:gd name="connsiteY15" fmla="*/ 933818 h 1867634"/>
                  <a:gd name="connsiteX16" fmla="*/ 273507 w 2254431"/>
                  <a:gd name="connsiteY16" fmla="*/ 1594126 h 1867634"/>
                  <a:gd name="connsiteX17" fmla="*/ 1594123 w 2254431"/>
                  <a:gd name="connsiteY17" fmla="*/ 1594126 h 1867634"/>
                  <a:gd name="connsiteX18" fmla="*/ 1818102 w 2254431"/>
                  <a:gd name="connsiteY18" fmla="*/ 1370146 h 1867634"/>
                  <a:gd name="connsiteX19" fmla="*/ 2067929 w 2254431"/>
                  <a:gd name="connsiteY19" fmla="*/ 1370150 h 1867634"/>
                  <a:gd name="connsiteX20" fmla="*/ 2249729 w 2254431"/>
                  <a:gd name="connsiteY20" fmla="*/ 1188348 h 1867634"/>
                  <a:gd name="connsiteX21" fmla="*/ 2249729 w 2254431"/>
                  <a:gd name="connsiteY21" fmla="*/ 938520 h 1867634"/>
                  <a:gd name="connsiteX22" fmla="*/ 2254431 w 2254431"/>
                  <a:gd name="connsiteY22" fmla="*/ 933818 h 1867634"/>
                  <a:gd name="connsiteX23" fmla="*/ 2249729 w 2254431"/>
                  <a:gd name="connsiteY23" fmla="*/ 929116 h 1867634"/>
                  <a:gd name="connsiteX24" fmla="*/ 2249729 w 2254431"/>
                  <a:gd name="connsiteY24" fmla="*/ 679292 h 1867634"/>
                  <a:gd name="connsiteX25" fmla="*/ 2067926 w 2254431"/>
                  <a:gd name="connsiteY25" fmla="*/ 497490 h 1867634"/>
                  <a:gd name="connsiteX26" fmla="*/ 1818099 w 2254431"/>
                  <a:gd name="connsiteY26" fmla="*/ 497490 h 1867634"/>
                  <a:gd name="connsiteX27" fmla="*/ 1594123 w 2254431"/>
                  <a:gd name="connsiteY27" fmla="*/ 273510 h 1867634"/>
                  <a:gd name="connsiteX28" fmla="*/ 273507 w 2254431"/>
                  <a:gd name="connsiteY28" fmla="*/ 273510 h 1867634"/>
                  <a:gd name="connsiteX29" fmla="*/ 0 w 2254431"/>
                  <a:gd name="connsiteY29" fmla="*/ 933818 h 1867634"/>
                  <a:gd name="connsiteX0" fmla="*/ 2234976 w 2254431"/>
                  <a:gd name="connsiteY0" fmla="*/ 1132618 h 1867634"/>
                  <a:gd name="connsiteX1" fmla="*/ 2236496 w 2254431"/>
                  <a:gd name="connsiteY1" fmla="*/ 1135418 h 1867634"/>
                  <a:gd name="connsiteX2" fmla="*/ 2234976 w 2254431"/>
                  <a:gd name="connsiteY2" fmla="*/ 1140552 h 1867634"/>
                  <a:gd name="connsiteX3" fmla="*/ 2234976 w 2254431"/>
                  <a:gd name="connsiteY3" fmla="*/ 1132618 h 1867634"/>
                  <a:gd name="connsiteX4" fmla="*/ 2234976 w 2254431"/>
                  <a:gd name="connsiteY4" fmla="*/ 710150 h 1867634"/>
                  <a:gd name="connsiteX5" fmla="*/ 2240336 w 2254431"/>
                  <a:gd name="connsiteY5" fmla="*/ 727150 h 1867634"/>
                  <a:gd name="connsiteX6" fmla="*/ 2234976 w 2254431"/>
                  <a:gd name="connsiteY6" fmla="*/ 737448 h 1867634"/>
                  <a:gd name="connsiteX7" fmla="*/ 2234976 w 2254431"/>
                  <a:gd name="connsiteY7" fmla="*/ 710150 h 1867634"/>
                  <a:gd name="connsiteX8" fmla="*/ 1734909 w 2254431"/>
                  <a:gd name="connsiteY8" fmla="*/ 1232300 h 1867634"/>
                  <a:gd name="connsiteX9" fmla="*/ 1781182 w 2254431"/>
                  <a:gd name="connsiteY9" fmla="*/ 1232300 h 1867634"/>
                  <a:gd name="connsiteX10" fmla="*/ 1734909 w 2254431"/>
                  <a:gd name="connsiteY10" fmla="*/ 1237163 h 1867634"/>
                  <a:gd name="connsiteX11" fmla="*/ 1734909 w 2254431"/>
                  <a:gd name="connsiteY11" fmla="*/ 1232300 h 1867634"/>
                  <a:gd name="connsiteX12" fmla="*/ 0 w 2254431"/>
                  <a:gd name="connsiteY12" fmla="*/ 933818 h 1867634"/>
                  <a:gd name="connsiteX13" fmla="*/ 273507 w 2254431"/>
                  <a:gd name="connsiteY13" fmla="*/ 1594126 h 1867634"/>
                  <a:gd name="connsiteX14" fmla="*/ 1594123 w 2254431"/>
                  <a:gd name="connsiteY14" fmla="*/ 1594126 h 1867634"/>
                  <a:gd name="connsiteX15" fmla="*/ 1818102 w 2254431"/>
                  <a:gd name="connsiteY15" fmla="*/ 1370146 h 1867634"/>
                  <a:gd name="connsiteX16" fmla="*/ 2067929 w 2254431"/>
                  <a:gd name="connsiteY16" fmla="*/ 1370150 h 1867634"/>
                  <a:gd name="connsiteX17" fmla="*/ 2249729 w 2254431"/>
                  <a:gd name="connsiteY17" fmla="*/ 1188348 h 1867634"/>
                  <a:gd name="connsiteX18" fmla="*/ 2249729 w 2254431"/>
                  <a:gd name="connsiteY18" fmla="*/ 938520 h 1867634"/>
                  <a:gd name="connsiteX19" fmla="*/ 2254431 w 2254431"/>
                  <a:gd name="connsiteY19" fmla="*/ 933818 h 1867634"/>
                  <a:gd name="connsiteX20" fmla="*/ 2249729 w 2254431"/>
                  <a:gd name="connsiteY20" fmla="*/ 929116 h 1867634"/>
                  <a:gd name="connsiteX21" fmla="*/ 2249729 w 2254431"/>
                  <a:gd name="connsiteY21" fmla="*/ 679292 h 1867634"/>
                  <a:gd name="connsiteX22" fmla="*/ 2067926 w 2254431"/>
                  <a:gd name="connsiteY22" fmla="*/ 497490 h 1867634"/>
                  <a:gd name="connsiteX23" fmla="*/ 1818099 w 2254431"/>
                  <a:gd name="connsiteY23" fmla="*/ 497490 h 1867634"/>
                  <a:gd name="connsiteX24" fmla="*/ 1594123 w 2254431"/>
                  <a:gd name="connsiteY24" fmla="*/ 273510 h 1867634"/>
                  <a:gd name="connsiteX25" fmla="*/ 273507 w 2254431"/>
                  <a:gd name="connsiteY25" fmla="*/ 273510 h 1867634"/>
                  <a:gd name="connsiteX26" fmla="*/ 0 w 2254431"/>
                  <a:gd name="connsiteY26" fmla="*/ 933818 h 1867634"/>
                  <a:gd name="connsiteX0" fmla="*/ 2234976 w 2254431"/>
                  <a:gd name="connsiteY0" fmla="*/ 1132618 h 1867634"/>
                  <a:gd name="connsiteX1" fmla="*/ 2236496 w 2254431"/>
                  <a:gd name="connsiteY1" fmla="*/ 1135418 h 1867634"/>
                  <a:gd name="connsiteX2" fmla="*/ 2234976 w 2254431"/>
                  <a:gd name="connsiteY2" fmla="*/ 1140552 h 1867634"/>
                  <a:gd name="connsiteX3" fmla="*/ 2234976 w 2254431"/>
                  <a:gd name="connsiteY3" fmla="*/ 1132618 h 1867634"/>
                  <a:gd name="connsiteX4" fmla="*/ 2234976 w 2254431"/>
                  <a:gd name="connsiteY4" fmla="*/ 710150 h 1867634"/>
                  <a:gd name="connsiteX5" fmla="*/ 2240336 w 2254431"/>
                  <a:gd name="connsiteY5" fmla="*/ 727150 h 1867634"/>
                  <a:gd name="connsiteX6" fmla="*/ 2234976 w 2254431"/>
                  <a:gd name="connsiteY6" fmla="*/ 737448 h 1867634"/>
                  <a:gd name="connsiteX7" fmla="*/ 2234976 w 2254431"/>
                  <a:gd name="connsiteY7" fmla="*/ 710150 h 1867634"/>
                  <a:gd name="connsiteX8" fmla="*/ 1734909 w 2254431"/>
                  <a:gd name="connsiteY8" fmla="*/ 1237163 h 1867634"/>
                  <a:gd name="connsiteX9" fmla="*/ 1781182 w 2254431"/>
                  <a:gd name="connsiteY9" fmla="*/ 1232300 h 1867634"/>
                  <a:gd name="connsiteX10" fmla="*/ 1734909 w 2254431"/>
                  <a:gd name="connsiteY10" fmla="*/ 1237163 h 1867634"/>
                  <a:gd name="connsiteX11" fmla="*/ 0 w 2254431"/>
                  <a:gd name="connsiteY11" fmla="*/ 933818 h 1867634"/>
                  <a:gd name="connsiteX12" fmla="*/ 273507 w 2254431"/>
                  <a:gd name="connsiteY12" fmla="*/ 1594126 h 1867634"/>
                  <a:gd name="connsiteX13" fmla="*/ 1594123 w 2254431"/>
                  <a:gd name="connsiteY13" fmla="*/ 1594126 h 1867634"/>
                  <a:gd name="connsiteX14" fmla="*/ 1818102 w 2254431"/>
                  <a:gd name="connsiteY14" fmla="*/ 1370146 h 1867634"/>
                  <a:gd name="connsiteX15" fmla="*/ 2067929 w 2254431"/>
                  <a:gd name="connsiteY15" fmla="*/ 1370150 h 1867634"/>
                  <a:gd name="connsiteX16" fmla="*/ 2249729 w 2254431"/>
                  <a:gd name="connsiteY16" fmla="*/ 1188348 h 1867634"/>
                  <a:gd name="connsiteX17" fmla="*/ 2249729 w 2254431"/>
                  <a:gd name="connsiteY17" fmla="*/ 938520 h 1867634"/>
                  <a:gd name="connsiteX18" fmla="*/ 2254431 w 2254431"/>
                  <a:gd name="connsiteY18" fmla="*/ 933818 h 1867634"/>
                  <a:gd name="connsiteX19" fmla="*/ 2249729 w 2254431"/>
                  <a:gd name="connsiteY19" fmla="*/ 929116 h 1867634"/>
                  <a:gd name="connsiteX20" fmla="*/ 2249729 w 2254431"/>
                  <a:gd name="connsiteY20" fmla="*/ 679292 h 1867634"/>
                  <a:gd name="connsiteX21" fmla="*/ 2067926 w 2254431"/>
                  <a:gd name="connsiteY21" fmla="*/ 497490 h 1867634"/>
                  <a:gd name="connsiteX22" fmla="*/ 1818099 w 2254431"/>
                  <a:gd name="connsiteY22" fmla="*/ 497490 h 1867634"/>
                  <a:gd name="connsiteX23" fmla="*/ 1594123 w 2254431"/>
                  <a:gd name="connsiteY23" fmla="*/ 273510 h 1867634"/>
                  <a:gd name="connsiteX24" fmla="*/ 273507 w 2254431"/>
                  <a:gd name="connsiteY24" fmla="*/ 273510 h 1867634"/>
                  <a:gd name="connsiteX25" fmla="*/ 0 w 2254431"/>
                  <a:gd name="connsiteY25" fmla="*/ 933818 h 1867634"/>
                  <a:gd name="connsiteX0" fmla="*/ 2234976 w 2254431"/>
                  <a:gd name="connsiteY0" fmla="*/ 1132618 h 1867634"/>
                  <a:gd name="connsiteX1" fmla="*/ 2236496 w 2254431"/>
                  <a:gd name="connsiteY1" fmla="*/ 1135418 h 1867634"/>
                  <a:gd name="connsiteX2" fmla="*/ 2234976 w 2254431"/>
                  <a:gd name="connsiteY2" fmla="*/ 1140552 h 1867634"/>
                  <a:gd name="connsiteX3" fmla="*/ 2234976 w 2254431"/>
                  <a:gd name="connsiteY3" fmla="*/ 1132618 h 1867634"/>
                  <a:gd name="connsiteX4" fmla="*/ 2234976 w 2254431"/>
                  <a:gd name="connsiteY4" fmla="*/ 710150 h 1867634"/>
                  <a:gd name="connsiteX5" fmla="*/ 2240336 w 2254431"/>
                  <a:gd name="connsiteY5" fmla="*/ 727150 h 1867634"/>
                  <a:gd name="connsiteX6" fmla="*/ 2234976 w 2254431"/>
                  <a:gd name="connsiteY6" fmla="*/ 737448 h 1867634"/>
                  <a:gd name="connsiteX7" fmla="*/ 2234976 w 2254431"/>
                  <a:gd name="connsiteY7" fmla="*/ 710150 h 1867634"/>
                  <a:gd name="connsiteX8" fmla="*/ 0 w 2254431"/>
                  <a:gd name="connsiteY8" fmla="*/ 933818 h 1867634"/>
                  <a:gd name="connsiteX9" fmla="*/ 273507 w 2254431"/>
                  <a:gd name="connsiteY9" fmla="*/ 1594126 h 1867634"/>
                  <a:gd name="connsiteX10" fmla="*/ 1594123 w 2254431"/>
                  <a:gd name="connsiteY10" fmla="*/ 1594126 h 1867634"/>
                  <a:gd name="connsiteX11" fmla="*/ 1818102 w 2254431"/>
                  <a:gd name="connsiteY11" fmla="*/ 1370146 h 1867634"/>
                  <a:gd name="connsiteX12" fmla="*/ 2067929 w 2254431"/>
                  <a:gd name="connsiteY12" fmla="*/ 1370150 h 1867634"/>
                  <a:gd name="connsiteX13" fmla="*/ 2249729 w 2254431"/>
                  <a:gd name="connsiteY13" fmla="*/ 1188348 h 1867634"/>
                  <a:gd name="connsiteX14" fmla="*/ 2249729 w 2254431"/>
                  <a:gd name="connsiteY14" fmla="*/ 938520 h 1867634"/>
                  <a:gd name="connsiteX15" fmla="*/ 2254431 w 2254431"/>
                  <a:gd name="connsiteY15" fmla="*/ 933818 h 1867634"/>
                  <a:gd name="connsiteX16" fmla="*/ 2249729 w 2254431"/>
                  <a:gd name="connsiteY16" fmla="*/ 929116 h 1867634"/>
                  <a:gd name="connsiteX17" fmla="*/ 2249729 w 2254431"/>
                  <a:gd name="connsiteY17" fmla="*/ 679292 h 1867634"/>
                  <a:gd name="connsiteX18" fmla="*/ 2067926 w 2254431"/>
                  <a:gd name="connsiteY18" fmla="*/ 497490 h 1867634"/>
                  <a:gd name="connsiteX19" fmla="*/ 1818099 w 2254431"/>
                  <a:gd name="connsiteY19" fmla="*/ 497490 h 1867634"/>
                  <a:gd name="connsiteX20" fmla="*/ 1594123 w 2254431"/>
                  <a:gd name="connsiteY20" fmla="*/ 273510 h 1867634"/>
                  <a:gd name="connsiteX21" fmla="*/ 273507 w 2254431"/>
                  <a:gd name="connsiteY21" fmla="*/ 273510 h 1867634"/>
                  <a:gd name="connsiteX22" fmla="*/ 0 w 2254431"/>
                  <a:gd name="connsiteY22" fmla="*/ 933818 h 1867634"/>
                  <a:gd name="connsiteX0" fmla="*/ 2234976 w 2254431"/>
                  <a:gd name="connsiteY0" fmla="*/ 1140552 h 1867634"/>
                  <a:gd name="connsiteX1" fmla="*/ 2236496 w 2254431"/>
                  <a:gd name="connsiteY1" fmla="*/ 1135418 h 1867634"/>
                  <a:gd name="connsiteX2" fmla="*/ 2234976 w 2254431"/>
                  <a:gd name="connsiteY2" fmla="*/ 1140552 h 1867634"/>
                  <a:gd name="connsiteX3" fmla="*/ 2234976 w 2254431"/>
                  <a:gd name="connsiteY3" fmla="*/ 710150 h 1867634"/>
                  <a:gd name="connsiteX4" fmla="*/ 2240336 w 2254431"/>
                  <a:gd name="connsiteY4" fmla="*/ 727150 h 1867634"/>
                  <a:gd name="connsiteX5" fmla="*/ 2234976 w 2254431"/>
                  <a:gd name="connsiteY5" fmla="*/ 737448 h 1867634"/>
                  <a:gd name="connsiteX6" fmla="*/ 2234976 w 2254431"/>
                  <a:gd name="connsiteY6" fmla="*/ 710150 h 1867634"/>
                  <a:gd name="connsiteX7" fmla="*/ 0 w 2254431"/>
                  <a:gd name="connsiteY7" fmla="*/ 933818 h 1867634"/>
                  <a:gd name="connsiteX8" fmla="*/ 273507 w 2254431"/>
                  <a:gd name="connsiteY8" fmla="*/ 1594126 h 1867634"/>
                  <a:gd name="connsiteX9" fmla="*/ 1594123 w 2254431"/>
                  <a:gd name="connsiteY9" fmla="*/ 1594126 h 1867634"/>
                  <a:gd name="connsiteX10" fmla="*/ 1818102 w 2254431"/>
                  <a:gd name="connsiteY10" fmla="*/ 1370146 h 1867634"/>
                  <a:gd name="connsiteX11" fmla="*/ 2067929 w 2254431"/>
                  <a:gd name="connsiteY11" fmla="*/ 1370150 h 1867634"/>
                  <a:gd name="connsiteX12" fmla="*/ 2249729 w 2254431"/>
                  <a:gd name="connsiteY12" fmla="*/ 1188348 h 1867634"/>
                  <a:gd name="connsiteX13" fmla="*/ 2249729 w 2254431"/>
                  <a:gd name="connsiteY13" fmla="*/ 938520 h 1867634"/>
                  <a:gd name="connsiteX14" fmla="*/ 2254431 w 2254431"/>
                  <a:gd name="connsiteY14" fmla="*/ 933818 h 1867634"/>
                  <a:gd name="connsiteX15" fmla="*/ 2249729 w 2254431"/>
                  <a:gd name="connsiteY15" fmla="*/ 929116 h 1867634"/>
                  <a:gd name="connsiteX16" fmla="*/ 2249729 w 2254431"/>
                  <a:gd name="connsiteY16" fmla="*/ 679292 h 1867634"/>
                  <a:gd name="connsiteX17" fmla="*/ 2067926 w 2254431"/>
                  <a:gd name="connsiteY17" fmla="*/ 497490 h 1867634"/>
                  <a:gd name="connsiteX18" fmla="*/ 1818099 w 2254431"/>
                  <a:gd name="connsiteY18" fmla="*/ 497490 h 1867634"/>
                  <a:gd name="connsiteX19" fmla="*/ 1594123 w 2254431"/>
                  <a:gd name="connsiteY19" fmla="*/ 273510 h 1867634"/>
                  <a:gd name="connsiteX20" fmla="*/ 273507 w 2254431"/>
                  <a:gd name="connsiteY20" fmla="*/ 273510 h 1867634"/>
                  <a:gd name="connsiteX21" fmla="*/ 0 w 2254431"/>
                  <a:gd name="connsiteY21" fmla="*/ 933818 h 1867634"/>
                  <a:gd name="connsiteX0" fmla="*/ 2234976 w 2254431"/>
                  <a:gd name="connsiteY0" fmla="*/ 710150 h 1867634"/>
                  <a:gd name="connsiteX1" fmla="*/ 2240336 w 2254431"/>
                  <a:gd name="connsiteY1" fmla="*/ 727150 h 1867634"/>
                  <a:gd name="connsiteX2" fmla="*/ 2234976 w 2254431"/>
                  <a:gd name="connsiteY2" fmla="*/ 737448 h 1867634"/>
                  <a:gd name="connsiteX3" fmla="*/ 2234976 w 2254431"/>
                  <a:gd name="connsiteY3" fmla="*/ 710150 h 1867634"/>
                  <a:gd name="connsiteX4" fmla="*/ 0 w 2254431"/>
                  <a:gd name="connsiteY4" fmla="*/ 933818 h 1867634"/>
                  <a:gd name="connsiteX5" fmla="*/ 273507 w 2254431"/>
                  <a:gd name="connsiteY5" fmla="*/ 1594126 h 1867634"/>
                  <a:gd name="connsiteX6" fmla="*/ 1594123 w 2254431"/>
                  <a:gd name="connsiteY6" fmla="*/ 1594126 h 1867634"/>
                  <a:gd name="connsiteX7" fmla="*/ 1818102 w 2254431"/>
                  <a:gd name="connsiteY7" fmla="*/ 1370146 h 1867634"/>
                  <a:gd name="connsiteX8" fmla="*/ 2067929 w 2254431"/>
                  <a:gd name="connsiteY8" fmla="*/ 1370150 h 1867634"/>
                  <a:gd name="connsiteX9" fmla="*/ 2249729 w 2254431"/>
                  <a:gd name="connsiteY9" fmla="*/ 1188348 h 1867634"/>
                  <a:gd name="connsiteX10" fmla="*/ 2249729 w 2254431"/>
                  <a:gd name="connsiteY10" fmla="*/ 938520 h 1867634"/>
                  <a:gd name="connsiteX11" fmla="*/ 2254431 w 2254431"/>
                  <a:gd name="connsiteY11" fmla="*/ 933818 h 1867634"/>
                  <a:gd name="connsiteX12" fmla="*/ 2249729 w 2254431"/>
                  <a:gd name="connsiteY12" fmla="*/ 929116 h 1867634"/>
                  <a:gd name="connsiteX13" fmla="*/ 2249729 w 2254431"/>
                  <a:gd name="connsiteY13" fmla="*/ 679292 h 1867634"/>
                  <a:gd name="connsiteX14" fmla="*/ 2067926 w 2254431"/>
                  <a:gd name="connsiteY14" fmla="*/ 497490 h 1867634"/>
                  <a:gd name="connsiteX15" fmla="*/ 1818099 w 2254431"/>
                  <a:gd name="connsiteY15" fmla="*/ 497490 h 1867634"/>
                  <a:gd name="connsiteX16" fmla="*/ 1594123 w 2254431"/>
                  <a:gd name="connsiteY16" fmla="*/ 273510 h 1867634"/>
                  <a:gd name="connsiteX17" fmla="*/ 273507 w 2254431"/>
                  <a:gd name="connsiteY17" fmla="*/ 273510 h 1867634"/>
                  <a:gd name="connsiteX18" fmla="*/ 0 w 2254431"/>
                  <a:gd name="connsiteY18" fmla="*/ 933818 h 1867634"/>
                  <a:gd name="connsiteX0" fmla="*/ 2234976 w 2254431"/>
                  <a:gd name="connsiteY0" fmla="*/ 737448 h 1867634"/>
                  <a:gd name="connsiteX1" fmla="*/ 2240336 w 2254431"/>
                  <a:gd name="connsiteY1" fmla="*/ 727150 h 1867634"/>
                  <a:gd name="connsiteX2" fmla="*/ 2234976 w 2254431"/>
                  <a:gd name="connsiteY2" fmla="*/ 737448 h 1867634"/>
                  <a:gd name="connsiteX3" fmla="*/ 0 w 2254431"/>
                  <a:gd name="connsiteY3" fmla="*/ 933818 h 1867634"/>
                  <a:gd name="connsiteX4" fmla="*/ 273507 w 2254431"/>
                  <a:gd name="connsiteY4" fmla="*/ 1594126 h 1867634"/>
                  <a:gd name="connsiteX5" fmla="*/ 1594123 w 2254431"/>
                  <a:gd name="connsiteY5" fmla="*/ 1594126 h 1867634"/>
                  <a:gd name="connsiteX6" fmla="*/ 1818102 w 2254431"/>
                  <a:gd name="connsiteY6" fmla="*/ 1370146 h 1867634"/>
                  <a:gd name="connsiteX7" fmla="*/ 2067929 w 2254431"/>
                  <a:gd name="connsiteY7" fmla="*/ 1370150 h 1867634"/>
                  <a:gd name="connsiteX8" fmla="*/ 2249729 w 2254431"/>
                  <a:gd name="connsiteY8" fmla="*/ 1188348 h 1867634"/>
                  <a:gd name="connsiteX9" fmla="*/ 2249729 w 2254431"/>
                  <a:gd name="connsiteY9" fmla="*/ 938520 h 1867634"/>
                  <a:gd name="connsiteX10" fmla="*/ 2254431 w 2254431"/>
                  <a:gd name="connsiteY10" fmla="*/ 933818 h 1867634"/>
                  <a:gd name="connsiteX11" fmla="*/ 2249729 w 2254431"/>
                  <a:gd name="connsiteY11" fmla="*/ 929116 h 1867634"/>
                  <a:gd name="connsiteX12" fmla="*/ 2249729 w 2254431"/>
                  <a:gd name="connsiteY12" fmla="*/ 679292 h 1867634"/>
                  <a:gd name="connsiteX13" fmla="*/ 2067926 w 2254431"/>
                  <a:gd name="connsiteY13" fmla="*/ 497490 h 1867634"/>
                  <a:gd name="connsiteX14" fmla="*/ 1818099 w 2254431"/>
                  <a:gd name="connsiteY14" fmla="*/ 497490 h 1867634"/>
                  <a:gd name="connsiteX15" fmla="*/ 1594123 w 2254431"/>
                  <a:gd name="connsiteY15" fmla="*/ 273510 h 1867634"/>
                  <a:gd name="connsiteX16" fmla="*/ 273507 w 2254431"/>
                  <a:gd name="connsiteY16" fmla="*/ 273510 h 1867634"/>
                  <a:gd name="connsiteX17" fmla="*/ 0 w 2254431"/>
                  <a:gd name="connsiteY17" fmla="*/ 933818 h 1867634"/>
                  <a:gd name="connsiteX0" fmla="*/ 0 w 2254431"/>
                  <a:gd name="connsiteY0" fmla="*/ 933818 h 1867634"/>
                  <a:gd name="connsiteX1" fmla="*/ 273507 w 2254431"/>
                  <a:gd name="connsiteY1" fmla="*/ 1594126 h 1867634"/>
                  <a:gd name="connsiteX2" fmla="*/ 1594123 w 2254431"/>
                  <a:gd name="connsiteY2" fmla="*/ 1594126 h 1867634"/>
                  <a:gd name="connsiteX3" fmla="*/ 1818102 w 2254431"/>
                  <a:gd name="connsiteY3" fmla="*/ 1370146 h 1867634"/>
                  <a:gd name="connsiteX4" fmla="*/ 2067929 w 2254431"/>
                  <a:gd name="connsiteY4" fmla="*/ 1370150 h 1867634"/>
                  <a:gd name="connsiteX5" fmla="*/ 2249729 w 2254431"/>
                  <a:gd name="connsiteY5" fmla="*/ 1188348 h 1867634"/>
                  <a:gd name="connsiteX6" fmla="*/ 2249729 w 2254431"/>
                  <a:gd name="connsiteY6" fmla="*/ 938520 h 1867634"/>
                  <a:gd name="connsiteX7" fmla="*/ 2254431 w 2254431"/>
                  <a:gd name="connsiteY7" fmla="*/ 933818 h 1867634"/>
                  <a:gd name="connsiteX8" fmla="*/ 2249729 w 2254431"/>
                  <a:gd name="connsiteY8" fmla="*/ 929116 h 1867634"/>
                  <a:gd name="connsiteX9" fmla="*/ 2249729 w 2254431"/>
                  <a:gd name="connsiteY9" fmla="*/ 679292 h 1867634"/>
                  <a:gd name="connsiteX10" fmla="*/ 2067926 w 2254431"/>
                  <a:gd name="connsiteY10" fmla="*/ 497490 h 1867634"/>
                  <a:gd name="connsiteX11" fmla="*/ 1818099 w 2254431"/>
                  <a:gd name="connsiteY11" fmla="*/ 497490 h 1867634"/>
                  <a:gd name="connsiteX12" fmla="*/ 1594123 w 2254431"/>
                  <a:gd name="connsiteY12" fmla="*/ 273510 h 1867634"/>
                  <a:gd name="connsiteX13" fmla="*/ 273507 w 2254431"/>
                  <a:gd name="connsiteY13" fmla="*/ 273510 h 1867634"/>
                  <a:gd name="connsiteX14" fmla="*/ 0 w 2254431"/>
                  <a:gd name="connsiteY14" fmla="*/ 933818 h 1867634"/>
                  <a:gd name="connsiteX0" fmla="*/ 0 w 2249729"/>
                  <a:gd name="connsiteY0" fmla="*/ 933818 h 1867634"/>
                  <a:gd name="connsiteX1" fmla="*/ 273507 w 2249729"/>
                  <a:gd name="connsiteY1" fmla="*/ 1594126 h 1867634"/>
                  <a:gd name="connsiteX2" fmla="*/ 1594123 w 2249729"/>
                  <a:gd name="connsiteY2" fmla="*/ 1594126 h 1867634"/>
                  <a:gd name="connsiteX3" fmla="*/ 1818102 w 2249729"/>
                  <a:gd name="connsiteY3" fmla="*/ 1370146 h 1867634"/>
                  <a:gd name="connsiteX4" fmla="*/ 2067929 w 2249729"/>
                  <a:gd name="connsiteY4" fmla="*/ 1370150 h 1867634"/>
                  <a:gd name="connsiteX5" fmla="*/ 2249729 w 2249729"/>
                  <a:gd name="connsiteY5" fmla="*/ 1188348 h 1867634"/>
                  <a:gd name="connsiteX6" fmla="*/ 2249729 w 2249729"/>
                  <a:gd name="connsiteY6" fmla="*/ 938520 h 1867634"/>
                  <a:gd name="connsiteX7" fmla="*/ 2249729 w 2249729"/>
                  <a:gd name="connsiteY7" fmla="*/ 929116 h 1867634"/>
                  <a:gd name="connsiteX8" fmla="*/ 2249729 w 2249729"/>
                  <a:gd name="connsiteY8" fmla="*/ 679292 h 1867634"/>
                  <a:gd name="connsiteX9" fmla="*/ 2067926 w 2249729"/>
                  <a:gd name="connsiteY9" fmla="*/ 497490 h 1867634"/>
                  <a:gd name="connsiteX10" fmla="*/ 1818099 w 2249729"/>
                  <a:gd name="connsiteY10" fmla="*/ 497490 h 1867634"/>
                  <a:gd name="connsiteX11" fmla="*/ 1594123 w 2249729"/>
                  <a:gd name="connsiteY11" fmla="*/ 273510 h 1867634"/>
                  <a:gd name="connsiteX12" fmla="*/ 273507 w 2249729"/>
                  <a:gd name="connsiteY12" fmla="*/ 273510 h 1867634"/>
                  <a:gd name="connsiteX13" fmla="*/ 0 w 2249729"/>
                  <a:gd name="connsiteY13" fmla="*/ 933818 h 1867634"/>
                  <a:gd name="connsiteX0" fmla="*/ 0 w 2249729"/>
                  <a:gd name="connsiteY0" fmla="*/ 933818 h 1867634"/>
                  <a:gd name="connsiteX1" fmla="*/ 273507 w 2249729"/>
                  <a:gd name="connsiteY1" fmla="*/ 1594126 h 1867634"/>
                  <a:gd name="connsiteX2" fmla="*/ 1594123 w 2249729"/>
                  <a:gd name="connsiteY2" fmla="*/ 1594126 h 1867634"/>
                  <a:gd name="connsiteX3" fmla="*/ 1818102 w 2249729"/>
                  <a:gd name="connsiteY3" fmla="*/ 1370146 h 1867634"/>
                  <a:gd name="connsiteX4" fmla="*/ 2067929 w 2249729"/>
                  <a:gd name="connsiteY4" fmla="*/ 1370150 h 1867634"/>
                  <a:gd name="connsiteX5" fmla="*/ 2249729 w 2249729"/>
                  <a:gd name="connsiteY5" fmla="*/ 1188348 h 1867634"/>
                  <a:gd name="connsiteX6" fmla="*/ 2249729 w 2249729"/>
                  <a:gd name="connsiteY6" fmla="*/ 929116 h 1867634"/>
                  <a:gd name="connsiteX7" fmla="*/ 2249729 w 2249729"/>
                  <a:gd name="connsiteY7" fmla="*/ 679292 h 1867634"/>
                  <a:gd name="connsiteX8" fmla="*/ 2067926 w 2249729"/>
                  <a:gd name="connsiteY8" fmla="*/ 497490 h 1867634"/>
                  <a:gd name="connsiteX9" fmla="*/ 1818099 w 2249729"/>
                  <a:gd name="connsiteY9" fmla="*/ 497490 h 1867634"/>
                  <a:gd name="connsiteX10" fmla="*/ 1594123 w 2249729"/>
                  <a:gd name="connsiteY10" fmla="*/ 273510 h 1867634"/>
                  <a:gd name="connsiteX11" fmla="*/ 273507 w 2249729"/>
                  <a:gd name="connsiteY11" fmla="*/ 273510 h 1867634"/>
                  <a:gd name="connsiteX12" fmla="*/ 0 w 2249729"/>
                  <a:gd name="connsiteY12" fmla="*/ 933818 h 1867634"/>
                  <a:gd name="connsiteX0" fmla="*/ 0 w 2249729"/>
                  <a:gd name="connsiteY0" fmla="*/ 933818 h 1867634"/>
                  <a:gd name="connsiteX1" fmla="*/ 273507 w 2249729"/>
                  <a:gd name="connsiteY1" fmla="*/ 1594126 h 1867634"/>
                  <a:gd name="connsiteX2" fmla="*/ 1594123 w 2249729"/>
                  <a:gd name="connsiteY2" fmla="*/ 1594126 h 1867634"/>
                  <a:gd name="connsiteX3" fmla="*/ 1818102 w 2249729"/>
                  <a:gd name="connsiteY3" fmla="*/ 1370146 h 1867634"/>
                  <a:gd name="connsiteX4" fmla="*/ 2067929 w 2249729"/>
                  <a:gd name="connsiteY4" fmla="*/ 1370150 h 1867634"/>
                  <a:gd name="connsiteX5" fmla="*/ 2249729 w 2249729"/>
                  <a:gd name="connsiteY5" fmla="*/ 1188348 h 1867634"/>
                  <a:gd name="connsiteX6" fmla="*/ 2249729 w 2249729"/>
                  <a:gd name="connsiteY6" fmla="*/ 679292 h 1867634"/>
                  <a:gd name="connsiteX7" fmla="*/ 2067926 w 2249729"/>
                  <a:gd name="connsiteY7" fmla="*/ 497490 h 1867634"/>
                  <a:gd name="connsiteX8" fmla="*/ 1818099 w 2249729"/>
                  <a:gd name="connsiteY8" fmla="*/ 497490 h 1867634"/>
                  <a:gd name="connsiteX9" fmla="*/ 1594123 w 2249729"/>
                  <a:gd name="connsiteY9" fmla="*/ 273510 h 1867634"/>
                  <a:gd name="connsiteX10" fmla="*/ 273507 w 2249729"/>
                  <a:gd name="connsiteY10" fmla="*/ 273510 h 1867634"/>
                  <a:gd name="connsiteX11" fmla="*/ 0 w 2249729"/>
                  <a:gd name="connsiteY11" fmla="*/ 933818 h 18676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249729" h="1867634">
                    <a:moveTo>
                      <a:pt x="0" y="933818"/>
                    </a:moveTo>
                    <a:cubicBezTo>
                      <a:pt x="0" y="1172804"/>
                      <a:pt x="91169" y="1411786"/>
                      <a:pt x="273507" y="1594126"/>
                    </a:cubicBezTo>
                    <a:cubicBezTo>
                      <a:pt x="638186" y="1958804"/>
                      <a:pt x="1229447" y="1958804"/>
                      <a:pt x="1594123" y="1594126"/>
                    </a:cubicBezTo>
                    <a:lnTo>
                      <a:pt x="1818102" y="1370146"/>
                    </a:lnTo>
                    <a:lnTo>
                      <a:pt x="2067929" y="1370150"/>
                    </a:lnTo>
                    <a:cubicBezTo>
                      <a:pt x="2168336" y="1370146"/>
                      <a:pt x="2249729" y="1288752"/>
                      <a:pt x="2249729" y="1188348"/>
                    </a:cubicBezTo>
                    <a:lnTo>
                      <a:pt x="2249729" y="679292"/>
                    </a:lnTo>
                    <a:cubicBezTo>
                      <a:pt x="2249729" y="578884"/>
                      <a:pt x="2168334" y="497490"/>
                      <a:pt x="2067926" y="497490"/>
                    </a:cubicBezTo>
                    <a:lnTo>
                      <a:pt x="1818099" y="497490"/>
                    </a:lnTo>
                    <a:lnTo>
                      <a:pt x="1594123" y="273510"/>
                    </a:lnTo>
                    <a:cubicBezTo>
                      <a:pt x="1229444" y="-91169"/>
                      <a:pt x="638186" y="-91169"/>
                      <a:pt x="273507" y="273510"/>
                    </a:cubicBezTo>
                    <a:cubicBezTo>
                      <a:pt x="91169" y="455848"/>
                      <a:pt x="0" y="694834"/>
                      <a:pt x="0" y="933818"/>
                    </a:cubicBezTo>
                    <a:close/>
                  </a:path>
                </a:pathLst>
              </a:custGeom>
              <a:solidFill>
                <a:schemeClr val="bg1"/>
              </a:solidFill>
              <a:ln w="444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6DBEC21B-8490-4613-893F-081AAB39C3FB}"/>
                  </a:ext>
                </a:extLst>
              </p:cNvPr>
              <p:cNvSpPr/>
              <p:nvPr/>
            </p:nvSpPr>
            <p:spPr>
              <a:xfrm>
                <a:off x="10573107" y="2486534"/>
                <a:ext cx="805533" cy="687929"/>
              </a:xfrm>
              <a:custGeom>
                <a:avLst/>
                <a:gdLst>
                  <a:gd name="connsiteX0" fmla="*/ 184600 w 805532"/>
                  <a:gd name="connsiteY0" fmla="*/ 520107 h 687929"/>
                  <a:gd name="connsiteX1" fmla="*/ 620929 w 805532"/>
                  <a:gd name="connsiteY1" fmla="*/ 520110 h 687929"/>
                  <a:gd name="connsiteX2" fmla="*/ 704838 w 805532"/>
                  <a:gd name="connsiteY2" fmla="*/ 604019 h 687929"/>
                  <a:gd name="connsiteX3" fmla="*/ 620926 w 805532"/>
                  <a:gd name="connsiteY3" fmla="*/ 687929 h 687929"/>
                  <a:gd name="connsiteX4" fmla="*/ 184600 w 805532"/>
                  <a:gd name="connsiteY4" fmla="*/ 687926 h 687929"/>
                  <a:gd name="connsiteX5" fmla="*/ 100691 w 805532"/>
                  <a:gd name="connsiteY5" fmla="*/ 604019 h 687929"/>
                  <a:gd name="connsiteX6" fmla="*/ 184600 w 805532"/>
                  <a:gd name="connsiteY6" fmla="*/ 520107 h 687929"/>
                  <a:gd name="connsiteX7" fmla="*/ 117472 w 805532"/>
                  <a:gd name="connsiteY7" fmla="*/ 260053 h 687929"/>
                  <a:gd name="connsiteX8" fmla="*/ 688057 w 805532"/>
                  <a:gd name="connsiteY8" fmla="*/ 260053 h 687929"/>
                  <a:gd name="connsiteX9" fmla="*/ 771967 w 805532"/>
                  <a:gd name="connsiteY9" fmla="*/ 343963 h 687929"/>
                  <a:gd name="connsiteX10" fmla="*/ 688057 w 805532"/>
                  <a:gd name="connsiteY10" fmla="*/ 427875 h 687929"/>
                  <a:gd name="connsiteX11" fmla="*/ 117472 w 805532"/>
                  <a:gd name="connsiteY11" fmla="*/ 427872 h 687929"/>
                  <a:gd name="connsiteX12" fmla="*/ 33563 w 805532"/>
                  <a:gd name="connsiteY12" fmla="*/ 343963 h 687929"/>
                  <a:gd name="connsiteX13" fmla="*/ 117472 w 805532"/>
                  <a:gd name="connsiteY13" fmla="*/ 260053 h 687929"/>
                  <a:gd name="connsiteX14" fmla="*/ 83910 w 805532"/>
                  <a:gd name="connsiteY14" fmla="*/ 0 h 687929"/>
                  <a:gd name="connsiteX15" fmla="*/ 721623 w 805532"/>
                  <a:gd name="connsiteY15" fmla="*/ 0 h 687929"/>
                  <a:gd name="connsiteX16" fmla="*/ 805532 w 805532"/>
                  <a:gd name="connsiteY16" fmla="*/ 83910 h 687929"/>
                  <a:gd name="connsiteX17" fmla="*/ 805529 w 805532"/>
                  <a:gd name="connsiteY17" fmla="*/ 83910 h 687929"/>
                  <a:gd name="connsiteX18" fmla="*/ 721620 w 805532"/>
                  <a:gd name="connsiteY18" fmla="*/ 167819 h 687929"/>
                  <a:gd name="connsiteX19" fmla="*/ 83910 w 805532"/>
                  <a:gd name="connsiteY19" fmla="*/ 167819 h 687929"/>
                  <a:gd name="connsiteX20" fmla="*/ 0 w 805532"/>
                  <a:gd name="connsiteY20" fmla="*/ 83910 h 687929"/>
                  <a:gd name="connsiteX21" fmla="*/ 83910 w 805532"/>
                  <a:gd name="connsiteY21" fmla="*/ 0 h 6879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805532" h="687929">
                    <a:moveTo>
                      <a:pt x="184600" y="520107"/>
                    </a:moveTo>
                    <a:lnTo>
                      <a:pt x="620929" y="520110"/>
                    </a:lnTo>
                    <a:cubicBezTo>
                      <a:pt x="667269" y="520110"/>
                      <a:pt x="704838" y="557676"/>
                      <a:pt x="704838" y="604019"/>
                    </a:cubicBezTo>
                    <a:cubicBezTo>
                      <a:pt x="704838" y="650360"/>
                      <a:pt x="667269" y="687929"/>
                      <a:pt x="620926" y="687929"/>
                    </a:cubicBezTo>
                    <a:lnTo>
                      <a:pt x="184600" y="687926"/>
                    </a:lnTo>
                    <a:cubicBezTo>
                      <a:pt x="138257" y="687926"/>
                      <a:pt x="100691" y="650360"/>
                      <a:pt x="100691" y="604019"/>
                    </a:cubicBezTo>
                    <a:cubicBezTo>
                      <a:pt x="100691" y="557676"/>
                      <a:pt x="138257" y="520107"/>
                      <a:pt x="184600" y="520107"/>
                    </a:cubicBezTo>
                    <a:close/>
                    <a:moveTo>
                      <a:pt x="117472" y="260053"/>
                    </a:moveTo>
                    <a:lnTo>
                      <a:pt x="688057" y="260053"/>
                    </a:lnTo>
                    <a:cubicBezTo>
                      <a:pt x="734401" y="260053"/>
                      <a:pt x="771967" y="297622"/>
                      <a:pt x="771967" y="343963"/>
                    </a:cubicBezTo>
                    <a:cubicBezTo>
                      <a:pt x="771967" y="390306"/>
                      <a:pt x="734398" y="427875"/>
                      <a:pt x="688057" y="427875"/>
                    </a:cubicBezTo>
                    <a:lnTo>
                      <a:pt x="117472" y="427872"/>
                    </a:lnTo>
                    <a:cubicBezTo>
                      <a:pt x="71132" y="427872"/>
                      <a:pt x="33566" y="390306"/>
                      <a:pt x="33563" y="343963"/>
                    </a:cubicBezTo>
                    <a:cubicBezTo>
                      <a:pt x="33566" y="297622"/>
                      <a:pt x="71132" y="260053"/>
                      <a:pt x="117472" y="260053"/>
                    </a:cubicBezTo>
                    <a:close/>
                    <a:moveTo>
                      <a:pt x="83910" y="0"/>
                    </a:moveTo>
                    <a:lnTo>
                      <a:pt x="721623" y="0"/>
                    </a:lnTo>
                    <a:cubicBezTo>
                      <a:pt x="767963" y="0"/>
                      <a:pt x="805532" y="37569"/>
                      <a:pt x="805532" y="83910"/>
                    </a:cubicBezTo>
                    <a:lnTo>
                      <a:pt x="805529" y="83910"/>
                    </a:lnTo>
                    <a:cubicBezTo>
                      <a:pt x="805529" y="130253"/>
                      <a:pt x="767963" y="167819"/>
                      <a:pt x="721620" y="167819"/>
                    </a:cubicBezTo>
                    <a:lnTo>
                      <a:pt x="83910" y="167819"/>
                    </a:lnTo>
                    <a:cubicBezTo>
                      <a:pt x="37569" y="167819"/>
                      <a:pt x="0" y="130253"/>
                      <a:pt x="0" y="83910"/>
                    </a:cubicBezTo>
                    <a:cubicBezTo>
                      <a:pt x="0" y="37566"/>
                      <a:pt x="37569" y="0"/>
                      <a:pt x="83910" y="0"/>
                    </a:cubicBez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3C12866D-7C50-423B-97C6-3A44AEC2FF89}"/>
                  </a:ext>
                </a:extLst>
              </p:cNvPr>
              <p:cNvSpPr/>
              <p:nvPr/>
            </p:nvSpPr>
            <p:spPr>
              <a:xfrm>
                <a:off x="10608146" y="1032479"/>
                <a:ext cx="761035" cy="1312187"/>
              </a:xfrm>
              <a:custGeom>
                <a:avLst/>
                <a:gdLst>
                  <a:gd name="connsiteX0" fmla="*/ 1028878 w 3847556"/>
                  <a:gd name="connsiteY0" fmla="*/ 0 h 6633998"/>
                  <a:gd name="connsiteX1" fmla="*/ 1293726 w 3847556"/>
                  <a:gd name="connsiteY1" fmla="*/ 264865 h 6633998"/>
                  <a:gd name="connsiteX2" fmla="*/ 1293726 w 3847556"/>
                  <a:gd name="connsiteY2" fmla="*/ 664770 h 6633998"/>
                  <a:gd name="connsiteX3" fmla="*/ 1656529 w 3847556"/>
                  <a:gd name="connsiteY3" fmla="*/ 664770 h 6633998"/>
                  <a:gd name="connsiteX4" fmla="*/ 1656545 w 3847556"/>
                  <a:gd name="connsiteY4" fmla="*/ 264865 h 6633998"/>
                  <a:gd name="connsiteX5" fmla="*/ 1921394 w 3847556"/>
                  <a:gd name="connsiteY5" fmla="*/ 0 h 6633998"/>
                  <a:gd name="connsiteX6" fmla="*/ 2186253 w 3847556"/>
                  <a:gd name="connsiteY6" fmla="*/ 264865 h 6633998"/>
                  <a:gd name="connsiteX7" fmla="*/ 2186253 w 3847556"/>
                  <a:gd name="connsiteY7" fmla="*/ 664770 h 6633998"/>
                  <a:gd name="connsiteX8" fmla="*/ 2549056 w 3847556"/>
                  <a:gd name="connsiteY8" fmla="*/ 664770 h 6633998"/>
                  <a:gd name="connsiteX9" fmla="*/ 2549056 w 3847556"/>
                  <a:gd name="connsiteY9" fmla="*/ 264865 h 6633998"/>
                  <a:gd name="connsiteX10" fmla="*/ 2813921 w 3847556"/>
                  <a:gd name="connsiteY10" fmla="*/ 0 h 6633998"/>
                  <a:gd name="connsiteX11" fmla="*/ 3078781 w 3847556"/>
                  <a:gd name="connsiteY11" fmla="*/ 264865 h 6633998"/>
                  <a:gd name="connsiteX12" fmla="*/ 3078764 w 3847556"/>
                  <a:gd name="connsiteY12" fmla="*/ 664770 h 6633998"/>
                  <a:gd name="connsiteX13" fmla="*/ 3512447 w 3847556"/>
                  <a:gd name="connsiteY13" fmla="*/ 664770 h 6633998"/>
                  <a:gd name="connsiteX14" fmla="*/ 3520693 w 3847556"/>
                  <a:gd name="connsiteY14" fmla="*/ 668198 h 6633998"/>
                  <a:gd name="connsiteX15" fmla="*/ 3610357 w 3847556"/>
                  <a:gd name="connsiteY15" fmla="*/ 641623 h 6633998"/>
                  <a:gd name="connsiteX16" fmla="*/ 3846084 w 3847556"/>
                  <a:gd name="connsiteY16" fmla="*/ 932715 h 6633998"/>
                  <a:gd name="connsiteX17" fmla="*/ 3273917 w 3847556"/>
                  <a:gd name="connsiteY17" fmla="*/ 6376417 h 6633998"/>
                  <a:gd name="connsiteX18" fmla="*/ 2982826 w 3847556"/>
                  <a:gd name="connsiteY18" fmla="*/ 6612116 h 6633998"/>
                  <a:gd name="connsiteX19" fmla="*/ 2747105 w 3847556"/>
                  <a:gd name="connsiteY19" fmla="*/ 6321024 h 6633998"/>
                  <a:gd name="connsiteX20" fmla="*/ 3304490 w 3847556"/>
                  <a:gd name="connsiteY20" fmla="*/ 1017914 h 6633998"/>
                  <a:gd name="connsiteX21" fmla="*/ 3078764 w 3847556"/>
                  <a:gd name="connsiteY21" fmla="*/ 1017930 h 6633998"/>
                  <a:gd name="connsiteX22" fmla="*/ 3078764 w 3847556"/>
                  <a:gd name="connsiteY22" fmla="*/ 1417857 h 6633998"/>
                  <a:gd name="connsiteX23" fmla="*/ 2813921 w 3847556"/>
                  <a:gd name="connsiteY23" fmla="*/ 1682700 h 6633998"/>
                  <a:gd name="connsiteX24" fmla="*/ 2549056 w 3847556"/>
                  <a:gd name="connsiteY24" fmla="*/ 1417841 h 6633998"/>
                  <a:gd name="connsiteX25" fmla="*/ 2549056 w 3847556"/>
                  <a:gd name="connsiteY25" fmla="*/ 1017930 h 6633998"/>
                  <a:gd name="connsiteX26" fmla="*/ 2186253 w 3847556"/>
                  <a:gd name="connsiteY26" fmla="*/ 1017930 h 6633998"/>
                  <a:gd name="connsiteX27" fmla="*/ 2186237 w 3847556"/>
                  <a:gd name="connsiteY27" fmla="*/ 1417841 h 6633998"/>
                  <a:gd name="connsiteX28" fmla="*/ 1921394 w 3847556"/>
                  <a:gd name="connsiteY28" fmla="*/ 1682700 h 6633998"/>
                  <a:gd name="connsiteX29" fmla="*/ 1656529 w 3847556"/>
                  <a:gd name="connsiteY29" fmla="*/ 1417841 h 6633998"/>
                  <a:gd name="connsiteX30" fmla="*/ 1656529 w 3847556"/>
                  <a:gd name="connsiteY30" fmla="*/ 1017930 h 6633998"/>
                  <a:gd name="connsiteX31" fmla="*/ 1293726 w 3847556"/>
                  <a:gd name="connsiteY31" fmla="*/ 1017930 h 6633998"/>
                  <a:gd name="connsiteX32" fmla="*/ 1293726 w 3847556"/>
                  <a:gd name="connsiteY32" fmla="*/ 1417841 h 6633998"/>
                  <a:gd name="connsiteX33" fmla="*/ 1216149 w 3847556"/>
                  <a:gd name="connsiteY33" fmla="*/ 1605128 h 6633998"/>
                  <a:gd name="connsiteX34" fmla="*/ 1028872 w 3847556"/>
                  <a:gd name="connsiteY34" fmla="*/ 1682700 h 6633998"/>
                  <a:gd name="connsiteX35" fmla="*/ 841580 w 3847556"/>
                  <a:gd name="connsiteY35" fmla="*/ 1605122 h 6633998"/>
                  <a:gd name="connsiteX36" fmla="*/ 764018 w 3847556"/>
                  <a:gd name="connsiteY36" fmla="*/ 1417841 h 6633998"/>
                  <a:gd name="connsiteX37" fmla="*/ 764018 w 3847556"/>
                  <a:gd name="connsiteY37" fmla="*/ 1017914 h 6633998"/>
                  <a:gd name="connsiteX38" fmla="*/ 539645 w 3847556"/>
                  <a:gd name="connsiteY38" fmla="*/ 1017930 h 6633998"/>
                  <a:gd name="connsiteX39" fmla="*/ 1005791 w 3847556"/>
                  <a:gd name="connsiteY39" fmla="*/ 6346040 h 6633998"/>
                  <a:gd name="connsiteX40" fmla="*/ 765023 w 3847556"/>
                  <a:gd name="connsiteY40" fmla="*/ 6632976 h 6633998"/>
                  <a:gd name="connsiteX41" fmla="*/ 478087 w 3847556"/>
                  <a:gd name="connsiteY41" fmla="*/ 6392208 h 6633998"/>
                  <a:gd name="connsiteX42" fmla="*/ 1023 w 3847556"/>
                  <a:gd name="connsiteY42" fmla="*/ 939358 h 6633998"/>
                  <a:gd name="connsiteX43" fmla="*/ 241807 w 3847556"/>
                  <a:gd name="connsiteY43" fmla="*/ 652422 h 6633998"/>
                  <a:gd name="connsiteX44" fmla="*/ 311187 w 3847556"/>
                  <a:gd name="connsiteY44" fmla="*/ 674309 h 6633998"/>
                  <a:gd name="connsiteX45" fmla="*/ 334193 w 3847556"/>
                  <a:gd name="connsiteY45" fmla="*/ 664770 h 6633998"/>
                  <a:gd name="connsiteX46" fmla="*/ 764018 w 3847556"/>
                  <a:gd name="connsiteY46" fmla="*/ 664770 h 6633998"/>
                  <a:gd name="connsiteX47" fmla="*/ 764018 w 3847556"/>
                  <a:gd name="connsiteY47" fmla="*/ 264865 h 6633998"/>
                  <a:gd name="connsiteX48" fmla="*/ 1028878 w 3847556"/>
                  <a:gd name="connsiteY48" fmla="*/ 0 h 66339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</a:cxnLst>
                <a:rect l="l" t="t" r="r" b="b"/>
                <a:pathLst>
                  <a:path w="3847556" h="6633998">
                    <a:moveTo>
                      <a:pt x="1028878" y="0"/>
                    </a:moveTo>
                    <a:cubicBezTo>
                      <a:pt x="1175157" y="0"/>
                      <a:pt x="1293726" y="118591"/>
                      <a:pt x="1293726" y="264865"/>
                    </a:cubicBezTo>
                    <a:lnTo>
                      <a:pt x="1293726" y="664770"/>
                    </a:lnTo>
                    <a:lnTo>
                      <a:pt x="1656529" y="664770"/>
                    </a:lnTo>
                    <a:lnTo>
                      <a:pt x="1656545" y="264865"/>
                    </a:lnTo>
                    <a:cubicBezTo>
                      <a:pt x="1656529" y="118591"/>
                      <a:pt x="1775115" y="17"/>
                      <a:pt x="1921394" y="0"/>
                    </a:cubicBezTo>
                    <a:cubicBezTo>
                      <a:pt x="2067668" y="17"/>
                      <a:pt x="2186237" y="118591"/>
                      <a:pt x="2186253" y="264865"/>
                    </a:cubicBezTo>
                    <a:lnTo>
                      <a:pt x="2186253" y="664770"/>
                    </a:lnTo>
                    <a:lnTo>
                      <a:pt x="2549056" y="664770"/>
                    </a:lnTo>
                    <a:lnTo>
                      <a:pt x="2549056" y="264865"/>
                    </a:lnTo>
                    <a:cubicBezTo>
                      <a:pt x="2549056" y="118575"/>
                      <a:pt x="2667642" y="0"/>
                      <a:pt x="2813921" y="0"/>
                    </a:cubicBezTo>
                    <a:cubicBezTo>
                      <a:pt x="2960211" y="0"/>
                      <a:pt x="3078781" y="118591"/>
                      <a:pt x="3078781" y="264865"/>
                    </a:cubicBezTo>
                    <a:lnTo>
                      <a:pt x="3078764" y="664770"/>
                    </a:lnTo>
                    <a:lnTo>
                      <a:pt x="3512447" y="664770"/>
                    </a:lnTo>
                    <a:lnTo>
                      <a:pt x="3520693" y="668198"/>
                    </a:lnTo>
                    <a:cubicBezTo>
                      <a:pt x="3545659" y="640863"/>
                      <a:pt x="3577628" y="638174"/>
                      <a:pt x="3610357" y="641623"/>
                    </a:cubicBezTo>
                    <a:cubicBezTo>
                      <a:pt x="3755838" y="656915"/>
                      <a:pt x="3861375" y="787234"/>
                      <a:pt x="3846084" y="932715"/>
                    </a:cubicBezTo>
                    <a:cubicBezTo>
                      <a:pt x="3655380" y="2747282"/>
                      <a:pt x="3464643" y="4561839"/>
                      <a:pt x="3273917" y="6376417"/>
                    </a:cubicBezTo>
                    <a:cubicBezTo>
                      <a:pt x="3258626" y="6521887"/>
                      <a:pt x="3128312" y="6627419"/>
                      <a:pt x="2982826" y="6612116"/>
                    </a:cubicBezTo>
                    <a:cubicBezTo>
                      <a:pt x="2837361" y="6596835"/>
                      <a:pt x="2731824" y="6466505"/>
                      <a:pt x="2747105" y="6321024"/>
                    </a:cubicBezTo>
                    <a:lnTo>
                      <a:pt x="3304490" y="1017914"/>
                    </a:lnTo>
                    <a:lnTo>
                      <a:pt x="3078764" y="1017930"/>
                    </a:lnTo>
                    <a:cubicBezTo>
                      <a:pt x="3078764" y="1151232"/>
                      <a:pt x="3078764" y="1284539"/>
                      <a:pt x="3078764" y="1417857"/>
                    </a:cubicBezTo>
                    <a:cubicBezTo>
                      <a:pt x="3078764" y="1564114"/>
                      <a:pt x="2960195" y="1682700"/>
                      <a:pt x="2813921" y="1682700"/>
                    </a:cubicBezTo>
                    <a:cubicBezTo>
                      <a:pt x="2667631" y="1682700"/>
                      <a:pt x="2549056" y="1564131"/>
                      <a:pt x="2549056" y="1417841"/>
                    </a:cubicBezTo>
                    <a:lnTo>
                      <a:pt x="2549056" y="1017930"/>
                    </a:lnTo>
                    <a:lnTo>
                      <a:pt x="2186253" y="1017930"/>
                    </a:lnTo>
                    <a:cubicBezTo>
                      <a:pt x="2186237" y="1151221"/>
                      <a:pt x="2186237" y="1284555"/>
                      <a:pt x="2186237" y="1417841"/>
                    </a:cubicBezTo>
                    <a:cubicBezTo>
                      <a:pt x="2186237" y="1564131"/>
                      <a:pt x="2067651" y="1682700"/>
                      <a:pt x="1921394" y="1682700"/>
                    </a:cubicBezTo>
                    <a:cubicBezTo>
                      <a:pt x="1775115" y="1682700"/>
                      <a:pt x="1656529" y="1564131"/>
                      <a:pt x="1656529" y="1417841"/>
                    </a:cubicBezTo>
                    <a:lnTo>
                      <a:pt x="1656529" y="1017930"/>
                    </a:lnTo>
                    <a:lnTo>
                      <a:pt x="1293726" y="1017930"/>
                    </a:lnTo>
                    <a:cubicBezTo>
                      <a:pt x="1293710" y="1151221"/>
                      <a:pt x="1293726" y="1284539"/>
                      <a:pt x="1293726" y="1417841"/>
                    </a:cubicBezTo>
                    <a:cubicBezTo>
                      <a:pt x="1293726" y="1490986"/>
                      <a:pt x="1264077" y="1557199"/>
                      <a:pt x="1216149" y="1605128"/>
                    </a:cubicBezTo>
                    <a:lnTo>
                      <a:pt x="1028872" y="1682700"/>
                    </a:lnTo>
                    <a:lnTo>
                      <a:pt x="841580" y="1605122"/>
                    </a:lnTo>
                    <a:cubicBezTo>
                      <a:pt x="793651" y="1557199"/>
                      <a:pt x="764007" y="1490986"/>
                      <a:pt x="764018" y="1417841"/>
                    </a:cubicBezTo>
                    <a:lnTo>
                      <a:pt x="764018" y="1017914"/>
                    </a:lnTo>
                    <a:lnTo>
                      <a:pt x="539645" y="1017930"/>
                    </a:lnTo>
                    <a:cubicBezTo>
                      <a:pt x="695040" y="2793967"/>
                      <a:pt x="850418" y="4570003"/>
                      <a:pt x="1005791" y="6346040"/>
                    </a:cubicBezTo>
                    <a:cubicBezTo>
                      <a:pt x="1018529" y="6491754"/>
                      <a:pt x="910743" y="6620221"/>
                      <a:pt x="765023" y="6632976"/>
                    </a:cubicBezTo>
                    <a:cubicBezTo>
                      <a:pt x="619293" y="6645714"/>
                      <a:pt x="490842" y="6537928"/>
                      <a:pt x="478087" y="6392208"/>
                    </a:cubicBezTo>
                    <a:lnTo>
                      <a:pt x="1023" y="939358"/>
                    </a:lnTo>
                    <a:cubicBezTo>
                      <a:pt x="-11716" y="793639"/>
                      <a:pt x="96076" y="665177"/>
                      <a:pt x="241807" y="652422"/>
                    </a:cubicBezTo>
                    <a:lnTo>
                      <a:pt x="311187" y="674309"/>
                    </a:lnTo>
                    <a:cubicBezTo>
                      <a:pt x="317983" y="665335"/>
                      <a:pt x="326028" y="664770"/>
                      <a:pt x="334193" y="664770"/>
                    </a:cubicBezTo>
                    <a:lnTo>
                      <a:pt x="764018" y="664770"/>
                    </a:lnTo>
                    <a:lnTo>
                      <a:pt x="764018" y="264865"/>
                    </a:lnTo>
                    <a:cubicBezTo>
                      <a:pt x="764018" y="118591"/>
                      <a:pt x="882588" y="0"/>
                      <a:pt x="1028878" y="0"/>
                    </a:cubicBez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D91F9EF7-4F87-415C-8160-7E56B60DA9F9}"/>
                </a:ext>
              </a:extLst>
            </p:cNvPr>
            <p:cNvGrpSpPr/>
            <p:nvPr/>
          </p:nvGrpSpPr>
          <p:grpSpPr>
            <a:xfrm>
              <a:off x="0" y="6374086"/>
              <a:ext cx="11401431" cy="237804"/>
              <a:chOff x="0" y="6374086"/>
              <a:chExt cx="11401431" cy="237804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5AE59EE2-572E-4B51-AE32-612BBCC09DE1}"/>
                  </a:ext>
                </a:extLst>
              </p:cNvPr>
              <p:cNvSpPr/>
              <p:nvPr/>
            </p:nvSpPr>
            <p:spPr>
              <a:xfrm>
                <a:off x="0" y="6566170"/>
                <a:ext cx="11311128" cy="4572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CB77414-9E89-4E91-A109-7F250477ACA9}"/>
                  </a:ext>
                </a:extLst>
              </p:cNvPr>
              <p:cNvSpPr/>
              <p:nvPr/>
            </p:nvSpPr>
            <p:spPr>
              <a:xfrm>
                <a:off x="11355711" y="6374086"/>
                <a:ext cx="45720" cy="155448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Block Arc 7">
                <a:extLst>
                  <a:ext uri="{FF2B5EF4-FFF2-40B4-BE49-F238E27FC236}">
                    <a16:creationId xmlns:a16="http://schemas.microsoft.com/office/drawing/2014/main" id="{5F4ACB2E-D9DA-474D-ACD0-6D4C5B5B69E1}"/>
                  </a:ext>
                </a:extLst>
              </p:cNvPr>
              <p:cNvSpPr/>
              <p:nvPr/>
            </p:nvSpPr>
            <p:spPr>
              <a:xfrm>
                <a:off x="11229678" y="6440137"/>
                <a:ext cx="171753" cy="171753"/>
              </a:xfrm>
              <a:prstGeom prst="blockArc">
                <a:avLst>
                  <a:gd name="adj1" fmla="val 21339429"/>
                  <a:gd name="adj2" fmla="val 6091498"/>
                  <a:gd name="adj3" fmla="val 27090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840693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99170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74483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7FA6D39-9DFD-4F67-94B9-4D1042BB365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1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22732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C4437516-06DB-4972-90D9-3F56529C786D}"/>
              </a:ext>
            </a:extLst>
          </p:cNvPr>
          <p:cNvSpPr/>
          <p:nvPr userDrawn="1"/>
        </p:nvSpPr>
        <p:spPr>
          <a:xfrm>
            <a:off x="0" y="0"/>
            <a:ext cx="9569302" cy="6858000"/>
          </a:xfrm>
          <a:custGeom>
            <a:avLst/>
            <a:gdLst>
              <a:gd name="connsiteX0" fmla="*/ 0 w 9703610"/>
              <a:gd name="connsiteY0" fmla="*/ 0 h 6858000"/>
              <a:gd name="connsiteX1" fmla="*/ 5546070 w 9703610"/>
              <a:gd name="connsiteY1" fmla="*/ 0 h 6858000"/>
              <a:gd name="connsiteX2" fmla="*/ 9703610 w 9703610"/>
              <a:gd name="connsiteY2" fmla="*/ 6858000 h 6858000"/>
              <a:gd name="connsiteX3" fmla="*/ 0 w 970361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3610" h="6858000">
                <a:moveTo>
                  <a:pt x="0" y="0"/>
                </a:moveTo>
                <a:lnTo>
                  <a:pt x="5546070" y="0"/>
                </a:lnTo>
                <a:lnTo>
                  <a:pt x="970361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7544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6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5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1046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55" r:id="rId2"/>
    <p:sldLayoutId id="2147483752" r:id="rId3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0174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43" r:id="rId2"/>
    <p:sldLayoutId id="2147483742" r:id="rId3"/>
    <p:sldLayoutId id="2147483736" r:id="rId4"/>
    <p:sldLayoutId id="2147483737" r:id="rId5"/>
    <p:sldLayoutId id="2147483740" r:id="rId6"/>
    <p:sldLayoutId id="2147483739" r:id="rId7"/>
    <p:sldLayoutId id="2147483744" r:id="rId8"/>
    <p:sldLayoutId id="2147483745" r:id="rId9"/>
    <p:sldLayoutId id="2147483748" r:id="rId10"/>
    <p:sldLayoutId id="2147483749" r:id="rId11"/>
    <p:sldLayoutId id="2147483750" r:id="rId12"/>
    <p:sldLayoutId id="2147483751" r:id="rId13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5178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ree-powerpoint-templates-design.com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BB9CA9A-F494-40FC-9630-AA91FCF302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427"/>
          <a:stretch/>
        </p:blipFill>
        <p:spPr>
          <a:xfrm>
            <a:off x="1762125" y="336118"/>
            <a:ext cx="10429727" cy="6535807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F50F8743-FFB4-4FAE-8605-DEE70EC88649}"/>
              </a:ext>
            </a:extLst>
          </p:cNvPr>
          <p:cNvSpPr/>
          <p:nvPr/>
        </p:nvSpPr>
        <p:spPr>
          <a:xfrm>
            <a:off x="0" y="510363"/>
            <a:ext cx="12191999" cy="2068353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78000"/>
                </a:schemeClr>
              </a:gs>
              <a:gs pos="27000">
                <a:schemeClr val="accent1">
                  <a:alpha val="52000"/>
                </a:schemeClr>
              </a:gs>
              <a:gs pos="86000">
                <a:schemeClr val="accent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hlinkClick r:id="rId3"/>
          </p:cNvPr>
          <p:cNvSpPr txBox="1"/>
          <p:nvPr/>
        </p:nvSpPr>
        <p:spPr>
          <a:xfrm>
            <a:off x="647701" y="5796838"/>
            <a:ext cx="52006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Adobe Fan Heiti Std B" panose="020B0700000000000000" pitchFamily="34" charset="-128"/>
                <a:ea typeface="Adobe Fan Heiti Std B" panose="020B0700000000000000" pitchFamily="34" charset="-128"/>
                <a:cs typeface="Arial" pitchFamily="34" charset="0"/>
              </a:rPr>
              <a:t>http</a:t>
            </a:r>
            <a:r>
              <a:rPr lang="en-US" altLang="ko-KR" sz="1400" dirty="0" smtClean="0">
                <a:latin typeface="Adobe Fan Heiti Std B" panose="020B0700000000000000" pitchFamily="34" charset="-128"/>
                <a:ea typeface="Adobe Fan Heiti Std B" panose="020B0700000000000000" pitchFamily="34" charset="-128"/>
                <a:cs typeface="Arial" pitchFamily="34" charset="0"/>
              </a:rPr>
              <a:t>://www.kharwal.com</a:t>
            </a:r>
            <a:endParaRPr lang="ko-KR" altLang="en-US" sz="1400" dirty="0">
              <a:latin typeface="Adobe Fan Heiti Std B" panose="020B0700000000000000" pitchFamily="34" charset="-128"/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166F6B-B975-4F3C-BCF2-9971086140FB}"/>
              </a:ext>
            </a:extLst>
          </p:cNvPr>
          <p:cNvSpPr txBox="1"/>
          <p:nvPr/>
        </p:nvSpPr>
        <p:spPr>
          <a:xfrm>
            <a:off x="647701" y="5314624"/>
            <a:ext cx="520065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  <a:cs typeface="Arial" pitchFamily="34" charset="0"/>
              </a:rPr>
              <a:t>Arvind Kharwal</a:t>
            </a:r>
            <a:endParaRPr lang="ko-KR" altLang="en-US" sz="3200" dirty="0">
              <a:solidFill>
                <a:schemeClr val="tx1">
                  <a:lumMod val="85000"/>
                  <a:lumOff val="15000"/>
                </a:schemeClr>
              </a:solidFill>
              <a:latin typeface="Adobe Fan Heiti Std B" panose="020B0700000000000000" pitchFamily="34" charset="-128"/>
              <a:cs typeface="Arial" pitchFamily="34" charset="0"/>
            </a:endParaRPr>
          </a:p>
        </p:txBody>
      </p:sp>
      <p:pic>
        <p:nvPicPr>
          <p:cNvPr id="1026" name="Picture 2" descr="Image result for python programming 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600" y="2664431"/>
            <a:ext cx="1944839" cy="2276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397" y="984113"/>
            <a:ext cx="3809732" cy="91300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" name="TextBox 1"/>
          <p:cNvSpPr txBox="1"/>
          <p:nvPr/>
        </p:nvSpPr>
        <p:spPr>
          <a:xfrm>
            <a:off x="4442273" y="1024490"/>
            <a:ext cx="29621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>
                <a:solidFill>
                  <a:schemeClr val="bg1"/>
                </a:solidFill>
                <a:latin typeface="Gotham" panose="02000504050000020004" pitchFamily="2" charset="0"/>
              </a:rPr>
              <a:t>Part- 03</a:t>
            </a:r>
            <a:endParaRPr lang="en-IN" sz="4800" b="1" dirty="0">
              <a:solidFill>
                <a:schemeClr val="bg1"/>
              </a:solidFill>
              <a:latin typeface="Gotham" panose="0200050405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2476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837127" y="339509"/>
            <a:ext cx="11217498" cy="6074170"/>
          </a:xfrm>
        </p:spPr>
        <p:txBody>
          <a:bodyPr/>
          <a:lstStyle/>
          <a:p>
            <a:pPr algn="l"/>
            <a:r>
              <a:rPr lang="en-IN" sz="3200" b="1" dirty="0" smtClean="0"/>
              <a:t>List </a:t>
            </a:r>
            <a:r>
              <a:rPr lang="en-IN" sz="3200" b="1" dirty="0"/>
              <a:t>of </a:t>
            </a:r>
            <a:r>
              <a:rPr lang="en-IN" sz="3200" b="1" dirty="0" err="1"/>
              <a:t>color</a:t>
            </a:r>
            <a:r>
              <a:rPr lang="en-IN" sz="3200" b="1" dirty="0"/>
              <a:t> </a:t>
            </a:r>
            <a:r>
              <a:rPr lang="en-IN" sz="3200" b="1" dirty="0" smtClean="0"/>
              <a:t>abbreviations:</a:t>
            </a:r>
          </a:p>
          <a:p>
            <a:pPr algn="l"/>
            <a:endParaRPr lang="en-IN" sz="3200" b="1" dirty="0" smtClean="0">
              <a:solidFill>
                <a:srgbClr val="00B0F0"/>
              </a:solidFill>
            </a:endParaRPr>
          </a:p>
          <a:p>
            <a:pPr algn="l"/>
            <a:r>
              <a:rPr lang="en-IN" sz="3200" b="1" dirty="0" err="1" smtClean="0">
                <a:solidFill>
                  <a:srgbClr val="00B0F0"/>
                </a:solidFill>
              </a:rPr>
              <a:t>color</a:t>
            </a:r>
            <a:r>
              <a:rPr lang="en-IN" sz="3200" b="1" dirty="0" smtClean="0">
                <a:solidFill>
                  <a:srgbClr val="00B0F0"/>
                </a:solidFill>
              </a:rPr>
              <a:t> </a:t>
            </a:r>
            <a:r>
              <a:rPr lang="en-IN" sz="3200" b="1" dirty="0">
                <a:solidFill>
                  <a:srgbClr val="00B0F0"/>
                </a:solidFill>
              </a:rPr>
              <a:t>='&lt;</a:t>
            </a:r>
            <a:r>
              <a:rPr lang="en-IN" sz="3200" b="1" dirty="0" err="1">
                <a:solidFill>
                  <a:srgbClr val="00B0F0"/>
                </a:solidFill>
              </a:rPr>
              <a:t>color</a:t>
            </a:r>
            <a:r>
              <a:rPr lang="en-IN" sz="3200" b="1" dirty="0">
                <a:solidFill>
                  <a:srgbClr val="00B0F0"/>
                </a:solidFill>
              </a:rPr>
              <a:t> abbreviation&gt;'	</a:t>
            </a:r>
            <a:r>
              <a:rPr lang="en-IN" sz="3200" b="1" dirty="0" smtClean="0">
                <a:solidFill>
                  <a:srgbClr val="00B0F0"/>
                </a:solidFill>
              </a:rPr>
              <a:t>	</a:t>
            </a:r>
            <a:r>
              <a:rPr lang="en-IN" sz="3200" b="1" dirty="0" err="1" smtClean="0">
                <a:solidFill>
                  <a:srgbClr val="00B0F0"/>
                </a:solidFill>
              </a:rPr>
              <a:t>Color</a:t>
            </a:r>
            <a:r>
              <a:rPr lang="en-IN" sz="3200" b="1" dirty="0" smtClean="0">
                <a:solidFill>
                  <a:srgbClr val="00B0F0"/>
                </a:solidFill>
              </a:rPr>
              <a:t> </a:t>
            </a:r>
            <a:r>
              <a:rPr lang="en-IN" sz="3200" b="1" dirty="0">
                <a:solidFill>
                  <a:srgbClr val="00B0F0"/>
                </a:solidFill>
              </a:rPr>
              <a:t>Name</a:t>
            </a:r>
          </a:p>
          <a:p>
            <a:pPr algn="l"/>
            <a:r>
              <a:rPr lang="en-IN" sz="3200" dirty="0"/>
              <a:t>'b'								blue</a:t>
            </a:r>
          </a:p>
          <a:p>
            <a:pPr algn="l"/>
            <a:r>
              <a:rPr lang="en-IN" sz="3200" dirty="0"/>
              <a:t>'c'								cyan</a:t>
            </a:r>
          </a:p>
          <a:p>
            <a:pPr algn="l"/>
            <a:r>
              <a:rPr lang="en-IN" sz="3200" dirty="0"/>
              <a:t>'g'								green</a:t>
            </a:r>
          </a:p>
          <a:p>
            <a:pPr algn="l"/>
            <a:r>
              <a:rPr lang="en-IN" sz="3200" dirty="0"/>
              <a:t>'k'								black</a:t>
            </a:r>
          </a:p>
          <a:p>
            <a:pPr algn="l"/>
            <a:r>
              <a:rPr lang="en-IN" sz="3200" dirty="0"/>
              <a:t>'m'								magenta</a:t>
            </a:r>
          </a:p>
          <a:p>
            <a:pPr algn="l"/>
            <a:r>
              <a:rPr lang="en-IN" sz="3200" dirty="0"/>
              <a:t>'r'								red</a:t>
            </a:r>
          </a:p>
          <a:p>
            <a:pPr algn="l"/>
            <a:r>
              <a:rPr lang="en-IN" sz="3200" dirty="0"/>
              <a:t>'w'								white</a:t>
            </a:r>
          </a:p>
          <a:p>
            <a:pPr algn="l"/>
            <a:r>
              <a:rPr lang="en-IN" sz="3200" dirty="0"/>
              <a:t>'y'								yellow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9A2186A-C326-48DC-8E09-0BB48FF9D3DE}"/>
              </a:ext>
            </a:extLst>
          </p:cNvPr>
          <p:cNvGrpSpPr/>
          <p:nvPr/>
        </p:nvGrpSpPr>
        <p:grpSpPr>
          <a:xfrm>
            <a:off x="98906" y="313751"/>
            <a:ext cx="648068" cy="476518"/>
            <a:chOff x="-3373" y="3444677"/>
            <a:chExt cx="3155739" cy="1643520"/>
          </a:xfrm>
        </p:grpSpPr>
        <p:sp>
          <p:nvSpPr>
            <p:cNvPr id="4" name="Freeform 61">
              <a:extLst>
                <a:ext uri="{FF2B5EF4-FFF2-40B4-BE49-F238E27FC236}">
                  <a16:creationId xmlns:a16="http://schemas.microsoft.com/office/drawing/2014/main" id="{B69C1344-DA27-4625-A365-74DC77A0B525}"/>
                </a:ext>
              </a:extLst>
            </p:cNvPr>
            <p:cNvSpPr/>
            <p:nvPr/>
          </p:nvSpPr>
          <p:spPr>
            <a:xfrm rot="5400000">
              <a:off x="1185646" y="3121477"/>
              <a:ext cx="1643520" cy="2289920"/>
            </a:xfrm>
            <a:custGeom>
              <a:avLst/>
              <a:gdLst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31366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90042 w 1404608"/>
                <a:gd name="connsiteY10" fmla="*/ 599846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702259 w 1404608"/>
                <a:gd name="connsiteY12" fmla="*/ 629107 h 2070201"/>
                <a:gd name="connsiteX13" fmla="*/ 526694 w 1404608"/>
                <a:gd name="connsiteY13" fmla="*/ 0 h 2070201"/>
                <a:gd name="connsiteX14" fmla="*/ 468172 w 1404608"/>
                <a:gd name="connsiteY14" fmla="*/ 1338681 h 2070201"/>
                <a:gd name="connsiteX15" fmla="*/ 321868 w 1404608"/>
                <a:gd name="connsiteY15" fmla="*/ 1287475 h 2070201"/>
                <a:gd name="connsiteX16" fmla="*/ 0 w 1404608"/>
                <a:gd name="connsiteY16" fmla="*/ 1053388 h 2070201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8942 h 2075755"/>
                <a:gd name="connsiteX1" fmla="*/ 124358 w 1404608"/>
                <a:gd name="connsiteY1" fmla="*/ 1388126 h 2075755"/>
                <a:gd name="connsiteX2" fmla="*/ 292608 w 1404608"/>
                <a:gd name="connsiteY2" fmla="*/ 1746571 h 2075755"/>
                <a:gd name="connsiteX3" fmla="*/ 687628 w 1404608"/>
                <a:gd name="connsiteY3" fmla="*/ 2075755 h 2075755"/>
                <a:gd name="connsiteX4" fmla="*/ 1294790 w 1404608"/>
                <a:gd name="connsiteY4" fmla="*/ 2061125 h 2075755"/>
                <a:gd name="connsiteX5" fmla="*/ 1404518 w 1404608"/>
                <a:gd name="connsiteY5" fmla="*/ 1161355 h 2075755"/>
                <a:gd name="connsiteX6" fmla="*/ 1221638 w 1404608"/>
                <a:gd name="connsiteY6" fmla="*/ 773650 h 2075755"/>
                <a:gd name="connsiteX7" fmla="*/ 1177747 w 1404608"/>
                <a:gd name="connsiteY7" fmla="*/ 971160 h 2075755"/>
                <a:gd name="connsiteX8" fmla="*/ 980236 w 1404608"/>
                <a:gd name="connsiteY8" fmla="*/ 700498 h 2075755"/>
                <a:gd name="connsiteX9" fmla="*/ 921715 w 1404608"/>
                <a:gd name="connsiteY9" fmla="*/ 934584 h 2075755"/>
                <a:gd name="connsiteX10" fmla="*/ 738836 w 1404608"/>
                <a:gd name="connsiteY10" fmla="*/ 598085 h 2075755"/>
                <a:gd name="connsiteX11" fmla="*/ 709574 w 1404608"/>
                <a:gd name="connsiteY11" fmla="*/ 941899 h 2075755"/>
                <a:gd name="connsiteX12" fmla="*/ 526694 w 1404608"/>
                <a:gd name="connsiteY12" fmla="*/ 5554 h 2075755"/>
                <a:gd name="connsiteX13" fmla="*/ 468172 w 1404608"/>
                <a:gd name="connsiteY13" fmla="*/ 1344235 h 2075755"/>
                <a:gd name="connsiteX14" fmla="*/ 321868 w 1404608"/>
                <a:gd name="connsiteY14" fmla="*/ 1293029 h 2075755"/>
                <a:gd name="connsiteX15" fmla="*/ 0 w 1404608"/>
                <a:gd name="connsiteY15" fmla="*/ 1058942 h 2075755"/>
                <a:gd name="connsiteX0" fmla="*/ 0 w 1404608"/>
                <a:gd name="connsiteY0" fmla="*/ 1029958 h 2046771"/>
                <a:gd name="connsiteX1" fmla="*/ 124358 w 1404608"/>
                <a:gd name="connsiteY1" fmla="*/ 1359142 h 2046771"/>
                <a:gd name="connsiteX2" fmla="*/ 292608 w 1404608"/>
                <a:gd name="connsiteY2" fmla="*/ 1717587 h 2046771"/>
                <a:gd name="connsiteX3" fmla="*/ 687628 w 1404608"/>
                <a:gd name="connsiteY3" fmla="*/ 2046771 h 2046771"/>
                <a:gd name="connsiteX4" fmla="*/ 1294790 w 1404608"/>
                <a:gd name="connsiteY4" fmla="*/ 2032141 h 2046771"/>
                <a:gd name="connsiteX5" fmla="*/ 1404518 w 1404608"/>
                <a:gd name="connsiteY5" fmla="*/ 1132371 h 2046771"/>
                <a:gd name="connsiteX6" fmla="*/ 1221638 w 1404608"/>
                <a:gd name="connsiteY6" fmla="*/ 744666 h 2046771"/>
                <a:gd name="connsiteX7" fmla="*/ 1177747 w 1404608"/>
                <a:gd name="connsiteY7" fmla="*/ 942176 h 2046771"/>
                <a:gd name="connsiteX8" fmla="*/ 980236 w 1404608"/>
                <a:gd name="connsiteY8" fmla="*/ 671514 h 2046771"/>
                <a:gd name="connsiteX9" fmla="*/ 921715 w 1404608"/>
                <a:gd name="connsiteY9" fmla="*/ 905600 h 2046771"/>
                <a:gd name="connsiteX10" fmla="*/ 738836 w 1404608"/>
                <a:gd name="connsiteY10" fmla="*/ 569101 h 2046771"/>
                <a:gd name="connsiteX11" fmla="*/ 709574 w 1404608"/>
                <a:gd name="connsiteY11" fmla="*/ 912915 h 2046771"/>
                <a:gd name="connsiteX12" fmla="*/ 526694 w 1404608"/>
                <a:gd name="connsiteY12" fmla="*/ 5831 h 2046771"/>
                <a:gd name="connsiteX13" fmla="*/ 468172 w 1404608"/>
                <a:gd name="connsiteY13" fmla="*/ 1315251 h 2046771"/>
                <a:gd name="connsiteX14" fmla="*/ 321868 w 1404608"/>
                <a:gd name="connsiteY14" fmla="*/ 1264045 h 2046771"/>
                <a:gd name="connsiteX15" fmla="*/ 0 w 1404608"/>
                <a:gd name="connsiteY15" fmla="*/ 1029958 h 2046771"/>
                <a:gd name="connsiteX0" fmla="*/ 0 w 1404608"/>
                <a:gd name="connsiteY0" fmla="*/ 1024127 h 2040940"/>
                <a:gd name="connsiteX1" fmla="*/ 124358 w 1404608"/>
                <a:gd name="connsiteY1" fmla="*/ 1353311 h 2040940"/>
                <a:gd name="connsiteX2" fmla="*/ 292608 w 1404608"/>
                <a:gd name="connsiteY2" fmla="*/ 1711756 h 2040940"/>
                <a:gd name="connsiteX3" fmla="*/ 687628 w 1404608"/>
                <a:gd name="connsiteY3" fmla="*/ 2040940 h 2040940"/>
                <a:gd name="connsiteX4" fmla="*/ 1294790 w 1404608"/>
                <a:gd name="connsiteY4" fmla="*/ 2026310 h 2040940"/>
                <a:gd name="connsiteX5" fmla="*/ 1404518 w 1404608"/>
                <a:gd name="connsiteY5" fmla="*/ 1126540 h 2040940"/>
                <a:gd name="connsiteX6" fmla="*/ 1221638 w 1404608"/>
                <a:gd name="connsiteY6" fmla="*/ 738835 h 2040940"/>
                <a:gd name="connsiteX7" fmla="*/ 1177747 w 1404608"/>
                <a:gd name="connsiteY7" fmla="*/ 936345 h 2040940"/>
                <a:gd name="connsiteX8" fmla="*/ 980236 w 1404608"/>
                <a:gd name="connsiteY8" fmla="*/ 665683 h 2040940"/>
                <a:gd name="connsiteX9" fmla="*/ 921715 w 1404608"/>
                <a:gd name="connsiteY9" fmla="*/ 899769 h 2040940"/>
                <a:gd name="connsiteX10" fmla="*/ 738836 w 1404608"/>
                <a:gd name="connsiteY10" fmla="*/ 563270 h 2040940"/>
                <a:gd name="connsiteX11" fmla="*/ 709574 w 1404608"/>
                <a:gd name="connsiteY11" fmla="*/ 907084 h 2040940"/>
                <a:gd name="connsiteX12" fmla="*/ 526694 w 1404608"/>
                <a:gd name="connsiteY12" fmla="*/ 0 h 2040940"/>
                <a:gd name="connsiteX13" fmla="*/ 468172 w 1404608"/>
                <a:gd name="connsiteY13" fmla="*/ 1309420 h 2040940"/>
                <a:gd name="connsiteX14" fmla="*/ 321868 w 1404608"/>
                <a:gd name="connsiteY14" fmla="*/ 1258214 h 2040940"/>
                <a:gd name="connsiteX15" fmla="*/ 0 w 1404608"/>
                <a:gd name="connsiteY15" fmla="*/ 1024127 h 2040940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370 h 2041183"/>
                <a:gd name="connsiteX1" fmla="*/ 124358 w 1404608"/>
                <a:gd name="connsiteY1" fmla="*/ 1353554 h 2041183"/>
                <a:gd name="connsiteX2" fmla="*/ 292608 w 1404608"/>
                <a:gd name="connsiteY2" fmla="*/ 1711999 h 2041183"/>
                <a:gd name="connsiteX3" fmla="*/ 687628 w 1404608"/>
                <a:gd name="connsiteY3" fmla="*/ 2041183 h 2041183"/>
                <a:gd name="connsiteX4" fmla="*/ 1294790 w 1404608"/>
                <a:gd name="connsiteY4" fmla="*/ 2026553 h 2041183"/>
                <a:gd name="connsiteX5" fmla="*/ 1404518 w 1404608"/>
                <a:gd name="connsiteY5" fmla="*/ 1126783 h 2041183"/>
                <a:gd name="connsiteX6" fmla="*/ 1221638 w 1404608"/>
                <a:gd name="connsiteY6" fmla="*/ 739078 h 2041183"/>
                <a:gd name="connsiteX7" fmla="*/ 1177747 w 1404608"/>
                <a:gd name="connsiteY7" fmla="*/ 936588 h 2041183"/>
                <a:gd name="connsiteX8" fmla="*/ 980236 w 1404608"/>
                <a:gd name="connsiteY8" fmla="*/ 665926 h 2041183"/>
                <a:gd name="connsiteX9" fmla="*/ 921715 w 1404608"/>
                <a:gd name="connsiteY9" fmla="*/ 900012 h 2041183"/>
                <a:gd name="connsiteX10" fmla="*/ 738836 w 1404608"/>
                <a:gd name="connsiteY10" fmla="*/ 563513 h 2041183"/>
                <a:gd name="connsiteX11" fmla="*/ 709574 w 1404608"/>
                <a:gd name="connsiteY11" fmla="*/ 907327 h 2041183"/>
                <a:gd name="connsiteX12" fmla="*/ 526694 w 1404608"/>
                <a:gd name="connsiteY12" fmla="*/ 243 h 2041183"/>
                <a:gd name="connsiteX13" fmla="*/ 468172 w 1404608"/>
                <a:gd name="connsiteY13" fmla="*/ 1309663 h 2041183"/>
                <a:gd name="connsiteX14" fmla="*/ 321868 w 1404608"/>
                <a:gd name="connsiteY14" fmla="*/ 1258457 h 2041183"/>
                <a:gd name="connsiteX15" fmla="*/ 0 w 1404608"/>
                <a:gd name="connsiteY15" fmla="*/ 1024370 h 2041183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55410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36384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52597 w 1421182"/>
                <a:gd name="connsiteY6" fmla="*/ 669316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537 h 2040940"/>
                <a:gd name="connsiteX1" fmla="*/ 140932 w 1421182"/>
                <a:gd name="connsiteY1" fmla="*/ 1353311 h 2040940"/>
                <a:gd name="connsiteX2" fmla="*/ 309182 w 1421182"/>
                <a:gd name="connsiteY2" fmla="*/ 1711756 h 2040940"/>
                <a:gd name="connsiteX3" fmla="*/ 704202 w 1421182"/>
                <a:gd name="connsiteY3" fmla="*/ 2040940 h 2040940"/>
                <a:gd name="connsiteX4" fmla="*/ 1311364 w 1421182"/>
                <a:gd name="connsiteY4" fmla="*/ 2026310 h 2040940"/>
                <a:gd name="connsiteX5" fmla="*/ 1421092 w 1421182"/>
                <a:gd name="connsiteY5" fmla="*/ 1126540 h 2040940"/>
                <a:gd name="connsiteX6" fmla="*/ 1152597 w 1421182"/>
                <a:gd name="connsiteY6" fmla="*/ 669074 h 2040940"/>
                <a:gd name="connsiteX7" fmla="*/ 1168953 w 1421182"/>
                <a:gd name="connsiteY7" fmla="*/ 968054 h 2040940"/>
                <a:gd name="connsiteX8" fmla="*/ 927050 w 1421182"/>
                <a:gd name="connsiteY8" fmla="*/ 614948 h 2040940"/>
                <a:gd name="connsiteX9" fmla="*/ 957315 w 1421182"/>
                <a:gd name="connsiteY9" fmla="*/ 944162 h 2040940"/>
                <a:gd name="connsiteX10" fmla="*/ 711016 w 1421182"/>
                <a:gd name="connsiteY10" fmla="*/ 569612 h 2040940"/>
                <a:gd name="connsiteX11" fmla="*/ 729319 w 1421182"/>
                <a:gd name="connsiteY11" fmla="*/ 957819 h 2040940"/>
                <a:gd name="connsiteX12" fmla="*/ 543268 w 1421182"/>
                <a:gd name="connsiteY12" fmla="*/ 0 h 2040940"/>
                <a:gd name="connsiteX13" fmla="*/ 473286 w 1421182"/>
                <a:gd name="connsiteY13" fmla="*/ 1312119 h 2040940"/>
                <a:gd name="connsiteX14" fmla="*/ 338442 w 1421182"/>
                <a:gd name="connsiteY14" fmla="*/ 1258214 h 2040940"/>
                <a:gd name="connsiteX15" fmla="*/ 719 w 1421182"/>
                <a:gd name="connsiteY15" fmla="*/ 957537 h 2040940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26318"/>
                <a:gd name="connsiteX1" fmla="*/ 140932 w 1421182"/>
                <a:gd name="connsiteY1" fmla="*/ 1353319 h 2026318"/>
                <a:gd name="connsiteX2" fmla="*/ 309182 w 1421182"/>
                <a:gd name="connsiteY2" fmla="*/ 1711764 h 2026318"/>
                <a:gd name="connsiteX3" fmla="*/ 693290 w 1421182"/>
                <a:gd name="connsiteY3" fmla="*/ 2019121 h 2026318"/>
                <a:gd name="connsiteX4" fmla="*/ 1311364 w 1421182"/>
                <a:gd name="connsiteY4" fmla="*/ 2026318 h 2026318"/>
                <a:gd name="connsiteX5" fmla="*/ 1421092 w 1421182"/>
                <a:gd name="connsiteY5" fmla="*/ 1126548 h 2026318"/>
                <a:gd name="connsiteX6" fmla="*/ 1152597 w 1421182"/>
                <a:gd name="connsiteY6" fmla="*/ 669082 h 2026318"/>
                <a:gd name="connsiteX7" fmla="*/ 1168953 w 1421182"/>
                <a:gd name="connsiteY7" fmla="*/ 968062 h 2026318"/>
                <a:gd name="connsiteX8" fmla="*/ 927050 w 1421182"/>
                <a:gd name="connsiteY8" fmla="*/ 614956 h 2026318"/>
                <a:gd name="connsiteX9" fmla="*/ 957315 w 1421182"/>
                <a:gd name="connsiteY9" fmla="*/ 944170 h 2026318"/>
                <a:gd name="connsiteX10" fmla="*/ 711016 w 1421182"/>
                <a:gd name="connsiteY10" fmla="*/ 569620 h 2026318"/>
                <a:gd name="connsiteX11" fmla="*/ 729319 w 1421182"/>
                <a:gd name="connsiteY11" fmla="*/ 957827 h 2026318"/>
                <a:gd name="connsiteX12" fmla="*/ 543268 w 1421182"/>
                <a:gd name="connsiteY12" fmla="*/ 8 h 2026318"/>
                <a:gd name="connsiteX13" fmla="*/ 473286 w 1421182"/>
                <a:gd name="connsiteY13" fmla="*/ 1312127 h 2026318"/>
                <a:gd name="connsiteX14" fmla="*/ 338442 w 1421182"/>
                <a:gd name="connsiteY14" fmla="*/ 1258222 h 2026318"/>
                <a:gd name="connsiteX15" fmla="*/ 719 w 1421182"/>
                <a:gd name="connsiteY15" fmla="*/ 957545 h 2026318"/>
                <a:gd name="connsiteX0" fmla="*/ 719 w 1421182"/>
                <a:gd name="connsiteY0" fmla="*/ 957545 h 2295953"/>
                <a:gd name="connsiteX1" fmla="*/ 140932 w 1421182"/>
                <a:gd name="connsiteY1" fmla="*/ 1353319 h 2295953"/>
                <a:gd name="connsiteX2" fmla="*/ 309182 w 1421182"/>
                <a:gd name="connsiteY2" fmla="*/ 1711764 h 2295953"/>
                <a:gd name="connsiteX3" fmla="*/ 693290 w 1421182"/>
                <a:gd name="connsiteY3" fmla="*/ 2019121 h 2295953"/>
                <a:gd name="connsiteX4" fmla="*/ 722524 w 1421182"/>
                <a:gd name="connsiteY4" fmla="*/ 2295953 h 2295953"/>
                <a:gd name="connsiteX5" fmla="*/ 1311364 w 1421182"/>
                <a:gd name="connsiteY5" fmla="*/ 2026318 h 2295953"/>
                <a:gd name="connsiteX6" fmla="*/ 1421092 w 1421182"/>
                <a:gd name="connsiteY6" fmla="*/ 1126548 h 2295953"/>
                <a:gd name="connsiteX7" fmla="*/ 1152597 w 1421182"/>
                <a:gd name="connsiteY7" fmla="*/ 669082 h 2295953"/>
                <a:gd name="connsiteX8" fmla="*/ 1168953 w 1421182"/>
                <a:gd name="connsiteY8" fmla="*/ 968062 h 2295953"/>
                <a:gd name="connsiteX9" fmla="*/ 927050 w 1421182"/>
                <a:gd name="connsiteY9" fmla="*/ 614956 h 2295953"/>
                <a:gd name="connsiteX10" fmla="*/ 957315 w 1421182"/>
                <a:gd name="connsiteY10" fmla="*/ 944170 h 2295953"/>
                <a:gd name="connsiteX11" fmla="*/ 711016 w 1421182"/>
                <a:gd name="connsiteY11" fmla="*/ 569620 h 2295953"/>
                <a:gd name="connsiteX12" fmla="*/ 729319 w 1421182"/>
                <a:gd name="connsiteY12" fmla="*/ 957827 h 2295953"/>
                <a:gd name="connsiteX13" fmla="*/ 543268 w 1421182"/>
                <a:gd name="connsiteY13" fmla="*/ 8 h 2295953"/>
                <a:gd name="connsiteX14" fmla="*/ 473286 w 1421182"/>
                <a:gd name="connsiteY14" fmla="*/ 1312127 h 2295953"/>
                <a:gd name="connsiteX15" fmla="*/ 338442 w 1421182"/>
                <a:gd name="connsiteY15" fmla="*/ 1258222 h 2295953"/>
                <a:gd name="connsiteX16" fmla="*/ 719 w 1421182"/>
                <a:gd name="connsiteY16" fmla="*/ 957545 h 2295953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93290 w 1421182"/>
                <a:gd name="connsiteY3" fmla="*/ 2019121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26141 w 1421182"/>
                <a:gd name="connsiteY3" fmla="*/ 1985150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4785"/>
                <a:gd name="connsiteX1" fmla="*/ 140932 w 1421182"/>
                <a:gd name="connsiteY1" fmla="*/ 1353319 h 2314785"/>
                <a:gd name="connsiteX2" fmla="*/ 309182 w 1421182"/>
                <a:gd name="connsiteY2" fmla="*/ 1711764 h 2314785"/>
                <a:gd name="connsiteX3" fmla="*/ 626141 w 1421182"/>
                <a:gd name="connsiteY3" fmla="*/ 1985150 h 2314785"/>
                <a:gd name="connsiteX4" fmla="*/ 658780 w 1421182"/>
                <a:gd name="connsiteY4" fmla="*/ 2266927 h 2314785"/>
                <a:gd name="connsiteX5" fmla="*/ 1170733 w 1421182"/>
                <a:gd name="connsiteY5" fmla="*/ 2300858 h 2314785"/>
                <a:gd name="connsiteX6" fmla="*/ 1311364 w 1421182"/>
                <a:gd name="connsiteY6" fmla="*/ 2026318 h 2314785"/>
                <a:gd name="connsiteX7" fmla="*/ 1421092 w 1421182"/>
                <a:gd name="connsiteY7" fmla="*/ 1126548 h 2314785"/>
                <a:gd name="connsiteX8" fmla="*/ 1152597 w 1421182"/>
                <a:gd name="connsiteY8" fmla="*/ 669082 h 2314785"/>
                <a:gd name="connsiteX9" fmla="*/ 1168953 w 1421182"/>
                <a:gd name="connsiteY9" fmla="*/ 968062 h 2314785"/>
                <a:gd name="connsiteX10" fmla="*/ 927050 w 1421182"/>
                <a:gd name="connsiteY10" fmla="*/ 614956 h 2314785"/>
                <a:gd name="connsiteX11" fmla="*/ 957315 w 1421182"/>
                <a:gd name="connsiteY11" fmla="*/ 944170 h 2314785"/>
                <a:gd name="connsiteX12" fmla="*/ 711016 w 1421182"/>
                <a:gd name="connsiteY12" fmla="*/ 569620 h 2314785"/>
                <a:gd name="connsiteX13" fmla="*/ 729319 w 1421182"/>
                <a:gd name="connsiteY13" fmla="*/ 957827 h 2314785"/>
                <a:gd name="connsiteX14" fmla="*/ 543268 w 1421182"/>
                <a:gd name="connsiteY14" fmla="*/ 8 h 2314785"/>
                <a:gd name="connsiteX15" fmla="*/ 473286 w 1421182"/>
                <a:gd name="connsiteY15" fmla="*/ 1312127 h 2314785"/>
                <a:gd name="connsiteX16" fmla="*/ 338442 w 1421182"/>
                <a:gd name="connsiteY16" fmla="*/ 1258222 h 2314785"/>
                <a:gd name="connsiteX17" fmla="*/ 719 w 1421182"/>
                <a:gd name="connsiteY17" fmla="*/ 957545 h 2314785"/>
                <a:gd name="connsiteX0" fmla="*/ 719 w 1421182"/>
                <a:gd name="connsiteY0" fmla="*/ 957545 h 2323891"/>
                <a:gd name="connsiteX1" fmla="*/ 140932 w 1421182"/>
                <a:gd name="connsiteY1" fmla="*/ 1353319 h 2323891"/>
                <a:gd name="connsiteX2" fmla="*/ 309182 w 1421182"/>
                <a:gd name="connsiteY2" fmla="*/ 1711764 h 2323891"/>
                <a:gd name="connsiteX3" fmla="*/ 626141 w 1421182"/>
                <a:gd name="connsiteY3" fmla="*/ 1985150 h 2323891"/>
                <a:gd name="connsiteX4" fmla="*/ 658780 w 1421182"/>
                <a:gd name="connsiteY4" fmla="*/ 2266927 h 2323891"/>
                <a:gd name="connsiteX5" fmla="*/ 1170733 w 1421182"/>
                <a:gd name="connsiteY5" fmla="*/ 2300858 h 2323891"/>
                <a:gd name="connsiteX6" fmla="*/ 1311364 w 1421182"/>
                <a:gd name="connsiteY6" fmla="*/ 2026318 h 2323891"/>
                <a:gd name="connsiteX7" fmla="*/ 1421092 w 1421182"/>
                <a:gd name="connsiteY7" fmla="*/ 1126548 h 2323891"/>
                <a:gd name="connsiteX8" fmla="*/ 1152597 w 1421182"/>
                <a:gd name="connsiteY8" fmla="*/ 669082 h 2323891"/>
                <a:gd name="connsiteX9" fmla="*/ 1168953 w 1421182"/>
                <a:gd name="connsiteY9" fmla="*/ 968062 h 2323891"/>
                <a:gd name="connsiteX10" fmla="*/ 927050 w 1421182"/>
                <a:gd name="connsiteY10" fmla="*/ 614956 h 2323891"/>
                <a:gd name="connsiteX11" fmla="*/ 957315 w 1421182"/>
                <a:gd name="connsiteY11" fmla="*/ 944170 h 2323891"/>
                <a:gd name="connsiteX12" fmla="*/ 711016 w 1421182"/>
                <a:gd name="connsiteY12" fmla="*/ 569620 h 2323891"/>
                <a:gd name="connsiteX13" fmla="*/ 729319 w 1421182"/>
                <a:gd name="connsiteY13" fmla="*/ 957827 h 2323891"/>
                <a:gd name="connsiteX14" fmla="*/ 543268 w 1421182"/>
                <a:gd name="connsiteY14" fmla="*/ 8 h 2323891"/>
                <a:gd name="connsiteX15" fmla="*/ 473286 w 1421182"/>
                <a:gd name="connsiteY15" fmla="*/ 1312127 h 2323891"/>
                <a:gd name="connsiteX16" fmla="*/ 338442 w 1421182"/>
                <a:gd name="connsiteY16" fmla="*/ 1258222 h 2323891"/>
                <a:gd name="connsiteX17" fmla="*/ 719 w 1421182"/>
                <a:gd name="connsiteY17" fmla="*/ 957545 h 2323891"/>
                <a:gd name="connsiteX0" fmla="*/ 719 w 1421182"/>
                <a:gd name="connsiteY0" fmla="*/ 957545 h 2358736"/>
                <a:gd name="connsiteX1" fmla="*/ 140932 w 1421182"/>
                <a:gd name="connsiteY1" fmla="*/ 1353319 h 2358736"/>
                <a:gd name="connsiteX2" fmla="*/ 309182 w 1421182"/>
                <a:gd name="connsiteY2" fmla="*/ 1711764 h 2358736"/>
                <a:gd name="connsiteX3" fmla="*/ 626141 w 1421182"/>
                <a:gd name="connsiteY3" fmla="*/ 1985150 h 2358736"/>
                <a:gd name="connsiteX4" fmla="*/ 658780 w 1421182"/>
                <a:gd name="connsiteY4" fmla="*/ 2266927 h 2358736"/>
                <a:gd name="connsiteX5" fmla="*/ 1227989 w 1421182"/>
                <a:gd name="connsiteY5" fmla="*/ 2341644 h 2358736"/>
                <a:gd name="connsiteX6" fmla="*/ 1311364 w 1421182"/>
                <a:gd name="connsiteY6" fmla="*/ 2026318 h 2358736"/>
                <a:gd name="connsiteX7" fmla="*/ 1421092 w 1421182"/>
                <a:gd name="connsiteY7" fmla="*/ 1126548 h 2358736"/>
                <a:gd name="connsiteX8" fmla="*/ 1152597 w 1421182"/>
                <a:gd name="connsiteY8" fmla="*/ 669082 h 2358736"/>
                <a:gd name="connsiteX9" fmla="*/ 1168953 w 1421182"/>
                <a:gd name="connsiteY9" fmla="*/ 968062 h 2358736"/>
                <a:gd name="connsiteX10" fmla="*/ 927050 w 1421182"/>
                <a:gd name="connsiteY10" fmla="*/ 614956 h 2358736"/>
                <a:gd name="connsiteX11" fmla="*/ 957315 w 1421182"/>
                <a:gd name="connsiteY11" fmla="*/ 944170 h 2358736"/>
                <a:gd name="connsiteX12" fmla="*/ 711016 w 1421182"/>
                <a:gd name="connsiteY12" fmla="*/ 569620 h 2358736"/>
                <a:gd name="connsiteX13" fmla="*/ 729319 w 1421182"/>
                <a:gd name="connsiteY13" fmla="*/ 957827 h 2358736"/>
                <a:gd name="connsiteX14" fmla="*/ 543268 w 1421182"/>
                <a:gd name="connsiteY14" fmla="*/ 8 h 2358736"/>
                <a:gd name="connsiteX15" fmla="*/ 473286 w 1421182"/>
                <a:gd name="connsiteY15" fmla="*/ 1312127 h 2358736"/>
                <a:gd name="connsiteX16" fmla="*/ 338442 w 1421182"/>
                <a:gd name="connsiteY16" fmla="*/ 1258222 h 2358736"/>
                <a:gd name="connsiteX17" fmla="*/ 719 w 1421182"/>
                <a:gd name="connsiteY17" fmla="*/ 957545 h 2358736"/>
                <a:gd name="connsiteX0" fmla="*/ 719 w 1421182"/>
                <a:gd name="connsiteY0" fmla="*/ 957545 h 2341644"/>
                <a:gd name="connsiteX1" fmla="*/ 140932 w 1421182"/>
                <a:gd name="connsiteY1" fmla="*/ 1353319 h 2341644"/>
                <a:gd name="connsiteX2" fmla="*/ 309182 w 1421182"/>
                <a:gd name="connsiteY2" fmla="*/ 1711764 h 2341644"/>
                <a:gd name="connsiteX3" fmla="*/ 626141 w 1421182"/>
                <a:gd name="connsiteY3" fmla="*/ 1985150 h 2341644"/>
                <a:gd name="connsiteX4" fmla="*/ 658780 w 1421182"/>
                <a:gd name="connsiteY4" fmla="*/ 2266927 h 2341644"/>
                <a:gd name="connsiteX5" fmla="*/ 1227989 w 1421182"/>
                <a:gd name="connsiteY5" fmla="*/ 2341644 h 2341644"/>
                <a:gd name="connsiteX6" fmla="*/ 1311364 w 1421182"/>
                <a:gd name="connsiteY6" fmla="*/ 2026318 h 2341644"/>
                <a:gd name="connsiteX7" fmla="*/ 1421092 w 1421182"/>
                <a:gd name="connsiteY7" fmla="*/ 1126548 h 2341644"/>
                <a:gd name="connsiteX8" fmla="*/ 1152597 w 1421182"/>
                <a:gd name="connsiteY8" fmla="*/ 669082 h 2341644"/>
                <a:gd name="connsiteX9" fmla="*/ 1168953 w 1421182"/>
                <a:gd name="connsiteY9" fmla="*/ 968062 h 2341644"/>
                <a:gd name="connsiteX10" fmla="*/ 927050 w 1421182"/>
                <a:gd name="connsiteY10" fmla="*/ 614956 h 2341644"/>
                <a:gd name="connsiteX11" fmla="*/ 957315 w 1421182"/>
                <a:gd name="connsiteY11" fmla="*/ 944170 h 2341644"/>
                <a:gd name="connsiteX12" fmla="*/ 711016 w 1421182"/>
                <a:gd name="connsiteY12" fmla="*/ 569620 h 2341644"/>
                <a:gd name="connsiteX13" fmla="*/ 729319 w 1421182"/>
                <a:gd name="connsiteY13" fmla="*/ 957827 h 2341644"/>
                <a:gd name="connsiteX14" fmla="*/ 543268 w 1421182"/>
                <a:gd name="connsiteY14" fmla="*/ 8 h 2341644"/>
                <a:gd name="connsiteX15" fmla="*/ 473286 w 1421182"/>
                <a:gd name="connsiteY15" fmla="*/ 1312127 h 2341644"/>
                <a:gd name="connsiteX16" fmla="*/ 338442 w 1421182"/>
                <a:gd name="connsiteY16" fmla="*/ 1258222 h 2341644"/>
                <a:gd name="connsiteX17" fmla="*/ 719 w 1421182"/>
                <a:gd name="connsiteY17" fmla="*/ 957545 h 2341644"/>
                <a:gd name="connsiteX0" fmla="*/ 719 w 1421092"/>
                <a:gd name="connsiteY0" fmla="*/ 957545 h 2341644"/>
                <a:gd name="connsiteX1" fmla="*/ 140932 w 1421092"/>
                <a:gd name="connsiteY1" fmla="*/ 1353319 h 2341644"/>
                <a:gd name="connsiteX2" fmla="*/ 309182 w 1421092"/>
                <a:gd name="connsiteY2" fmla="*/ 1711764 h 2341644"/>
                <a:gd name="connsiteX3" fmla="*/ 626141 w 1421092"/>
                <a:gd name="connsiteY3" fmla="*/ 1985150 h 2341644"/>
                <a:gd name="connsiteX4" fmla="*/ 658780 w 1421092"/>
                <a:gd name="connsiteY4" fmla="*/ 2266927 h 2341644"/>
                <a:gd name="connsiteX5" fmla="*/ 1227989 w 1421092"/>
                <a:gd name="connsiteY5" fmla="*/ 2341644 h 2341644"/>
                <a:gd name="connsiteX6" fmla="*/ 1262460 w 1421092"/>
                <a:gd name="connsiteY6" fmla="*/ 1987074 h 2341644"/>
                <a:gd name="connsiteX7" fmla="*/ 1421092 w 1421092"/>
                <a:gd name="connsiteY7" fmla="*/ 1126548 h 2341644"/>
                <a:gd name="connsiteX8" fmla="*/ 1152597 w 1421092"/>
                <a:gd name="connsiteY8" fmla="*/ 669082 h 2341644"/>
                <a:gd name="connsiteX9" fmla="*/ 1168953 w 1421092"/>
                <a:gd name="connsiteY9" fmla="*/ 968062 h 2341644"/>
                <a:gd name="connsiteX10" fmla="*/ 927050 w 1421092"/>
                <a:gd name="connsiteY10" fmla="*/ 614956 h 2341644"/>
                <a:gd name="connsiteX11" fmla="*/ 957315 w 1421092"/>
                <a:gd name="connsiteY11" fmla="*/ 944170 h 2341644"/>
                <a:gd name="connsiteX12" fmla="*/ 711016 w 1421092"/>
                <a:gd name="connsiteY12" fmla="*/ 569620 h 2341644"/>
                <a:gd name="connsiteX13" fmla="*/ 729319 w 1421092"/>
                <a:gd name="connsiteY13" fmla="*/ 957827 h 2341644"/>
                <a:gd name="connsiteX14" fmla="*/ 543268 w 1421092"/>
                <a:gd name="connsiteY14" fmla="*/ 8 h 2341644"/>
                <a:gd name="connsiteX15" fmla="*/ 473286 w 1421092"/>
                <a:gd name="connsiteY15" fmla="*/ 1312127 h 2341644"/>
                <a:gd name="connsiteX16" fmla="*/ 338442 w 1421092"/>
                <a:gd name="connsiteY16" fmla="*/ 1258222 h 2341644"/>
                <a:gd name="connsiteX17" fmla="*/ 719 w 1421092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557331 w 1421109"/>
                <a:gd name="connsiteY4" fmla="*/ 2278453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01148 w 1421109"/>
                <a:gd name="connsiteY4" fmla="*/ 2297232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10754"/>
                <a:gd name="connsiteX1" fmla="*/ 140932 w 1421109"/>
                <a:gd name="connsiteY1" fmla="*/ 1353319 h 2310754"/>
                <a:gd name="connsiteX2" fmla="*/ 309182 w 1421109"/>
                <a:gd name="connsiteY2" fmla="*/ 1711764 h 2310754"/>
                <a:gd name="connsiteX3" fmla="*/ 548773 w 1421109"/>
                <a:gd name="connsiteY3" fmla="*/ 1936338 h 2310754"/>
                <a:gd name="connsiteX4" fmla="*/ 601148 w 1421109"/>
                <a:gd name="connsiteY4" fmla="*/ 2297232 h 2310754"/>
                <a:gd name="connsiteX5" fmla="*/ 1253027 w 1421109"/>
                <a:gd name="connsiteY5" fmla="*/ 2310347 h 2310754"/>
                <a:gd name="connsiteX6" fmla="*/ 1262460 w 1421109"/>
                <a:gd name="connsiteY6" fmla="*/ 1987074 h 2310754"/>
                <a:gd name="connsiteX7" fmla="*/ 1421092 w 1421109"/>
                <a:gd name="connsiteY7" fmla="*/ 1126548 h 2310754"/>
                <a:gd name="connsiteX8" fmla="*/ 1152597 w 1421109"/>
                <a:gd name="connsiteY8" fmla="*/ 669082 h 2310754"/>
                <a:gd name="connsiteX9" fmla="*/ 1168953 w 1421109"/>
                <a:gd name="connsiteY9" fmla="*/ 968062 h 2310754"/>
                <a:gd name="connsiteX10" fmla="*/ 927050 w 1421109"/>
                <a:gd name="connsiteY10" fmla="*/ 614956 h 2310754"/>
                <a:gd name="connsiteX11" fmla="*/ 957315 w 1421109"/>
                <a:gd name="connsiteY11" fmla="*/ 944170 h 2310754"/>
                <a:gd name="connsiteX12" fmla="*/ 711016 w 1421109"/>
                <a:gd name="connsiteY12" fmla="*/ 569620 h 2310754"/>
                <a:gd name="connsiteX13" fmla="*/ 729319 w 1421109"/>
                <a:gd name="connsiteY13" fmla="*/ 957827 h 2310754"/>
                <a:gd name="connsiteX14" fmla="*/ 543268 w 1421109"/>
                <a:gd name="connsiteY14" fmla="*/ 8 h 2310754"/>
                <a:gd name="connsiteX15" fmla="*/ 473286 w 1421109"/>
                <a:gd name="connsiteY15" fmla="*/ 1312127 h 2310754"/>
                <a:gd name="connsiteX16" fmla="*/ 338442 w 1421109"/>
                <a:gd name="connsiteY16" fmla="*/ 1258222 h 2310754"/>
                <a:gd name="connsiteX17" fmla="*/ 719 w 1421109"/>
                <a:gd name="connsiteY17" fmla="*/ 957545 h 2310754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601148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347"/>
                <a:gd name="connsiteX1" fmla="*/ 140932 w 1421109"/>
                <a:gd name="connsiteY1" fmla="*/ 1353319 h 2310347"/>
                <a:gd name="connsiteX2" fmla="*/ 309182 w 1421109"/>
                <a:gd name="connsiteY2" fmla="*/ 1711764 h 2310347"/>
                <a:gd name="connsiteX3" fmla="*/ 548773 w 1421109"/>
                <a:gd name="connsiteY3" fmla="*/ 1936338 h 2310347"/>
                <a:gd name="connsiteX4" fmla="*/ 582370 w 1421109"/>
                <a:gd name="connsiteY4" fmla="*/ 2297232 h 2310347"/>
                <a:gd name="connsiteX5" fmla="*/ 1253027 w 1421109"/>
                <a:gd name="connsiteY5" fmla="*/ 2310347 h 2310347"/>
                <a:gd name="connsiteX6" fmla="*/ 1262460 w 1421109"/>
                <a:gd name="connsiteY6" fmla="*/ 1987074 h 2310347"/>
                <a:gd name="connsiteX7" fmla="*/ 1421092 w 1421109"/>
                <a:gd name="connsiteY7" fmla="*/ 1126548 h 2310347"/>
                <a:gd name="connsiteX8" fmla="*/ 1152597 w 1421109"/>
                <a:gd name="connsiteY8" fmla="*/ 669082 h 2310347"/>
                <a:gd name="connsiteX9" fmla="*/ 1168953 w 1421109"/>
                <a:gd name="connsiteY9" fmla="*/ 968062 h 2310347"/>
                <a:gd name="connsiteX10" fmla="*/ 927050 w 1421109"/>
                <a:gd name="connsiteY10" fmla="*/ 614956 h 2310347"/>
                <a:gd name="connsiteX11" fmla="*/ 957315 w 1421109"/>
                <a:gd name="connsiteY11" fmla="*/ 944170 h 2310347"/>
                <a:gd name="connsiteX12" fmla="*/ 711016 w 1421109"/>
                <a:gd name="connsiteY12" fmla="*/ 569620 h 2310347"/>
                <a:gd name="connsiteX13" fmla="*/ 729319 w 1421109"/>
                <a:gd name="connsiteY13" fmla="*/ 957827 h 2310347"/>
                <a:gd name="connsiteX14" fmla="*/ 543268 w 1421109"/>
                <a:gd name="connsiteY14" fmla="*/ 8 h 2310347"/>
                <a:gd name="connsiteX15" fmla="*/ 473286 w 1421109"/>
                <a:gd name="connsiteY15" fmla="*/ 1312127 h 2310347"/>
                <a:gd name="connsiteX16" fmla="*/ 338442 w 1421109"/>
                <a:gd name="connsiteY16" fmla="*/ 1258222 h 2310347"/>
                <a:gd name="connsiteX17" fmla="*/ 719 w 1421109"/>
                <a:gd name="connsiteY17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6650"/>
                <a:gd name="connsiteY0" fmla="*/ 957545 h 2310347"/>
                <a:gd name="connsiteX1" fmla="*/ 140932 w 1426650"/>
                <a:gd name="connsiteY1" fmla="*/ 1353319 h 2310347"/>
                <a:gd name="connsiteX2" fmla="*/ 309182 w 1426650"/>
                <a:gd name="connsiteY2" fmla="*/ 1711764 h 2310347"/>
                <a:gd name="connsiteX3" fmla="*/ 548773 w 1426650"/>
                <a:gd name="connsiteY3" fmla="*/ 1936338 h 2310347"/>
                <a:gd name="connsiteX4" fmla="*/ 582370 w 1426650"/>
                <a:gd name="connsiteY4" fmla="*/ 2297232 h 2310347"/>
                <a:gd name="connsiteX5" fmla="*/ 1253027 w 1426650"/>
                <a:gd name="connsiteY5" fmla="*/ 2310347 h 2310347"/>
                <a:gd name="connsiteX6" fmla="*/ 1262460 w 1426650"/>
                <a:gd name="connsiteY6" fmla="*/ 1987074 h 2310347"/>
                <a:gd name="connsiteX7" fmla="*/ 1421092 w 1426650"/>
                <a:gd name="connsiteY7" fmla="*/ 1126548 h 2310347"/>
                <a:gd name="connsiteX8" fmla="*/ 1393246 w 1426650"/>
                <a:gd name="connsiteY8" fmla="*/ 734522 h 2310347"/>
                <a:gd name="connsiteX9" fmla="*/ 1186368 w 1426650"/>
                <a:gd name="connsiteY9" fmla="*/ 644961 h 2310347"/>
                <a:gd name="connsiteX10" fmla="*/ 1168953 w 1426650"/>
                <a:gd name="connsiteY10" fmla="*/ 968062 h 2310347"/>
                <a:gd name="connsiteX11" fmla="*/ 1156855 w 1426650"/>
                <a:gd name="connsiteY11" fmla="*/ 657333 h 2310347"/>
                <a:gd name="connsiteX12" fmla="*/ 927050 w 1426650"/>
                <a:gd name="connsiteY12" fmla="*/ 614956 h 2310347"/>
                <a:gd name="connsiteX13" fmla="*/ 957315 w 1426650"/>
                <a:gd name="connsiteY13" fmla="*/ 944170 h 2310347"/>
                <a:gd name="connsiteX14" fmla="*/ 711016 w 1426650"/>
                <a:gd name="connsiteY14" fmla="*/ 569620 h 2310347"/>
                <a:gd name="connsiteX15" fmla="*/ 729319 w 1426650"/>
                <a:gd name="connsiteY15" fmla="*/ 957827 h 2310347"/>
                <a:gd name="connsiteX16" fmla="*/ 543268 w 1426650"/>
                <a:gd name="connsiteY16" fmla="*/ 8 h 2310347"/>
                <a:gd name="connsiteX17" fmla="*/ 473286 w 1426650"/>
                <a:gd name="connsiteY17" fmla="*/ 1312127 h 2310347"/>
                <a:gd name="connsiteX18" fmla="*/ 338442 w 1426650"/>
                <a:gd name="connsiteY18" fmla="*/ 1258222 h 2310347"/>
                <a:gd name="connsiteX19" fmla="*/ 719 w 1426650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711016 w 1422362"/>
                <a:gd name="connsiteY14" fmla="*/ 569620 h 2310347"/>
                <a:gd name="connsiteX15" fmla="*/ 729319 w 1422362"/>
                <a:gd name="connsiteY15" fmla="*/ 957827 h 2310347"/>
                <a:gd name="connsiteX16" fmla="*/ 543268 w 1422362"/>
                <a:gd name="connsiteY16" fmla="*/ 8 h 2310347"/>
                <a:gd name="connsiteX17" fmla="*/ 473286 w 1422362"/>
                <a:gd name="connsiteY17" fmla="*/ 1312127 h 2310347"/>
                <a:gd name="connsiteX18" fmla="*/ 338442 w 1422362"/>
                <a:gd name="connsiteY18" fmla="*/ 1258222 h 2310347"/>
                <a:gd name="connsiteX19" fmla="*/ 719 w 1422362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5260 h 2378062"/>
                <a:gd name="connsiteX1" fmla="*/ 140932 w 1422362"/>
                <a:gd name="connsiteY1" fmla="*/ 1421034 h 2378062"/>
                <a:gd name="connsiteX2" fmla="*/ 309182 w 1422362"/>
                <a:gd name="connsiteY2" fmla="*/ 1779479 h 2378062"/>
                <a:gd name="connsiteX3" fmla="*/ 548773 w 1422362"/>
                <a:gd name="connsiteY3" fmla="*/ 2004053 h 2378062"/>
                <a:gd name="connsiteX4" fmla="*/ 582370 w 1422362"/>
                <a:gd name="connsiteY4" fmla="*/ 2364947 h 2378062"/>
                <a:gd name="connsiteX5" fmla="*/ 1253027 w 1422362"/>
                <a:gd name="connsiteY5" fmla="*/ 2378062 h 2378062"/>
                <a:gd name="connsiteX6" fmla="*/ 1262460 w 1422362"/>
                <a:gd name="connsiteY6" fmla="*/ 2054789 h 2378062"/>
                <a:gd name="connsiteX7" fmla="*/ 1421092 w 1422362"/>
                <a:gd name="connsiteY7" fmla="*/ 1194263 h 2378062"/>
                <a:gd name="connsiteX8" fmla="*/ 1369124 w 1422362"/>
                <a:gd name="connsiteY8" fmla="*/ 768467 h 2378062"/>
                <a:gd name="connsiteX9" fmla="*/ 1176719 w 1422362"/>
                <a:gd name="connsiteY9" fmla="*/ 736798 h 2378062"/>
                <a:gd name="connsiteX10" fmla="*/ 1168953 w 1422362"/>
                <a:gd name="connsiteY10" fmla="*/ 1035777 h 2378062"/>
                <a:gd name="connsiteX11" fmla="*/ 1156855 w 1422362"/>
                <a:gd name="connsiteY11" fmla="*/ 725048 h 2378062"/>
                <a:gd name="connsiteX12" fmla="*/ 927050 w 1422362"/>
                <a:gd name="connsiteY12" fmla="*/ 682671 h 2378062"/>
                <a:gd name="connsiteX13" fmla="*/ 957315 w 1422362"/>
                <a:gd name="connsiteY13" fmla="*/ 1011885 h 2378062"/>
                <a:gd name="connsiteX14" fmla="*/ 905990 w 1422362"/>
                <a:gd name="connsiteY14" fmla="*/ 681629 h 2378062"/>
                <a:gd name="connsiteX15" fmla="*/ 711016 w 1422362"/>
                <a:gd name="connsiteY15" fmla="*/ 637335 h 2378062"/>
                <a:gd name="connsiteX16" fmla="*/ 729319 w 1422362"/>
                <a:gd name="connsiteY16" fmla="*/ 1025542 h 2378062"/>
                <a:gd name="connsiteX17" fmla="*/ 543268 w 1422362"/>
                <a:gd name="connsiteY17" fmla="*/ 67723 h 2378062"/>
                <a:gd name="connsiteX18" fmla="*/ 471802 w 1422362"/>
                <a:gd name="connsiteY18" fmla="*/ 213672 h 2378062"/>
                <a:gd name="connsiteX19" fmla="*/ 473286 w 1422362"/>
                <a:gd name="connsiteY19" fmla="*/ 1379842 h 2378062"/>
                <a:gd name="connsiteX20" fmla="*/ 338442 w 1422362"/>
                <a:gd name="connsiteY20" fmla="*/ 1325937 h 2378062"/>
                <a:gd name="connsiteX21" fmla="*/ 719 w 1422362"/>
                <a:gd name="connsiteY21" fmla="*/ 1025260 h 2378062"/>
                <a:gd name="connsiteX0" fmla="*/ 719 w 1422362"/>
                <a:gd name="connsiteY0" fmla="*/ 1011512 h 2364314"/>
                <a:gd name="connsiteX1" fmla="*/ 140932 w 1422362"/>
                <a:gd name="connsiteY1" fmla="*/ 1407286 h 2364314"/>
                <a:gd name="connsiteX2" fmla="*/ 309182 w 1422362"/>
                <a:gd name="connsiteY2" fmla="*/ 1765731 h 2364314"/>
                <a:gd name="connsiteX3" fmla="*/ 548773 w 1422362"/>
                <a:gd name="connsiteY3" fmla="*/ 1990305 h 2364314"/>
                <a:gd name="connsiteX4" fmla="*/ 582370 w 1422362"/>
                <a:gd name="connsiteY4" fmla="*/ 2351199 h 2364314"/>
                <a:gd name="connsiteX5" fmla="*/ 1253027 w 1422362"/>
                <a:gd name="connsiteY5" fmla="*/ 2364314 h 2364314"/>
                <a:gd name="connsiteX6" fmla="*/ 1262460 w 1422362"/>
                <a:gd name="connsiteY6" fmla="*/ 2041041 h 2364314"/>
                <a:gd name="connsiteX7" fmla="*/ 1421092 w 1422362"/>
                <a:gd name="connsiteY7" fmla="*/ 1180515 h 2364314"/>
                <a:gd name="connsiteX8" fmla="*/ 1369124 w 1422362"/>
                <a:gd name="connsiteY8" fmla="*/ 754719 h 2364314"/>
                <a:gd name="connsiteX9" fmla="*/ 1176719 w 1422362"/>
                <a:gd name="connsiteY9" fmla="*/ 723050 h 2364314"/>
                <a:gd name="connsiteX10" fmla="*/ 1168953 w 1422362"/>
                <a:gd name="connsiteY10" fmla="*/ 1022029 h 2364314"/>
                <a:gd name="connsiteX11" fmla="*/ 1156855 w 1422362"/>
                <a:gd name="connsiteY11" fmla="*/ 711300 h 2364314"/>
                <a:gd name="connsiteX12" fmla="*/ 927050 w 1422362"/>
                <a:gd name="connsiteY12" fmla="*/ 668923 h 2364314"/>
                <a:gd name="connsiteX13" fmla="*/ 957315 w 1422362"/>
                <a:gd name="connsiteY13" fmla="*/ 998137 h 2364314"/>
                <a:gd name="connsiteX14" fmla="*/ 905990 w 1422362"/>
                <a:gd name="connsiteY14" fmla="*/ 667881 h 2364314"/>
                <a:gd name="connsiteX15" fmla="*/ 711016 w 1422362"/>
                <a:gd name="connsiteY15" fmla="*/ 623587 h 2364314"/>
                <a:gd name="connsiteX16" fmla="*/ 729319 w 1422362"/>
                <a:gd name="connsiteY16" fmla="*/ 1011794 h 2364314"/>
                <a:gd name="connsiteX17" fmla="*/ 630106 w 1422362"/>
                <a:gd name="connsiteY17" fmla="*/ 73272 h 2364314"/>
                <a:gd name="connsiteX18" fmla="*/ 471802 w 1422362"/>
                <a:gd name="connsiteY18" fmla="*/ 199924 h 2364314"/>
                <a:gd name="connsiteX19" fmla="*/ 473286 w 1422362"/>
                <a:gd name="connsiteY19" fmla="*/ 1366094 h 2364314"/>
                <a:gd name="connsiteX20" fmla="*/ 338442 w 1422362"/>
                <a:gd name="connsiteY20" fmla="*/ 1312189 h 2364314"/>
                <a:gd name="connsiteX21" fmla="*/ 719 w 1422362"/>
                <a:gd name="connsiteY21" fmla="*/ 1011512 h 2364314"/>
                <a:gd name="connsiteX0" fmla="*/ 719 w 1422362"/>
                <a:gd name="connsiteY0" fmla="*/ 938672 h 2291474"/>
                <a:gd name="connsiteX1" fmla="*/ 140932 w 1422362"/>
                <a:gd name="connsiteY1" fmla="*/ 1334446 h 2291474"/>
                <a:gd name="connsiteX2" fmla="*/ 309182 w 1422362"/>
                <a:gd name="connsiteY2" fmla="*/ 1692891 h 2291474"/>
                <a:gd name="connsiteX3" fmla="*/ 548773 w 1422362"/>
                <a:gd name="connsiteY3" fmla="*/ 1917465 h 2291474"/>
                <a:gd name="connsiteX4" fmla="*/ 582370 w 1422362"/>
                <a:gd name="connsiteY4" fmla="*/ 2278359 h 2291474"/>
                <a:gd name="connsiteX5" fmla="*/ 1253027 w 1422362"/>
                <a:gd name="connsiteY5" fmla="*/ 2291474 h 2291474"/>
                <a:gd name="connsiteX6" fmla="*/ 1262460 w 1422362"/>
                <a:gd name="connsiteY6" fmla="*/ 1968201 h 2291474"/>
                <a:gd name="connsiteX7" fmla="*/ 1421092 w 1422362"/>
                <a:gd name="connsiteY7" fmla="*/ 1107675 h 2291474"/>
                <a:gd name="connsiteX8" fmla="*/ 1369124 w 1422362"/>
                <a:gd name="connsiteY8" fmla="*/ 681879 h 2291474"/>
                <a:gd name="connsiteX9" fmla="*/ 1176719 w 1422362"/>
                <a:gd name="connsiteY9" fmla="*/ 650210 h 2291474"/>
                <a:gd name="connsiteX10" fmla="*/ 1168953 w 1422362"/>
                <a:gd name="connsiteY10" fmla="*/ 949189 h 2291474"/>
                <a:gd name="connsiteX11" fmla="*/ 1156855 w 1422362"/>
                <a:gd name="connsiteY11" fmla="*/ 638460 h 2291474"/>
                <a:gd name="connsiteX12" fmla="*/ 927050 w 1422362"/>
                <a:gd name="connsiteY12" fmla="*/ 596083 h 2291474"/>
                <a:gd name="connsiteX13" fmla="*/ 957315 w 1422362"/>
                <a:gd name="connsiteY13" fmla="*/ 925297 h 2291474"/>
                <a:gd name="connsiteX14" fmla="*/ 905990 w 1422362"/>
                <a:gd name="connsiteY14" fmla="*/ 595041 h 2291474"/>
                <a:gd name="connsiteX15" fmla="*/ 711016 w 1422362"/>
                <a:gd name="connsiteY15" fmla="*/ 550747 h 2291474"/>
                <a:gd name="connsiteX16" fmla="*/ 729319 w 1422362"/>
                <a:gd name="connsiteY16" fmla="*/ 938954 h 2291474"/>
                <a:gd name="connsiteX17" fmla="*/ 673525 w 1422362"/>
                <a:gd name="connsiteY17" fmla="*/ 130688 h 2291474"/>
                <a:gd name="connsiteX18" fmla="*/ 471802 w 1422362"/>
                <a:gd name="connsiteY18" fmla="*/ 127084 h 2291474"/>
                <a:gd name="connsiteX19" fmla="*/ 473286 w 1422362"/>
                <a:gd name="connsiteY19" fmla="*/ 1293254 h 2291474"/>
                <a:gd name="connsiteX20" fmla="*/ 338442 w 1422362"/>
                <a:gd name="connsiteY20" fmla="*/ 1239349 h 2291474"/>
                <a:gd name="connsiteX21" fmla="*/ 719 w 1422362"/>
                <a:gd name="connsiteY21" fmla="*/ 938672 h 2291474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14198 h 2267000"/>
                <a:gd name="connsiteX1" fmla="*/ 140932 w 1422362"/>
                <a:gd name="connsiteY1" fmla="*/ 1309972 h 2267000"/>
                <a:gd name="connsiteX2" fmla="*/ 309182 w 1422362"/>
                <a:gd name="connsiteY2" fmla="*/ 1668417 h 2267000"/>
                <a:gd name="connsiteX3" fmla="*/ 548773 w 1422362"/>
                <a:gd name="connsiteY3" fmla="*/ 1892991 h 2267000"/>
                <a:gd name="connsiteX4" fmla="*/ 582370 w 1422362"/>
                <a:gd name="connsiteY4" fmla="*/ 2253885 h 2267000"/>
                <a:gd name="connsiteX5" fmla="*/ 1253027 w 1422362"/>
                <a:gd name="connsiteY5" fmla="*/ 2267000 h 2267000"/>
                <a:gd name="connsiteX6" fmla="*/ 1262460 w 1422362"/>
                <a:gd name="connsiteY6" fmla="*/ 1943727 h 2267000"/>
                <a:gd name="connsiteX7" fmla="*/ 1421092 w 1422362"/>
                <a:gd name="connsiteY7" fmla="*/ 1083201 h 2267000"/>
                <a:gd name="connsiteX8" fmla="*/ 1369124 w 1422362"/>
                <a:gd name="connsiteY8" fmla="*/ 657405 h 2267000"/>
                <a:gd name="connsiteX9" fmla="*/ 1176719 w 1422362"/>
                <a:gd name="connsiteY9" fmla="*/ 625736 h 2267000"/>
                <a:gd name="connsiteX10" fmla="*/ 1168953 w 1422362"/>
                <a:gd name="connsiteY10" fmla="*/ 924715 h 2267000"/>
                <a:gd name="connsiteX11" fmla="*/ 1156855 w 1422362"/>
                <a:gd name="connsiteY11" fmla="*/ 613986 h 2267000"/>
                <a:gd name="connsiteX12" fmla="*/ 927050 w 1422362"/>
                <a:gd name="connsiteY12" fmla="*/ 571609 h 2267000"/>
                <a:gd name="connsiteX13" fmla="*/ 957315 w 1422362"/>
                <a:gd name="connsiteY13" fmla="*/ 900823 h 2267000"/>
                <a:gd name="connsiteX14" fmla="*/ 905990 w 1422362"/>
                <a:gd name="connsiteY14" fmla="*/ 570567 h 2267000"/>
                <a:gd name="connsiteX15" fmla="*/ 711016 w 1422362"/>
                <a:gd name="connsiteY15" fmla="*/ 526273 h 2267000"/>
                <a:gd name="connsiteX16" fmla="*/ 714846 w 1422362"/>
                <a:gd name="connsiteY16" fmla="*/ 914480 h 2267000"/>
                <a:gd name="connsiteX17" fmla="*/ 673525 w 1422362"/>
                <a:gd name="connsiteY17" fmla="*/ 106214 h 2267000"/>
                <a:gd name="connsiteX18" fmla="*/ 486275 w 1422362"/>
                <a:gd name="connsiteY18" fmla="*/ 174974 h 2267000"/>
                <a:gd name="connsiteX19" fmla="*/ 473286 w 1422362"/>
                <a:gd name="connsiteY19" fmla="*/ 1268780 h 2267000"/>
                <a:gd name="connsiteX20" fmla="*/ 338442 w 1422362"/>
                <a:gd name="connsiteY20" fmla="*/ 1214875 h 2267000"/>
                <a:gd name="connsiteX21" fmla="*/ 719 w 1422362"/>
                <a:gd name="connsiteY21" fmla="*/ 914198 h 2267000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904644 h 2257446"/>
                <a:gd name="connsiteX1" fmla="*/ 140932 w 1422362"/>
                <a:gd name="connsiteY1" fmla="*/ 1300418 h 2257446"/>
                <a:gd name="connsiteX2" fmla="*/ 309182 w 1422362"/>
                <a:gd name="connsiteY2" fmla="*/ 1658863 h 2257446"/>
                <a:gd name="connsiteX3" fmla="*/ 548773 w 1422362"/>
                <a:gd name="connsiteY3" fmla="*/ 1883437 h 2257446"/>
                <a:gd name="connsiteX4" fmla="*/ 582370 w 1422362"/>
                <a:gd name="connsiteY4" fmla="*/ 2244331 h 2257446"/>
                <a:gd name="connsiteX5" fmla="*/ 1253027 w 1422362"/>
                <a:gd name="connsiteY5" fmla="*/ 2257446 h 2257446"/>
                <a:gd name="connsiteX6" fmla="*/ 1262460 w 1422362"/>
                <a:gd name="connsiteY6" fmla="*/ 1934173 h 2257446"/>
                <a:gd name="connsiteX7" fmla="*/ 1421092 w 1422362"/>
                <a:gd name="connsiteY7" fmla="*/ 1073647 h 2257446"/>
                <a:gd name="connsiteX8" fmla="*/ 1369124 w 1422362"/>
                <a:gd name="connsiteY8" fmla="*/ 647851 h 2257446"/>
                <a:gd name="connsiteX9" fmla="*/ 1176719 w 1422362"/>
                <a:gd name="connsiteY9" fmla="*/ 616182 h 2257446"/>
                <a:gd name="connsiteX10" fmla="*/ 1168953 w 1422362"/>
                <a:gd name="connsiteY10" fmla="*/ 915161 h 2257446"/>
                <a:gd name="connsiteX11" fmla="*/ 1156855 w 1422362"/>
                <a:gd name="connsiteY11" fmla="*/ 604432 h 2257446"/>
                <a:gd name="connsiteX12" fmla="*/ 927050 w 1422362"/>
                <a:gd name="connsiteY12" fmla="*/ 562055 h 2257446"/>
                <a:gd name="connsiteX13" fmla="*/ 957315 w 1422362"/>
                <a:gd name="connsiteY13" fmla="*/ 891269 h 2257446"/>
                <a:gd name="connsiteX14" fmla="*/ 905990 w 1422362"/>
                <a:gd name="connsiteY14" fmla="*/ 561013 h 2257446"/>
                <a:gd name="connsiteX15" fmla="*/ 711016 w 1422362"/>
                <a:gd name="connsiteY15" fmla="*/ 516719 h 2257446"/>
                <a:gd name="connsiteX16" fmla="*/ 714846 w 1422362"/>
                <a:gd name="connsiteY16" fmla="*/ 904926 h 2257446"/>
                <a:gd name="connsiteX17" fmla="*/ 683174 w 1422362"/>
                <a:gd name="connsiteY17" fmla="*/ 125606 h 2257446"/>
                <a:gd name="connsiteX18" fmla="*/ 486275 w 1422362"/>
                <a:gd name="connsiteY18" fmla="*/ 165420 h 2257446"/>
                <a:gd name="connsiteX19" fmla="*/ 473286 w 1422362"/>
                <a:gd name="connsiteY19" fmla="*/ 1259226 h 2257446"/>
                <a:gd name="connsiteX20" fmla="*/ 338442 w 1422362"/>
                <a:gd name="connsiteY20" fmla="*/ 1205321 h 2257446"/>
                <a:gd name="connsiteX21" fmla="*/ 719 w 1422362"/>
                <a:gd name="connsiteY21" fmla="*/ 904644 h 2257446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73286 w 1422362"/>
                <a:gd name="connsiteY19" fmla="*/ 1255537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0 w 1494007"/>
                <a:gd name="connsiteY0" fmla="*/ 886482 h 2253757"/>
                <a:gd name="connsiteX1" fmla="*/ 212577 w 1494007"/>
                <a:gd name="connsiteY1" fmla="*/ 1296729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115210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147622"/>
                <a:gd name="connsiteX1" fmla="*/ 202929 w 1494007"/>
                <a:gd name="connsiteY1" fmla="*/ 1320850 h 2147622"/>
                <a:gd name="connsiteX2" fmla="*/ 438719 w 1494007"/>
                <a:gd name="connsiteY2" fmla="*/ 1655174 h 2147622"/>
                <a:gd name="connsiteX3" fmla="*/ 620418 w 1494007"/>
                <a:gd name="connsiteY3" fmla="*/ 1879748 h 2147622"/>
                <a:gd name="connsiteX4" fmla="*/ 654015 w 1494007"/>
                <a:gd name="connsiteY4" fmla="*/ 2115210 h 2147622"/>
                <a:gd name="connsiteX5" fmla="*/ 1339145 w 1494007"/>
                <a:gd name="connsiteY5" fmla="*/ 2147622 h 2147622"/>
                <a:gd name="connsiteX6" fmla="*/ 1334105 w 1494007"/>
                <a:gd name="connsiteY6" fmla="*/ 1930484 h 2147622"/>
                <a:gd name="connsiteX7" fmla="*/ 1492737 w 1494007"/>
                <a:gd name="connsiteY7" fmla="*/ 1069958 h 2147622"/>
                <a:gd name="connsiteX8" fmla="*/ 1440769 w 1494007"/>
                <a:gd name="connsiteY8" fmla="*/ 644162 h 2147622"/>
                <a:gd name="connsiteX9" fmla="*/ 1248364 w 1494007"/>
                <a:gd name="connsiteY9" fmla="*/ 612493 h 2147622"/>
                <a:gd name="connsiteX10" fmla="*/ 1240598 w 1494007"/>
                <a:gd name="connsiteY10" fmla="*/ 911472 h 2147622"/>
                <a:gd name="connsiteX11" fmla="*/ 1228500 w 1494007"/>
                <a:gd name="connsiteY11" fmla="*/ 600743 h 2147622"/>
                <a:gd name="connsiteX12" fmla="*/ 998695 w 1494007"/>
                <a:gd name="connsiteY12" fmla="*/ 558366 h 2147622"/>
                <a:gd name="connsiteX13" fmla="*/ 1028960 w 1494007"/>
                <a:gd name="connsiteY13" fmla="*/ 887580 h 2147622"/>
                <a:gd name="connsiteX14" fmla="*/ 977635 w 1494007"/>
                <a:gd name="connsiteY14" fmla="*/ 557324 h 2147622"/>
                <a:gd name="connsiteX15" fmla="*/ 782661 w 1494007"/>
                <a:gd name="connsiteY15" fmla="*/ 513030 h 2147622"/>
                <a:gd name="connsiteX16" fmla="*/ 786491 w 1494007"/>
                <a:gd name="connsiteY16" fmla="*/ 901237 h 2147622"/>
                <a:gd name="connsiteX17" fmla="*/ 754819 w 1494007"/>
                <a:gd name="connsiteY17" fmla="*/ 121917 h 2147622"/>
                <a:gd name="connsiteX18" fmla="*/ 557920 w 1494007"/>
                <a:gd name="connsiteY18" fmla="*/ 161731 h 2147622"/>
                <a:gd name="connsiteX19" fmla="*/ 535282 w 1494007"/>
                <a:gd name="connsiteY19" fmla="*/ 1183173 h 2147622"/>
                <a:gd name="connsiteX20" fmla="*/ 376317 w 1494007"/>
                <a:gd name="connsiteY20" fmla="*/ 1148565 h 2147622"/>
                <a:gd name="connsiteX21" fmla="*/ 0 w 1494007"/>
                <a:gd name="connsiteY21" fmla="*/ 886482 h 2147622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33149"/>
                <a:gd name="connsiteX1" fmla="*/ 227051 w 1518129"/>
                <a:gd name="connsiteY1" fmla="*/ 1320850 h 2133149"/>
                <a:gd name="connsiteX2" fmla="*/ 462841 w 1518129"/>
                <a:gd name="connsiteY2" fmla="*/ 1655174 h 2133149"/>
                <a:gd name="connsiteX3" fmla="*/ 644540 w 1518129"/>
                <a:gd name="connsiteY3" fmla="*/ 1879748 h 2133149"/>
                <a:gd name="connsiteX4" fmla="*/ 678137 w 1518129"/>
                <a:gd name="connsiteY4" fmla="*/ 2115210 h 2133149"/>
                <a:gd name="connsiteX5" fmla="*/ 1348794 w 1518129"/>
                <a:gd name="connsiteY5" fmla="*/ 2133149 h 2133149"/>
                <a:gd name="connsiteX6" fmla="*/ 1358227 w 1518129"/>
                <a:gd name="connsiteY6" fmla="*/ 1930484 h 2133149"/>
                <a:gd name="connsiteX7" fmla="*/ 1516859 w 1518129"/>
                <a:gd name="connsiteY7" fmla="*/ 1069958 h 2133149"/>
                <a:gd name="connsiteX8" fmla="*/ 1464891 w 1518129"/>
                <a:gd name="connsiteY8" fmla="*/ 644162 h 2133149"/>
                <a:gd name="connsiteX9" fmla="*/ 1272486 w 1518129"/>
                <a:gd name="connsiteY9" fmla="*/ 612493 h 2133149"/>
                <a:gd name="connsiteX10" fmla="*/ 1264720 w 1518129"/>
                <a:gd name="connsiteY10" fmla="*/ 911472 h 2133149"/>
                <a:gd name="connsiteX11" fmla="*/ 1252622 w 1518129"/>
                <a:gd name="connsiteY11" fmla="*/ 600743 h 2133149"/>
                <a:gd name="connsiteX12" fmla="*/ 1022817 w 1518129"/>
                <a:gd name="connsiteY12" fmla="*/ 558366 h 2133149"/>
                <a:gd name="connsiteX13" fmla="*/ 1053082 w 1518129"/>
                <a:gd name="connsiteY13" fmla="*/ 887580 h 2133149"/>
                <a:gd name="connsiteX14" fmla="*/ 1001757 w 1518129"/>
                <a:gd name="connsiteY14" fmla="*/ 557324 h 2133149"/>
                <a:gd name="connsiteX15" fmla="*/ 806783 w 1518129"/>
                <a:gd name="connsiteY15" fmla="*/ 513030 h 2133149"/>
                <a:gd name="connsiteX16" fmla="*/ 810613 w 1518129"/>
                <a:gd name="connsiteY16" fmla="*/ 901237 h 2133149"/>
                <a:gd name="connsiteX17" fmla="*/ 778941 w 1518129"/>
                <a:gd name="connsiteY17" fmla="*/ 121917 h 2133149"/>
                <a:gd name="connsiteX18" fmla="*/ 582042 w 1518129"/>
                <a:gd name="connsiteY18" fmla="*/ 161731 h 2133149"/>
                <a:gd name="connsiteX19" fmla="*/ 554580 w 1518129"/>
                <a:gd name="connsiteY19" fmla="*/ 1197645 h 2133149"/>
                <a:gd name="connsiteX20" fmla="*/ 419736 w 1518129"/>
                <a:gd name="connsiteY20" fmla="*/ 1153389 h 2133149"/>
                <a:gd name="connsiteX21" fmla="*/ 0 w 1518129"/>
                <a:gd name="connsiteY21" fmla="*/ 891306 h 2133149"/>
                <a:gd name="connsiteX0" fmla="*/ 0 w 1518129"/>
                <a:gd name="connsiteY0" fmla="*/ 891306 h 2115210"/>
                <a:gd name="connsiteX1" fmla="*/ 227051 w 1518129"/>
                <a:gd name="connsiteY1" fmla="*/ 1320850 h 2115210"/>
                <a:gd name="connsiteX2" fmla="*/ 462841 w 1518129"/>
                <a:gd name="connsiteY2" fmla="*/ 1655174 h 2115210"/>
                <a:gd name="connsiteX3" fmla="*/ 644540 w 1518129"/>
                <a:gd name="connsiteY3" fmla="*/ 1879748 h 2115210"/>
                <a:gd name="connsiteX4" fmla="*/ 678137 w 1518129"/>
                <a:gd name="connsiteY4" fmla="*/ 2115210 h 2115210"/>
                <a:gd name="connsiteX5" fmla="*/ 1339145 w 1518129"/>
                <a:gd name="connsiteY5" fmla="*/ 2113852 h 2115210"/>
                <a:gd name="connsiteX6" fmla="*/ 1358227 w 1518129"/>
                <a:gd name="connsiteY6" fmla="*/ 1930484 h 2115210"/>
                <a:gd name="connsiteX7" fmla="*/ 1516859 w 1518129"/>
                <a:gd name="connsiteY7" fmla="*/ 1069958 h 2115210"/>
                <a:gd name="connsiteX8" fmla="*/ 1464891 w 1518129"/>
                <a:gd name="connsiteY8" fmla="*/ 644162 h 2115210"/>
                <a:gd name="connsiteX9" fmla="*/ 1272486 w 1518129"/>
                <a:gd name="connsiteY9" fmla="*/ 612493 h 2115210"/>
                <a:gd name="connsiteX10" fmla="*/ 1264720 w 1518129"/>
                <a:gd name="connsiteY10" fmla="*/ 911472 h 2115210"/>
                <a:gd name="connsiteX11" fmla="*/ 1252622 w 1518129"/>
                <a:gd name="connsiteY11" fmla="*/ 600743 h 2115210"/>
                <a:gd name="connsiteX12" fmla="*/ 1022817 w 1518129"/>
                <a:gd name="connsiteY12" fmla="*/ 558366 h 2115210"/>
                <a:gd name="connsiteX13" fmla="*/ 1053082 w 1518129"/>
                <a:gd name="connsiteY13" fmla="*/ 887580 h 2115210"/>
                <a:gd name="connsiteX14" fmla="*/ 1001757 w 1518129"/>
                <a:gd name="connsiteY14" fmla="*/ 557324 h 2115210"/>
                <a:gd name="connsiteX15" fmla="*/ 806783 w 1518129"/>
                <a:gd name="connsiteY15" fmla="*/ 513030 h 2115210"/>
                <a:gd name="connsiteX16" fmla="*/ 810613 w 1518129"/>
                <a:gd name="connsiteY16" fmla="*/ 901237 h 2115210"/>
                <a:gd name="connsiteX17" fmla="*/ 778941 w 1518129"/>
                <a:gd name="connsiteY17" fmla="*/ 121917 h 2115210"/>
                <a:gd name="connsiteX18" fmla="*/ 582042 w 1518129"/>
                <a:gd name="connsiteY18" fmla="*/ 161731 h 2115210"/>
                <a:gd name="connsiteX19" fmla="*/ 554580 w 1518129"/>
                <a:gd name="connsiteY19" fmla="*/ 1197645 h 2115210"/>
                <a:gd name="connsiteX20" fmla="*/ 419736 w 1518129"/>
                <a:gd name="connsiteY20" fmla="*/ 1153389 h 2115210"/>
                <a:gd name="connsiteX21" fmla="*/ 0 w 1518129"/>
                <a:gd name="connsiteY21" fmla="*/ 891306 h 2115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18129" h="2115210">
                  <a:moveTo>
                    <a:pt x="0" y="891306"/>
                  </a:moveTo>
                  <a:cubicBezTo>
                    <a:pt x="124742" y="1042097"/>
                    <a:pt x="180313" y="1188925"/>
                    <a:pt x="227051" y="1320850"/>
                  </a:cubicBezTo>
                  <a:cubicBezTo>
                    <a:pt x="283134" y="1440332"/>
                    <a:pt x="360533" y="1506746"/>
                    <a:pt x="462841" y="1655174"/>
                  </a:cubicBezTo>
                  <a:cubicBezTo>
                    <a:pt x="565096" y="1757587"/>
                    <a:pt x="604529" y="1837560"/>
                    <a:pt x="644540" y="1879748"/>
                  </a:cubicBezTo>
                  <a:cubicBezTo>
                    <a:pt x="721823" y="1966655"/>
                    <a:pt x="679875" y="2008729"/>
                    <a:pt x="678137" y="2115210"/>
                  </a:cubicBezTo>
                  <a:lnTo>
                    <a:pt x="1339145" y="2113852"/>
                  </a:lnTo>
                  <a:cubicBezTo>
                    <a:pt x="1324322" y="2047548"/>
                    <a:pt x="1303318" y="2034201"/>
                    <a:pt x="1358227" y="1930484"/>
                  </a:cubicBezTo>
                  <a:cubicBezTo>
                    <a:pt x="1521981" y="1634855"/>
                    <a:pt x="1516858" y="1179685"/>
                    <a:pt x="1516859" y="1069958"/>
                  </a:cubicBezTo>
                  <a:cubicBezTo>
                    <a:pt x="1522576" y="857179"/>
                    <a:pt x="1509640" y="720406"/>
                    <a:pt x="1464891" y="644162"/>
                  </a:cubicBezTo>
                  <a:cubicBezTo>
                    <a:pt x="1396021" y="572742"/>
                    <a:pt x="1370976" y="579197"/>
                    <a:pt x="1272486" y="612493"/>
                  </a:cubicBezTo>
                  <a:cubicBezTo>
                    <a:pt x="1306205" y="707004"/>
                    <a:pt x="1275123" y="829781"/>
                    <a:pt x="1264720" y="911472"/>
                  </a:cubicBezTo>
                  <a:cubicBezTo>
                    <a:pt x="1250153" y="907906"/>
                    <a:pt x="1292939" y="659594"/>
                    <a:pt x="1252622" y="600743"/>
                  </a:cubicBezTo>
                  <a:cubicBezTo>
                    <a:pt x="1202656" y="541892"/>
                    <a:pt x="1107533" y="508148"/>
                    <a:pt x="1022817" y="558366"/>
                  </a:cubicBezTo>
                  <a:cubicBezTo>
                    <a:pt x="1086811" y="668103"/>
                    <a:pt x="1058849" y="793697"/>
                    <a:pt x="1053082" y="887580"/>
                  </a:cubicBezTo>
                  <a:cubicBezTo>
                    <a:pt x="1041532" y="883386"/>
                    <a:pt x="1071753" y="653519"/>
                    <a:pt x="1001757" y="557324"/>
                  </a:cubicBezTo>
                  <a:cubicBezTo>
                    <a:pt x="946234" y="504548"/>
                    <a:pt x="915026" y="504758"/>
                    <a:pt x="806783" y="513030"/>
                  </a:cubicBezTo>
                  <a:cubicBezTo>
                    <a:pt x="816055" y="653003"/>
                    <a:pt x="822837" y="732256"/>
                    <a:pt x="810613" y="901237"/>
                  </a:cubicBezTo>
                  <a:cubicBezTo>
                    <a:pt x="782414" y="451352"/>
                    <a:pt x="784675" y="276900"/>
                    <a:pt x="778941" y="121917"/>
                  </a:cubicBezTo>
                  <a:cubicBezTo>
                    <a:pt x="774616" y="-32693"/>
                    <a:pt x="569584" y="-61779"/>
                    <a:pt x="582042" y="161731"/>
                  </a:cubicBezTo>
                  <a:cubicBezTo>
                    <a:pt x="570378" y="380417"/>
                    <a:pt x="623442" y="1132875"/>
                    <a:pt x="554580" y="1197645"/>
                  </a:cubicBezTo>
                  <a:cubicBezTo>
                    <a:pt x="495024" y="1230412"/>
                    <a:pt x="496393" y="1222363"/>
                    <a:pt x="419736" y="1153389"/>
                  </a:cubicBezTo>
                  <a:cubicBezTo>
                    <a:pt x="331744" y="1046414"/>
                    <a:pt x="197603" y="767201"/>
                    <a:pt x="0" y="89130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86237614-27E4-4E44-AB53-441F724A66AE}"/>
                </a:ext>
              </a:extLst>
            </p:cNvPr>
            <p:cNvGrpSpPr/>
            <p:nvPr/>
          </p:nvGrpSpPr>
          <p:grpSpPr>
            <a:xfrm rot="5400000">
              <a:off x="-91119" y="4126341"/>
              <a:ext cx="1048447" cy="872955"/>
              <a:chOff x="967066" y="4263648"/>
              <a:chExt cx="670418" cy="1251022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8683E0C-15A4-46D0-831E-ED181CF631FA}"/>
                  </a:ext>
                </a:extLst>
              </p:cNvPr>
              <p:cNvSpPr/>
              <p:nvPr/>
            </p:nvSpPr>
            <p:spPr>
              <a:xfrm rot="16200000">
                <a:off x="1080146" y="4196080"/>
                <a:ext cx="457516" cy="59265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E9E7157D-D83F-4008-BAFC-FA76DE72D77D}"/>
                  </a:ext>
                </a:extLst>
              </p:cNvPr>
              <p:cNvSpPr/>
              <p:nvPr/>
            </p:nvSpPr>
            <p:spPr>
              <a:xfrm rot="16200000">
                <a:off x="858794" y="4735980"/>
                <a:ext cx="886962" cy="670418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654815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837127" y="339509"/>
            <a:ext cx="11204619" cy="4296885"/>
          </a:xfrm>
        </p:spPr>
        <p:txBody>
          <a:bodyPr/>
          <a:lstStyle/>
          <a:p>
            <a:pPr algn="l"/>
            <a:r>
              <a:rPr lang="en-IN" sz="3200" dirty="0" err="1"/>
              <a:t>Colors</a:t>
            </a:r>
            <a:r>
              <a:rPr lang="en-IN" sz="3200" dirty="0"/>
              <a:t> can also be specified in hexadecimal form surrounded by quotation marks like '#FF69B4' or in RGBA (red, green, blue, opacity) </a:t>
            </a:r>
            <a:r>
              <a:rPr lang="en-IN" sz="3200" dirty="0" err="1"/>
              <a:t>color</a:t>
            </a:r>
            <a:r>
              <a:rPr lang="en-IN" sz="3200" dirty="0"/>
              <a:t> surrounded by parenthesis like (255,182,193,0.5).</a:t>
            </a:r>
          </a:p>
          <a:p>
            <a:pPr algn="l"/>
            <a:endParaRPr lang="en-IN" sz="3200" dirty="0"/>
          </a:p>
          <a:p>
            <a:pPr algn="l"/>
            <a:r>
              <a:rPr lang="en-IN" sz="3200" dirty="0" err="1"/>
              <a:t>color</a:t>
            </a:r>
            <a:r>
              <a:rPr lang="en-IN" sz="3200" dirty="0"/>
              <a:t> ='&lt;</a:t>
            </a:r>
            <a:r>
              <a:rPr lang="en-IN" sz="3200" dirty="0" err="1"/>
              <a:t>color</a:t>
            </a:r>
            <a:r>
              <a:rPr lang="en-IN" sz="3200" dirty="0"/>
              <a:t> abbreviation&gt;'		</a:t>
            </a:r>
            <a:r>
              <a:rPr lang="en-IN" sz="3200" dirty="0" smtClean="0"/>
              <a:t>	</a:t>
            </a:r>
            <a:r>
              <a:rPr lang="en-IN" sz="3200" dirty="0" err="1" smtClean="0"/>
              <a:t>Color</a:t>
            </a:r>
            <a:r>
              <a:rPr lang="en-IN" sz="3200" dirty="0" smtClean="0"/>
              <a:t> </a:t>
            </a:r>
            <a:r>
              <a:rPr lang="en-IN" sz="3200" dirty="0"/>
              <a:t>Format</a:t>
            </a:r>
          </a:p>
          <a:p>
            <a:pPr algn="l"/>
            <a:r>
              <a:rPr lang="en-IN" sz="3200" dirty="0"/>
              <a:t>'#FF69B4'							hexadecimal</a:t>
            </a:r>
          </a:p>
          <a:p>
            <a:pPr algn="l"/>
            <a:r>
              <a:rPr lang="en-IN" sz="3200" dirty="0"/>
              <a:t>(255,182,193,0.5)					RGBA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9A2186A-C326-48DC-8E09-0BB48FF9D3DE}"/>
              </a:ext>
            </a:extLst>
          </p:cNvPr>
          <p:cNvGrpSpPr/>
          <p:nvPr/>
        </p:nvGrpSpPr>
        <p:grpSpPr>
          <a:xfrm>
            <a:off x="0" y="419359"/>
            <a:ext cx="648068" cy="476518"/>
            <a:chOff x="-3373" y="3444677"/>
            <a:chExt cx="3155739" cy="1643520"/>
          </a:xfrm>
        </p:grpSpPr>
        <p:sp>
          <p:nvSpPr>
            <p:cNvPr id="4" name="Freeform 61">
              <a:extLst>
                <a:ext uri="{FF2B5EF4-FFF2-40B4-BE49-F238E27FC236}">
                  <a16:creationId xmlns:a16="http://schemas.microsoft.com/office/drawing/2014/main" id="{B69C1344-DA27-4625-A365-74DC77A0B525}"/>
                </a:ext>
              </a:extLst>
            </p:cNvPr>
            <p:cNvSpPr/>
            <p:nvPr/>
          </p:nvSpPr>
          <p:spPr>
            <a:xfrm rot="5400000">
              <a:off x="1185646" y="3121477"/>
              <a:ext cx="1643520" cy="2289920"/>
            </a:xfrm>
            <a:custGeom>
              <a:avLst/>
              <a:gdLst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31366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90042 w 1404608"/>
                <a:gd name="connsiteY10" fmla="*/ 599846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702259 w 1404608"/>
                <a:gd name="connsiteY12" fmla="*/ 629107 h 2070201"/>
                <a:gd name="connsiteX13" fmla="*/ 526694 w 1404608"/>
                <a:gd name="connsiteY13" fmla="*/ 0 h 2070201"/>
                <a:gd name="connsiteX14" fmla="*/ 468172 w 1404608"/>
                <a:gd name="connsiteY14" fmla="*/ 1338681 h 2070201"/>
                <a:gd name="connsiteX15" fmla="*/ 321868 w 1404608"/>
                <a:gd name="connsiteY15" fmla="*/ 1287475 h 2070201"/>
                <a:gd name="connsiteX16" fmla="*/ 0 w 1404608"/>
                <a:gd name="connsiteY16" fmla="*/ 1053388 h 2070201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8942 h 2075755"/>
                <a:gd name="connsiteX1" fmla="*/ 124358 w 1404608"/>
                <a:gd name="connsiteY1" fmla="*/ 1388126 h 2075755"/>
                <a:gd name="connsiteX2" fmla="*/ 292608 w 1404608"/>
                <a:gd name="connsiteY2" fmla="*/ 1746571 h 2075755"/>
                <a:gd name="connsiteX3" fmla="*/ 687628 w 1404608"/>
                <a:gd name="connsiteY3" fmla="*/ 2075755 h 2075755"/>
                <a:gd name="connsiteX4" fmla="*/ 1294790 w 1404608"/>
                <a:gd name="connsiteY4" fmla="*/ 2061125 h 2075755"/>
                <a:gd name="connsiteX5" fmla="*/ 1404518 w 1404608"/>
                <a:gd name="connsiteY5" fmla="*/ 1161355 h 2075755"/>
                <a:gd name="connsiteX6" fmla="*/ 1221638 w 1404608"/>
                <a:gd name="connsiteY6" fmla="*/ 773650 h 2075755"/>
                <a:gd name="connsiteX7" fmla="*/ 1177747 w 1404608"/>
                <a:gd name="connsiteY7" fmla="*/ 971160 h 2075755"/>
                <a:gd name="connsiteX8" fmla="*/ 980236 w 1404608"/>
                <a:gd name="connsiteY8" fmla="*/ 700498 h 2075755"/>
                <a:gd name="connsiteX9" fmla="*/ 921715 w 1404608"/>
                <a:gd name="connsiteY9" fmla="*/ 934584 h 2075755"/>
                <a:gd name="connsiteX10" fmla="*/ 738836 w 1404608"/>
                <a:gd name="connsiteY10" fmla="*/ 598085 h 2075755"/>
                <a:gd name="connsiteX11" fmla="*/ 709574 w 1404608"/>
                <a:gd name="connsiteY11" fmla="*/ 941899 h 2075755"/>
                <a:gd name="connsiteX12" fmla="*/ 526694 w 1404608"/>
                <a:gd name="connsiteY12" fmla="*/ 5554 h 2075755"/>
                <a:gd name="connsiteX13" fmla="*/ 468172 w 1404608"/>
                <a:gd name="connsiteY13" fmla="*/ 1344235 h 2075755"/>
                <a:gd name="connsiteX14" fmla="*/ 321868 w 1404608"/>
                <a:gd name="connsiteY14" fmla="*/ 1293029 h 2075755"/>
                <a:gd name="connsiteX15" fmla="*/ 0 w 1404608"/>
                <a:gd name="connsiteY15" fmla="*/ 1058942 h 2075755"/>
                <a:gd name="connsiteX0" fmla="*/ 0 w 1404608"/>
                <a:gd name="connsiteY0" fmla="*/ 1029958 h 2046771"/>
                <a:gd name="connsiteX1" fmla="*/ 124358 w 1404608"/>
                <a:gd name="connsiteY1" fmla="*/ 1359142 h 2046771"/>
                <a:gd name="connsiteX2" fmla="*/ 292608 w 1404608"/>
                <a:gd name="connsiteY2" fmla="*/ 1717587 h 2046771"/>
                <a:gd name="connsiteX3" fmla="*/ 687628 w 1404608"/>
                <a:gd name="connsiteY3" fmla="*/ 2046771 h 2046771"/>
                <a:gd name="connsiteX4" fmla="*/ 1294790 w 1404608"/>
                <a:gd name="connsiteY4" fmla="*/ 2032141 h 2046771"/>
                <a:gd name="connsiteX5" fmla="*/ 1404518 w 1404608"/>
                <a:gd name="connsiteY5" fmla="*/ 1132371 h 2046771"/>
                <a:gd name="connsiteX6" fmla="*/ 1221638 w 1404608"/>
                <a:gd name="connsiteY6" fmla="*/ 744666 h 2046771"/>
                <a:gd name="connsiteX7" fmla="*/ 1177747 w 1404608"/>
                <a:gd name="connsiteY7" fmla="*/ 942176 h 2046771"/>
                <a:gd name="connsiteX8" fmla="*/ 980236 w 1404608"/>
                <a:gd name="connsiteY8" fmla="*/ 671514 h 2046771"/>
                <a:gd name="connsiteX9" fmla="*/ 921715 w 1404608"/>
                <a:gd name="connsiteY9" fmla="*/ 905600 h 2046771"/>
                <a:gd name="connsiteX10" fmla="*/ 738836 w 1404608"/>
                <a:gd name="connsiteY10" fmla="*/ 569101 h 2046771"/>
                <a:gd name="connsiteX11" fmla="*/ 709574 w 1404608"/>
                <a:gd name="connsiteY11" fmla="*/ 912915 h 2046771"/>
                <a:gd name="connsiteX12" fmla="*/ 526694 w 1404608"/>
                <a:gd name="connsiteY12" fmla="*/ 5831 h 2046771"/>
                <a:gd name="connsiteX13" fmla="*/ 468172 w 1404608"/>
                <a:gd name="connsiteY13" fmla="*/ 1315251 h 2046771"/>
                <a:gd name="connsiteX14" fmla="*/ 321868 w 1404608"/>
                <a:gd name="connsiteY14" fmla="*/ 1264045 h 2046771"/>
                <a:gd name="connsiteX15" fmla="*/ 0 w 1404608"/>
                <a:gd name="connsiteY15" fmla="*/ 1029958 h 2046771"/>
                <a:gd name="connsiteX0" fmla="*/ 0 w 1404608"/>
                <a:gd name="connsiteY0" fmla="*/ 1024127 h 2040940"/>
                <a:gd name="connsiteX1" fmla="*/ 124358 w 1404608"/>
                <a:gd name="connsiteY1" fmla="*/ 1353311 h 2040940"/>
                <a:gd name="connsiteX2" fmla="*/ 292608 w 1404608"/>
                <a:gd name="connsiteY2" fmla="*/ 1711756 h 2040940"/>
                <a:gd name="connsiteX3" fmla="*/ 687628 w 1404608"/>
                <a:gd name="connsiteY3" fmla="*/ 2040940 h 2040940"/>
                <a:gd name="connsiteX4" fmla="*/ 1294790 w 1404608"/>
                <a:gd name="connsiteY4" fmla="*/ 2026310 h 2040940"/>
                <a:gd name="connsiteX5" fmla="*/ 1404518 w 1404608"/>
                <a:gd name="connsiteY5" fmla="*/ 1126540 h 2040940"/>
                <a:gd name="connsiteX6" fmla="*/ 1221638 w 1404608"/>
                <a:gd name="connsiteY6" fmla="*/ 738835 h 2040940"/>
                <a:gd name="connsiteX7" fmla="*/ 1177747 w 1404608"/>
                <a:gd name="connsiteY7" fmla="*/ 936345 h 2040940"/>
                <a:gd name="connsiteX8" fmla="*/ 980236 w 1404608"/>
                <a:gd name="connsiteY8" fmla="*/ 665683 h 2040940"/>
                <a:gd name="connsiteX9" fmla="*/ 921715 w 1404608"/>
                <a:gd name="connsiteY9" fmla="*/ 899769 h 2040940"/>
                <a:gd name="connsiteX10" fmla="*/ 738836 w 1404608"/>
                <a:gd name="connsiteY10" fmla="*/ 563270 h 2040940"/>
                <a:gd name="connsiteX11" fmla="*/ 709574 w 1404608"/>
                <a:gd name="connsiteY11" fmla="*/ 907084 h 2040940"/>
                <a:gd name="connsiteX12" fmla="*/ 526694 w 1404608"/>
                <a:gd name="connsiteY12" fmla="*/ 0 h 2040940"/>
                <a:gd name="connsiteX13" fmla="*/ 468172 w 1404608"/>
                <a:gd name="connsiteY13" fmla="*/ 1309420 h 2040940"/>
                <a:gd name="connsiteX14" fmla="*/ 321868 w 1404608"/>
                <a:gd name="connsiteY14" fmla="*/ 1258214 h 2040940"/>
                <a:gd name="connsiteX15" fmla="*/ 0 w 1404608"/>
                <a:gd name="connsiteY15" fmla="*/ 1024127 h 2040940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370 h 2041183"/>
                <a:gd name="connsiteX1" fmla="*/ 124358 w 1404608"/>
                <a:gd name="connsiteY1" fmla="*/ 1353554 h 2041183"/>
                <a:gd name="connsiteX2" fmla="*/ 292608 w 1404608"/>
                <a:gd name="connsiteY2" fmla="*/ 1711999 h 2041183"/>
                <a:gd name="connsiteX3" fmla="*/ 687628 w 1404608"/>
                <a:gd name="connsiteY3" fmla="*/ 2041183 h 2041183"/>
                <a:gd name="connsiteX4" fmla="*/ 1294790 w 1404608"/>
                <a:gd name="connsiteY4" fmla="*/ 2026553 h 2041183"/>
                <a:gd name="connsiteX5" fmla="*/ 1404518 w 1404608"/>
                <a:gd name="connsiteY5" fmla="*/ 1126783 h 2041183"/>
                <a:gd name="connsiteX6" fmla="*/ 1221638 w 1404608"/>
                <a:gd name="connsiteY6" fmla="*/ 739078 h 2041183"/>
                <a:gd name="connsiteX7" fmla="*/ 1177747 w 1404608"/>
                <a:gd name="connsiteY7" fmla="*/ 936588 h 2041183"/>
                <a:gd name="connsiteX8" fmla="*/ 980236 w 1404608"/>
                <a:gd name="connsiteY8" fmla="*/ 665926 h 2041183"/>
                <a:gd name="connsiteX9" fmla="*/ 921715 w 1404608"/>
                <a:gd name="connsiteY9" fmla="*/ 900012 h 2041183"/>
                <a:gd name="connsiteX10" fmla="*/ 738836 w 1404608"/>
                <a:gd name="connsiteY10" fmla="*/ 563513 h 2041183"/>
                <a:gd name="connsiteX11" fmla="*/ 709574 w 1404608"/>
                <a:gd name="connsiteY11" fmla="*/ 907327 h 2041183"/>
                <a:gd name="connsiteX12" fmla="*/ 526694 w 1404608"/>
                <a:gd name="connsiteY12" fmla="*/ 243 h 2041183"/>
                <a:gd name="connsiteX13" fmla="*/ 468172 w 1404608"/>
                <a:gd name="connsiteY13" fmla="*/ 1309663 h 2041183"/>
                <a:gd name="connsiteX14" fmla="*/ 321868 w 1404608"/>
                <a:gd name="connsiteY14" fmla="*/ 1258457 h 2041183"/>
                <a:gd name="connsiteX15" fmla="*/ 0 w 1404608"/>
                <a:gd name="connsiteY15" fmla="*/ 1024370 h 2041183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55410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36384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52597 w 1421182"/>
                <a:gd name="connsiteY6" fmla="*/ 669316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537 h 2040940"/>
                <a:gd name="connsiteX1" fmla="*/ 140932 w 1421182"/>
                <a:gd name="connsiteY1" fmla="*/ 1353311 h 2040940"/>
                <a:gd name="connsiteX2" fmla="*/ 309182 w 1421182"/>
                <a:gd name="connsiteY2" fmla="*/ 1711756 h 2040940"/>
                <a:gd name="connsiteX3" fmla="*/ 704202 w 1421182"/>
                <a:gd name="connsiteY3" fmla="*/ 2040940 h 2040940"/>
                <a:gd name="connsiteX4" fmla="*/ 1311364 w 1421182"/>
                <a:gd name="connsiteY4" fmla="*/ 2026310 h 2040940"/>
                <a:gd name="connsiteX5" fmla="*/ 1421092 w 1421182"/>
                <a:gd name="connsiteY5" fmla="*/ 1126540 h 2040940"/>
                <a:gd name="connsiteX6" fmla="*/ 1152597 w 1421182"/>
                <a:gd name="connsiteY6" fmla="*/ 669074 h 2040940"/>
                <a:gd name="connsiteX7" fmla="*/ 1168953 w 1421182"/>
                <a:gd name="connsiteY7" fmla="*/ 968054 h 2040940"/>
                <a:gd name="connsiteX8" fmla="*/ 927050 w 1421182"/>
                <a:gd name="connsiteY8" fmla="*/ 614948 h 2040940"/>
                <a:gd name="connsiteX9" fmla="*/ 957315 w 1421182"/>
                <a:gd name="connsiteY9" fmla="*/ 944162 h 2040940"/>
                <a:gd name="connsiteX10" fmla="*/ 711016 w 1421182"/>
                <a:gd name="connsiteY10" fmla="*/ 569612 h 2040940"/>
                <a:gd name="connsiteX11" fmla="*/ 729319 w 1421182"/>
                <a:gd name="connsiteY11" fmla="*/ 957819 h 2040940"/>
                <a:gd name="connsiteX12" fmla="*/ 543268 w 1421182"/>
                <a:gd name="connsiteY12" fmla="*/ 0 h 2040940"/>
                <a:gd name="connsiteX13" fmla="*/ 473286 w 1421182"/>
                <a:gd name="connsiteY13" fmla="*/ 1312119 h 2040940"/>
                <a:gd name="connsiteX14" fmla="*/ 338442 w 1421182"/>
                <a:gd name="connsiteY14" fmla="*/ 1258214 h 2040940"/>
                <a:gd name="connsiteX15" fmla="*/ 719 w 1421182"/>
                <a:gd name="connsiteY15" fmla="*/ 957537 h 2040940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26318"/>
                <a:gd name="connsiteX1" fmla="*/ 140932 w 1421182"/>
                <a:gd name="connsiteY1" fmla="*/ 1353319 h 2026318"/>
                <a:gd name="connsiteX2" fmla="*/ 309182 w 1421182"/>
                <a:gd name="connsiteY2" fmla="*/ 1711764 h 2026318"/>
                <a:gd name="connsiteX3" fmla="*/ 693290 w 1421182"/>
                <a:gd name="connsiteY3" fmla="*/ 2019121 h 2026318"/>
                <a:gd name="connsiteX4" fmla="*/ 1311364 w 1421182"/>
                <a:gd name="connsiteY4" fmla="*/ 2026318 h 2026318"/>
                <a:gd name="connsiteX5" fmla="*/ 1421092 w 1421182"/>
                <a:gd name="connsiteY5" fmla="*/ 1126548 h 2026318"/>
                <a:gd name="connsiteX6" fmla="*/ 1152597 w 1421182"/>
                <a:gd name="connsiteY6" fmla="*/ 669082 h 2026318"/>
                <a:gd name="connsiteX7" fmla="*/ 1168953 w 1421182"/>
                <a:gd name="connsiteY7" fmla="*/ 968062 h 2026318"/>
                <a:gd name="connsiteX8" fmla="*/ 927050 w 1421182"/>
                <a:gd name="connsiteY8" fmla="*/ 614956 h 2026318"/>
                <a:gd name="connsiteX9" fmla="*/ 957315 w 1421182"/>
                <a:gd name="connsiteY9" fmla="*/ 944170 h 2026318"/>
                <a:gd name="connsiteX10" fmla="*/ 711016 w 1421182"/>
                <a:gd name="connsiteY10" fmla="*/ 569620 h 2026318"/>
                <a:gd name="connsiteX11" fmla="*/ 729319 w 1421182"/>
                <a:gd name="connsiteY11" fmla="*/ 957827 h 2026318"/>
                <a:gd name="connsiteX12" fmla="*/ 543268 w 1421182"/>
                <a:gd name="connsiteY12" fmla="*/ 8 h 2026318"/>
                <a:gd name="connsiteX13" fmla="*/ 473286 w 1421182"/>
                <a:gd name="connsiteY13" fmla="*/ 1312127 h 2026318"/>
                <a:gd name="connsiteX14" fmla="*/ 338442 w 1421182"/>
                <a:gd name="connsiteY14" fmla="*/ 1258222 h 2026318"/>
                <a:gd name="connsiteX15" fmla="*/ 719 w 1421182"/>
                <a:gd name="connsiteY15" fmla="*/ 957545 h 2026318"/>
                <a:gd name="connsiteX0" fmla="*/ 719 w 1421182"/>
                <a:gd name="connsiteY0" fmla="*/ 957545 h 2295953"/>
                <a:gd name="connsiteX1" fmla="*/ 140932 w 1421182"/>
                <a:gd name="connsiteY1" fmla="*/ 1353319 h 2295953"/>
                <a:gd name="connsiteX2" fmla="*/ 309182 w 1421182"/>
                <a:gd name="connsiteY2" fmla="*/ 1711764 h 2295953"/>
                <a:gd name="connsiteX3" fmla="*/ 693290 w 1421182"/>
                <a:gd name="connsiteY3" fmla="*/ 2019121 h 2295953"/>
                <a:gd name="connsiteX4" fmla="*/ 722524 w 1421182"/>
                <a:gd name="connsiteY4" fmla="*/ 2295953 h 2295953"/>
                <a:gd name="connsiteX5" fmla="*/ 1311364 w 1421182"/>
                <a:gd name="connsiteY5" fmla="*/ 2026318 h 2295953"/>
                <a:gd name="connsiteX6" fmla="*/ 1421092 w 1421182"/>
                <a:gd name="connsiteY6" fmla="*/ 1126548 h 2295953"/>
                <a:gd name="connsiteX7" fmla="*/ 1152597 w 1421182"/>
                <a:gd name="connsiteY7" fmla="*/ 669082 h 2295953"/>
                <a:gd name="connsiteX8" fmla="*/ 1168953 w 1421182"/>
                <a:gd name="connsiteY8" fmla="*/ 968062 h 2295953"/>
                <a:gd name="connsiteX9" fmla="*/ 927050 w 1421182"/>
                <a:gd name="connsiteY9" fmla="*/ 614956 h 2295953"/>
                <a:gd name="connsiteX10" fmla="*/ 957315 w 1421182"/>
                <a:gd name="connsiteY10" fmla="*/ 944170 h 2295953"/>
                <a:gd name="connsiteX11" fmla="*/ 711016 w 1421182"/>
                <a:gd name="connsiteY11" fmla="*/ 569620 h 2295953"/>
                <a:gd name="connsiteX12" fmla="*/ 729319 w 1421182"/>
                <a:gd name="connsiteY12" fmla="*/ 957827 h 2295953"/>
                <a:gd name="connsiteX13" fmla="*/ 543268 w 1421182"/>
                <a:gd name="connsiteY13" fmla="*/ 8 h 2295953"/>
                <a:gd name="connsiteX14" fmla="*/ 473286 w 1421182"/>
                <a:gd name="connsiteY14" fmla="*/ 1312127 h 2295953"/>
                <a:gd name="connsiteX15" fmla="*/ 338442 w 1421182"/>
                <a:gd name="connsiteY15" fmla="*/ 1258222 h 2295953"/>
                <a:gd name="connsiteX16" fmla="*/ 719 w 1421182"/>
                <a:gd name="connsiteY16" fmla="*/ 957545 h 2295953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93290 w 1421182"/>
                <a:gd name="connsiteY3" fmla="*/ 2019121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26141 w 1421182"/>
                <a:gd name="connsiteY3" fmla="*/ 1985150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4785"/>
                <a:gd name="connsiteX1" fmla="*/ 140932 w 1421182"/>
                <a:gd name="connsiteY1" fmla="*/ 1353319 h 2314785"/>
                <a:gd name="connsiteX2" fmla="*/ 309182 w 1421182"/>
                <a:gd name="connsiteY2" fmla="*/ 1711764 h 2314785"/>
                <a:gd name="connsiteX3" fmla="*/ 626141 w 1421182"/>
                <a:gd name="connsiteY3" fmla="*/ 1985150 h 2314785"/>
                <a:gd name="connsiteX4" fmla="*/ 658780 w 1421182"/>
                <a:gd name="connsiteY4" fmla="*/ 2266927 h 2314785"/>
                <a:gd name="connsiteX5" fmla="*/ 1170733 w 1421182"/>
                <a:gd name="connsiteY5" fmla="*/ 2300858 h 2314785"/>
                <a:gd name="connsiteX6" fmla="*/ 1311364 w 1421182"/>
                <a:gd name="connsiteY6" fmla="*/ 2026318 h 2314785"/>
                <a:gd name="connsiteX7" fmla="*/ 1421092 w 1421182"/>
                <a:gd name="connsiteY7" fmla="*/ 1126548 h 2314785"/>
                <a:gd name="connsiteX8" fmla="*/ 1152597 w 1421182"/>
                <a:gd name="connsiteY8" fmla="*/ 669082 h 2314785"/>
                <a:gd name="connsiteX9" fmla="*/ 1168953 w 1421182"/>
                <a:gd name="connsiteY9" fmla="*/ 968062 h 2314785"/>
                <a:gd name="connsiteX10" fmla="*/ 927050 w 1421182"/>
                <a:gd name="connsiteY10" fmla="*/ 614956 h 2314785"/>
                <a:gd name="connsiteX11" fmla="*/ 957315 w 1421182"/>
                <a:gd name="connsiteY11" fmla="*/ 944170 h 2314785"/>
                <a:gd name="connsiteX12" fmla="*/ 711016 w 1421182"/>
                <a:gd name="connsiteY12" fmla="*/ 569620 h 2314785"/>
                <a:gd name="connsiteX13" fmla="*/ 729319 w 1421182"/>
                <a:gd name="connsiteY13" fmla="*/ 957827 h 2314785"/>
                <a:gd name="connsiteX14" fmla="*/ 543268 w 1421182"/>
                <a:gd name="connsiteY14" fmla="*/ 8 h 2314785"/>
                <a:gd name="connsiteX15" fmla="*/ 473286 w 1421182"/>
                <a:gd name="connsiteY15" fmla="*/ 1312127 h 2314785"/>
                <a:gd name="connsiteX16" fmla="*/ 338442 w 1421182"/>
                <a:gd name="connsiteY16" fmla="*/ 1258222 h 2314785"/>
                <a:gd name="connsiteX17" fmla="*/ 719 w 1421182"/>
                <a:gd name="connsiteY17" fmla="*/ 957545 h 2314785"/>
                <a:gd name="connsiteX0" fmla="*/ 719 w 1421182"/>
                <a:gd name="connsiteY0" fmla="*/ 957545 h 2323891"/>
                <a:gd name="connsiteX1" fmla="*/ 140932 w 1421182"/>
                <a:gd name="connsiteY1" fmla="*/ 1353319 h 2323891"/>
                <a:gd name="connsiteX2" fmla="*/ 309182 w 1421182"/>
                <a:gd name="connsiteY2" fmla="*/ 1711764 h 2323891"/>
                <a:gd name="connsiteX3" fmla="*/ 626141 w 1421182"/>
                <a:gd name="connsiteY3" fmla="*/ 1985150 h 2323891"/>
                <a:gd name="connsiteX4" fmla="*/ 658780 w 1421182"/>
                <a:gd name="connsiteY4" fmla="*/ 2266927 h 2323891"/>
                <a:gd name="connsiteX5" fmla="*/ 1170733 w 1421182"/>
                <a:gd name="connsiteY5" fmla="*/ 2300858 h 2323891"/>
                <a:gd name="connsiteX6" fmla="*/ 1311364 w 1421182"/>
                <a:gd name="connsiteY6" fmla="*/ 2026318 h 2323891"/>
                <a:gd name="connsiteX7" fmla="*/ 1421092 w 1421182"/>
                <a:gd name="connsiteY7" fmla="*/ 1126548 h 2323891"/>
                <a:gd name="connsiteX8" fmla="*/ 1152597 w 1421182"/>
                <a:gd name="connsiteY8" fmla="*/ 669082 h 2323891"/>
                <a:gd name="connsiteX9" fmla="*/ 1168953 w 1421182"/>
                <a:gd name="connsiteY9" fmla="*/ 968062 h 2323891"/>
                <a:gd name="connsiteX10" fmla="*/ 927050 w 1421182"/>
                <a:gd name="connsiteY10" fmla="*/ 614956 h 2323891"/>
                <a:gd name="connsiteX11" fmla="*/ 957315 w 1421182"/>
                <a:gd name="connsiteY11" fmla="*/ 944170 h 2323891"/>
                <a:gd name="connsiteX12" fmla="*/ 711016 w 1421182"/>
                <a:gd name="connsiteY12" fmla="*/ 569620 h 2323891"/>
                <a:gd name="connsiteX13" fmla="*/ 729319 w 1421182"/>
                <a:gd name="connsiteY13" fmla="*/ 957827 h 2323891"/>
                <a:gd name="connsiteX14" fmla="*/ 543268 w 1421182"/>
                <a:gd name="connsiteY14" fmla="*/ 8 h 2323891"/>
                <a:gd name="connsiteX15" fmla="*/ 473286 w 1421182"/>
                <a:gd name="connsiteY15" fmla="*/ 1312127 h 2323891"/>
                <a:gd name="connsiteX16" fmla="*/ 338442 w 1421182"/>
                <a:gd name="connsiteY16" fmla="*/ 1258222 h 2323891"/>
                <a:gd name="connsiteX17" fmla="*/ 719 w 1421182"/>
                <a:gd name="connsiteY17" fmla="*/ 957545 h 2323891"/>
                <a:gd name="connsiteX0" fmla="*/ 719 w 1421182"/>
                <a:gd name="connsiteY0" fmla="*/ 957545 h 2358736"/>
                <a:gd name="connsiteX1" fmla="*/ 140932 w 1421182"/>
                <a:gd name="connsiteY1" fmla="*/ 1353319 h 2358736"/>
                <a:gd name="connsiteX2" fmla="*/ 309182 w 1421182"/>
                <a:gd name="connsiteY2" fmla="*/ 1711764 h 2358736"/>
                <a:gd name="connsiteX3" fmla="*/ 626141 w 1421182"/>
                <a:gd name="connsiteY3" fmla="*/ 1985150 h 2358736"/>
                <a:gd name="connsiteX4" fmla="*/ 658780 w 1421182"/>
                <a:gd name="connsiteY4" fmla="*/ 2266927 h 2358736"/>
                <a:gd name="connsiteX5" fmla="*/ 1227989 w 1421182"/>
                <a:gd name="connsiteY5" fmla="*/ 2341644 h 2358736"/>
                <a:gd name="connsiteX6" fmla="*/ 1311364 w 1421182"/>
                <a:gd name="connsiteY6" fmla="*/ 2026318 h 2358736"/>
                <a:gd name="connsiteX7" fmla="*/ 1421092 w 1421182"/>
                <a:gd name="connsiteY7" fmla="*/ 1126548 h 2358736"/>
                <a:gd name="connsiteX8" fmla="*/ 1152597 w 1421182"/>
                <a:gd name="connsiteY8" fmla="*/ 669082 h 2358736"/>
                <a:gd name="connsiteX9" fmla="*/ 1168953 w 1421182"/>
                <a:gd name="connsiteY9" fmla="*/ 968062 h 2358736"/>
                <a:gd name="connsiteX10" fmla="*/ 927050 w 1421182"/>
                <a:gd name="connsiteY10" fmla="*/ 614956 h 2358736"/>
                <a:gd name="connsiteX11" fmla="*/ 957315 w 1421182"/>
                <a:gd name="connsiteY11" fmla="*/ 944170 h 2358736"/>
                <a:gd name="connsiteX12" fmla="*/ 711016 w 1421182"/>
                <a:gd name="connsiteY12" fmla="*/ 569620 h 2358736"/>
                <a:gd name="connsiteX13" fmla="*/ 729319 w 1421182"/>
                <a:gd name="connsiteY13" fmla="*/ 957827 h 2358736"/>
                <a:gd name="connsiteX14" fmla="*/ 543268 w 1421182"/>
                <a:gd name="connsiteY14" fmla="*/ 8 h 2358736"/>
                <a:gd name="connsiteX15" fmla="*/ 473286 w 1421182"/>
                <a:gd name="connsiteY15" fmla="*/ 1312127 h 2358736"/>
                <a:gd name="connsiteX16" fmla="*/ 338442 w 1421182"/>
                <a:gd name="connsiteY16" fmla="*/ 1258222 h 2358736"/>
                <a:gd name="connsiteX17" fmla="*/ 719 w 1421182"/>
                <a:gd name="connsiteY17" fmla="*/ 957545 h 2358736"/>
                <a:gd name="connsiteX0" fmla="*/ 719 w 1421182"/>
                <a:gd name="connsiteY0" fmla="*/ 957545 h 2341644"/>
                <a:gd name="connsiteX1" fmla="*/ 140932 w 1421182"/>
                <a:gd name="connsiteY1" fmla="*/ 1353319 h 2341644"/>
                <a:gd name="connsiteX2" fmla="*/ 309182 w 1421182"/>
                <a:gd name="connsiteY2" fmla="*/ 1711764 h 2341644"/>
                <a:gd name="connsiteX3" fmla="*/ 626141 w 1421182"/>
                <a:gd name="connsiteY3" fmla="*/ 1985150 h 2341644"/>
                <a:gd name="connsiteX4" fmla="*/ 658780 w 1421182"/>
                <a:gd name="connsiteY4" fmla="*/ 2266927 h 2341644"/>
                <a:gd name="connsiteX5" fmla="*/ 1227989 w 1421182"/>
                <a:gd name="connsiteY5" fmla="*/ 2341644 h 2341644"/>
                <a:gd name="connsiteX6" fmla="*/ 1311364 w 1421182"/>
                <a:gd name="connsiteY6" fmla="*/ 2026318 h 2341644"/>
                <a:gd name="connsiteX7" fmla="*/ 1421092 w 1421182"/>
                <a:gd name="connsiteY7" fmla="*/ 1126548 h 2341644"/>
                <a:gd name="connsiteX8" fmla="*/ 1152597 w 1421182"/>
                <a:gd name="connsiteY8" fmla="*/ 669082 h 2341644"/>
                <a:gd name="connsiteX9" fmla="*/ 1168953 w 1421182"/>
                <a:gd name="connsiteY9" fmla="*/ 968062 h 2341644"/>
                <a:gd name="connsiteX10" fmla="*/ 927050 w 1421182"/>
                <a:gd name="connsiteY10" fmla="*/ 614956 h 2341644"/>
                <a:gd name="connsiteX11" fmla="*/ 957315 w 1421182"/>
                <a:gd name="connsiteY11" fmla="*/ 944170 h 2341644"/>
                <a:gd name="connsiteX12" fmla="*/ 711016 w 1421182"/>
                <a:gd name="connsiteY12" fmla="*/ 569620 h 2341644"/>
                <a:gd name="connsiteX13" fmla="*/ 729319 w 1421182"/>
                <a:gd name="connsiteY13" fmla="*/ 957827 h 2341644"/>
                <a:gd name="connsiteX14" fmla="*/ 543268 w 1421182"/>
                <a:gd name="connsiteY14" fmla="*/ 8 h 2341644"/>
                <a:gd name="connsiteX15" fmla="*/ 473286 w 1421182"/>
                <a:gd name="connsiteY15" fmla="*/ 1312127 h 2341644"/>
                <a:gd name="connsiteX16" fmla="*/ 338442 w 1421182"/>
                <a:gd name="connsiteY16" fmla="*/ 1258222 h 2341644"/>
                <a:gd name="connsiteX17" fmla="*/ 719 w 1421182"/>
                <a:gd name="connsiteY17" fmla="*/ 957545 h 2341644"/>
                <a:gd name="connsiteX0" fmla="*/ 719 w 1421092"/>
                <a:gd name="connsiteY0" fmla="*/ 957545 h 2341644"/>
                <a:gd name="connsiteX1" fmla="*/ 140932 w 1421092"/>
                <a:gd name="connsiteY1" fmla="*/ 1353319 h 2341644"/>
                <a:gd name="connsiteX2" fmla="*/ 309182 w 1421092"/>
                <a:gd name="connsiteY2" fmla="*/ 1711764 h 2341644"/>
                <a:gd name="connsiteX3" fmla="*/ 626141 w 1421092"/>
                <a:gd name="connsiteY3" fmla="*/ 1985150 h 2341644"/>
                <a:gd name="connsiteX4" fmla="*/ 658780 w 1421092"/>
                <a:gd name="connsiteY4" fmla="*/ 2266927 h 2341644"/>
                <a:gd name="connsiteX5" fmla="*/ 1227989 w 1421092"/>
                <a:gd name="connsiteY5" fmla="*/ 2341644 h 2341644"/>
                <a:gd name="connsiteX6" fmla="*/ 1262460 w 1421092"/>
                <a:gd name="connsiteY6" fmla="*/ 1987074 h 2341644"/>
                <a:gd name="connsiteX7" fmla="*/ 1421092 w 1421092"/>
                <a:gd name="connsiteY7" fmla="*/ 1126548 h 2341644"/>
                <a:gd name="connsiteX8" fmla="*/ 1152597 w 1421092"/>
                <a:gd name="connsiteY8" fmla="*/ 669082 h 2341644"/>
                <a:gd name="connsiteX9" fmla="*/ 1168953 w 1421092"/>
                <a:gd name="connsiteY9" fmla="*/ 968062 h 2341644"/>
                <a:gd name="connsiteX10" fmla="*/ 927050 w 1421092"/>
                <a:gd name="connsiteY10" fmla="*/ 614956 h 2341644"/>
                <a:gd name="connsiteX11" fmla="*/ 957315 w 1421092"/>
                <a:gd name="connsiteY11" fmla="*/ 944170 h 2341644"/>
                <a:gd name="connsiteX12" fmla="*/ 711016 w 1421092"/>
                <a:gd name="connsiteY12" fmla="*/ 569620 h 2341644"/>
                <a:gd name="connsiteX13" fmla="*/ 729319 w 1421092"/>
                <a:gd name="connsiteY13" fmla="*/ 957827 h 2341644"/>
                <a:gd name="connsiteX14" fmla="*/ 543268 w 1421092"/>
                <a:gd name="connsiteY14" fmla="*/ 8 h 2341644"/>
                <a:gd name="connsiteX15" fmla="*/ 473286 w 1421092"/>
                <a:gd name="connsiteY15" fmla="*/ 1312127 h 2341644"/>
                <a:gd name="connsiteX16" fmla="*/ 338442 w 1421092"/>
                <a:gd name="connsiteY16" fmla="*/ 1258222 h 2341644"/>
                <a:gd name="connsiteX17" fmla="*/ 719 w 1421092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557331 w 1421109"/>
                <a:gd name="connsiteY4" fmla="*/ 2278453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01148 w 1421109"/>
                <a:gd name="connsiteY4" fmla="*/ 2297232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10754"/>
                <a:gd name="connsiteX1" fmla="*/ 140932 w 1421109"/>
                <a:gd name="connsiteY1" fmla="*/ 1353319 h 2310754"/>
                <a:gd name="connsiteX2" fmla="*/ 309182 w 1421109"/>
                <a:gd name="connsiteY2" fmla="*/ 1711764 h 2310754"/>
                <a:gd name="connsiteX3" fmla="*/ 548773 w 1421109"/>
                <a:gd name="connsiteY3" fmla="*/ 1936338 h 2310754"/>
                <a:gd name="connsiteX4" fmla="*/ 601148 w 1421109"/>
                <a:gd name="connsiteY4" fmla="*/ 2297232 h 2310754"/>
                <a:gd name="connsiteX5" fmla="*/ 1253027 w 1421109"/>
                <a:gd name="connsiteY5" fmla="*/ 2310347 h 2310754"/>
                <a:gd name="connsiteX6" fmla="*/ 1262460 w 1421109"/>
                <a:gd name="connsiteY6" fmla="*/ 1987074 h 2310754"/>
                <a:gd name="connsiteX7" fmla="*/ 1421092 w 1421109"/>
                <a:gd name="connsiteY7" fmla="*/ 1126548 h 2310754"/>
                <a:gd name="connsiteX8" fmla="*/ 1152597 w 1421109"/>
                <a:gd name="connsiteY8" fmla="*/ 669082 h 2310754"/>
                <a:gd name="connsiteX9" fmla="*/ 1168953 w 1421109"/>
                <a:gd name="connsiteY9" fmla="*/ 968062 h 2310754"/>
                <a:gd name="connsiteX10" fmla="*/ 927050 w 1421109"/>
                <a:gd name="connsiteY10" fmla="*/ 614956 h 2310754"/>
                <a:gd name="connsiteX11" fmla="*/ 957315 w 1421109"/>
                <a:gd name="connsiteY11" fmla="*/ 944170 h 2310754"/>
                <a:gd name="connsiteX12" fmla="*/ 711016 w 1421109"/>
                <a:gd name="connsiteY12" fmla="*/ 569620 h 2310754"/>
                <a:gd name="connsiteX13" fmla="*/ 729319 w 1421109"/>
                <a:gd name="connsiteY13" fmla="*/ 957827 h 2310754"/>
                <a:gd name="connsiteX14" fmla="*/ 543268 w 1421109"/>
                <a:gd name="connsiteY14" fmla="*/ 8 h 2310754"/>
                <a:gd name="connsiteX15" fmla="*/ 473286 w 1421109"/>
                <a:gd name="connsiteY15" fmla="*/ 1312127 h 2310754"/>
                <a:gd name="connsiteX16" fmla="*/ 338442 w 1421109"/>
                <a:gd name="connsiteY16" fmla="*/ 1258222 h 2310754"/>
                <a:gd name="connsiteX17" fmla="*/ 719 w 1421109"/>
                <a:gd name="connsiteY17" fmla="*/ 957545 h 2310754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601148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347"/>
                <a:gd name="connsiteX1" fmla="*/ 140932 w 1421109"/>
                <a:gd name="connsiteY1" fmla="*/ 1353319 h 2310347"/>
                <a:gd name="connsiteX2" fmla="*/ 309182 w 1421109"/>
                <a:gd name="connsiteY2" fmla="*/ 1711764 h 2310347"/>
                <a:gd name="connsiteX3" fmla="*/ 548773 w 1421109"/>
                <a:gd name="connsiteY3" fmla="*/ 1936338 h 2310347"/>
                <a:gd name="connsiteX4" fmla="*/ 582370 w 1421109"/>
                <a:gd name="connsiteY4" fmla="*/ 2297232 h 2310347"/>
                <a:gd name="connsiteX5" fmla="*/ 1253027 w 1421109"/>
                <a:gd name="connsiteY5" fmla="*/ 2310347 h 2310347"/>
                <a:gd name="connsiteX6" fmla="*/ 1262460 w 1421109"/>
                <a:gd name="connsiteY6" fmla="*/ 1987074 h 2310347"/>
                <a:gd name="connsiteX7" fmla="*/ 1421092 w 1421109"/>
                <a:gd name="connsiteY7" fmla="*/ 1126548 h 2310347"/>
                <a:gd name="connsiteX8" fmla="*/ 1152597 w 1421109"/>
                <a:gd name="connsiteY8" fmla="*/ 669082 h 2310347"/>
                <a:gd name="connsiteX9" fmla="*/ 1168953 w 1421109"/>
                <a:gd name="connsiteY9" fmla="*/ 968062 h 2310347"/>
                <a:gd name="connsiteX10" fmla="*/ 927050 w 1421109"/>
                <a:gd name="connsiteY10" fmla="*/ 614956 h 2310347"/>
                <a:gd name="connsiteX11" fmla="*/ 957315 w 1421109"/>
                <a:gd name="connsiteY11" fmla="*/ 944170 h 2310347"/>
                <a:gd name="connsiteX12" fmla="*/ 711016 w 1421109"/>
                <a:gd name="connsiteY12" fmla="*/ 569620 h 2310347"/>
                <a:gd name="connsiteX13" fmla="*/ 729319 w 1421109"/>
                <a:gd name="connsiteY13" fmla="*/ 957827 h 2310347"/>
                <a:gd name="connsiteX14" fmla="*/ 543268 w 1421109"/>
                <a:gd name="connsiteY14" fmla="*/ 8 h 2310347"/>
                <a:gd name="connsiteX15" fmla="*/ 473286 w 1421109"/>
                <a:gd name="connsiteY15" fmla="*/ 1312127 h 2310347"/>
                <a:gd name="connsiteX16" fmla="*/ 338442 w 1421109"/>
                <a:gd name="connsiteY16" fmla="*/ 1258222 h 2310347"/>
                <a:gd name="connsiteX17" fmla="*/ 719 w 1421109"/>
                <a:gd name="connsiteY17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6650"/>
                <a:gd name="connsiteY0" fmla="*/ 957545 h 2310347"/>
                <a:gd name="connsiteX1" fmla="*/ 140932 w 1426650"/>
                <a:gd name="connsiteY1" fmla="*/ 1353319 h 2310347"/>
                <a:gd name="connsiteX2" fmla="*/ 309182 w 1426650"/>
                <a:gd name="connsiteY2" fmla="*/ 1711764 h 2310347"/>
                <a:gd name="connsiteX3" fmla="*/ 548773 w 1426650"/>
                <a:gd name="connsiteY3" fmla="*/ 1936338 h 2310347"/>
                <a:gd name="connsiteX4" fmla="*/ 582370 w 1426650"/>
                <a:gd name="connsiteY4" fmla="*/ 2297232 h 2310347"/>
                <a:gd name="connsiteX5" fmla="*/ 1253027 w 1426650"/>
                <a:gd name="connsiteY5" fmla="*/ 2310347 h 2310347"/>
                <a:gd name="connsiteX6" fmla="*/ 1262460 w 1426650"/>
                <a:gd name="connsiteY6" fmla="*/ 1987074 h 2310347"/>
                <a:gd name="connsiteX7" fmla="*/ 1421092 w 1426650"/>
                <a:gd name="connsiteY7" fmla="*/ 1126548 h 2310347"/>
                <a:gd name="connsiteX8" fmla="*/ 1393246 w 1426650"/>
                <a:gd name="connsiteY8" fmla="*/ 734522 h 2310347"/>
                <a:gd name="connsiteX9" fmla="*/ 1186368 w 1426650"/>
                <a:gd name="connsiteY9" fmla="*/ 644961 h 2310347"/>
                <a:gd name="connsiteX10" fmla="*/ 1168953 w 1426650"/>
                <a:gd name="connsiteY10" fmla="*/ 968062 h 2310347"/>
                <a:gd name="connsiteX11" fmla="*/ 1156855 w 1426650"/>
                <a:gd name="connsiteY11" fmla="*/ 657333 h 2310347"/>
                <a:gd name="connsiteX12" fmla="*/ 927050 w 1426650"/>
                <a:gd name="connsiteY12" fmla="*/ 614956 h 2310347"/>
                <a:gd name="connsiteX13" fmla="*/ 957315 w 1426650"/>
                <a:gd name="connsiteY13" fmla="*/ 944170 h 2310347"/>
                <a:gd name="connsiteX14" fmla="*/ 711016 w 1426650"/>
                <a:gd name="connsiteY14" fmla="*/ 569620 h 2310347"/>
                <a:gd name="connsiteX15" fmla="*/ 729319 w 1426650"/>
                <a:gd name="connsiteY15" fmla="*/ 957827 h 2310347"/>
                <a:gd name="connsiteX16" fmla="*/ 543268 w 1426650"/>
                <a:gd name="connsiteY16" fmla="*/ 8 h 2310347"/>
                <a:gd name="connsiteX17" fmla="*/ 473286 w 1426650"/>
                <a:gd name="connsiteY17" fmla="*/ 1312127 h 2310347"/>
                <a:gd name="connsiteX18" fmla="*/ 338442 w 1426650"/>
                <a:gd name="connsiteY18" fmla="*/ 1258222 h 2310347"/>
                <a:gd name="connsiteX19" fmla="*/ 719 w 1426650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711016 w 1422362"/>
                <a:gd name="connsiteY14" fmla="*/ 569620 h 2310347"/>
                <a:gd name="connsiteX15" fmla="*/ 729319 w 1422362"/>
                <a:gd name="connsiteY15" fmla="*/ 957827 h 2310347"/>
                <a:gd name="connsiteX16" fmla="*/ 543268 w 1422362"/>
                <a:gd name="connsiteY16" fmla="*/ 8 h 2310347"/>
                <a:gd name="connsiteX17" fmla="*/ 473286 w 1422362"/>
                <a:gd name="connsiteY17" fmla="*/ 1312127 h 2310347"/>
                <a:gd name="connsiteX18" fmla="*/ 338442 w 1422362"/>
                <a:gd name="connsiteY18" fmla="*/ 1258222 h 2310347"/>
                <a:gd name="connsiteX19" fmla="*/ 719 w 1422362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5260 h 2378062"/>
                <a:gd name="connsiteX1" fmla="*/ 140932 w 1422362"/>
                <a:gd name="connsiteY1" fmla="*/ 1421034 h 2378062"/>
                <a:gd name="connsiteX2" fmla="*/ 309182 w 1422362"/>
                <a:gd name="connsiteY2" fmla="*/ 1779479 h 2378062"/>
                <a:gd name="connsiteX3" fmla="*/ 548773 w 1422362"/>
                <a:gd name="connsiteY3" fmla="*/ 2004053 h 2378062"/>
                <a:gd name="connsiteX4" fmla="*/ 582370 w 1422362"/>
                <a:gd name="connsiteY4" fmla="*/ 2364947 h 2378062"/>
                <a:gd name="connsiteX5" fmla="*/ 1253027 w 1422362"/>
                <a:gd name="connsiteY5" fmla="*/ 2378062 h 2378062"/>
                <a:gd name="connsiteX6" fmla="*/ 1262460 w 1422362"/>
                <a:gd name="connsiteY6" fmla="*/ 2054789 h 2378062"/>
                <a:gd name="connsiteX7" fmla="*/ 1421092 w 1422362"/>
                <a:gd name="connsiteY7" fmla="*/ 1194263 h 2378062"/>
                <a:gd name="connsiteX8" fmla="*/ 1369124 w 1422362"/>
                <a:gd name="connsiteY8" fmla="*/ 768467 h 2378062"/>
                <a:gd name="connsiteX9" fmla="*/ 1176719 w 1422362"/>
                <a:gd name="connsiteY9" fmla="*/ 736798 h 2378062"/>
                <a:gd name="connsiteX10" fmla="*/ 1168953 w 1422362"/>
                <a:gd name="connsiteY10" fmla="*/ 1035777 h 2378062"/>
                <a:gd name="connsiteX11" fmla="*/ 1156855 w 1422362"/>
                <a:gd name="connsiteY11" fmla="*/ 725048 h 2378062"/>
                <a:gd name="connsiteX12" fmla="*/ 927050 w 1422362"/>
                <a:gd name="connsiteY12" fmla="*/ 682671 h 2378062"/>
                <a:gd name="connsiteX13" fmla="*/ 957315 w 1422362"/>
                <a:gd name="connsiteY13" fmla="*/ 1011885 h 2378062"/>
                <a:gd name="connsiteX14" fmla="*/ 905990 w 1422362"/>
                <a:gd name="connsiteY14" fmla="*/ 681629 h 2378062"/>
                <a:gd name="connsiteX15" fmla="*/ 711016 w 1422362"/>
                <a:gd name="connsiteY15" fmla="*/ 637335 h 2378062"/>
                <a:gd name="connsiteX16" fmla="*/ 729319 w 1422362"/>
                <a:gd name="connsiteY16" fmla="*/ 1025542 h 2378062"/>
                <a:gd name="connsiteX17" fmla="*/ 543268 w 1422362"/>
                <a:gd name="connsiteY17" fmla="*/ 67723 h 2378062"/>
                <a:gd name="connsiteX18" fmla="*/ 471802 w 1422362"/>
                <a:gd name="connsiteY18" fmla="*/ 213672 h 2378062"/>
                <a:gd name="connsiteX19" fmla="*/ 473286 w 1422362"/>
                <a:gd name="connsiteY19" fmla="*/ 1379842 h 2378062"/>
                <a:gd name="connsiteX20" fmla="*/ 338442 w 1422362"/>
                <a:gd name="connsiteY20" fmla="*/ 1325937 h 2378062"/>
                <a:gd name="connsiteX21" fmla="*/ 719 w 1422362"/>
                <a:gd name="connsiteY21" fmla="*/ 1025260 h 2378062"/>
                <a:gd name="connsiteX0" fmla="*/ 719 w 1422362"/>
                <a:gd name="connsiteY0" fmla="*/ 1011512 h 2364314"/>
                <a:gd name="connsiteX1" fmla="*/ 140932 w 1422362"/>
                <a:gd name="connsiteY1" fmla="*/ 1407286 h 2364314"/>
                <a:gd name="connsiteX2" fmla="*/ 309182 w 1422362"/>
                <a:gd name="connsiteY2" fmla="*/ 1765731 h 2364314"/>
                <a:gd name="connsiteX3" fmla="*/ 548773 w 1422362"/>
                <a:gd name="connsiteY3" fmla="*/ 1990305 h 2364314"/>
                <a:gd name="connsiteX4" fmla="*/ 582370 w 1422362"/>
                <a:gd name="connsiteY4" fmla="*/ 2351199 h 2364314"/>
                <a:gd name="connsiteX5" fmla="*/ 1253027 w 1422362"/>
                <a:gd name="connsiteY5" fmla="*/ 2364314 h 2364314"/>
                <a:gd name="connsiteX6" fmla="*/ 1262460 w 1422362"/>
                <a:gd name="connsiteY6" fmla="*/ 2041041 h 2364314"/>
                <a:gd name="connsiteX7" fmla="*/ 1421092 w 1422362"/>
                <a:gd name="connsiteY7" fmla="*/ 1180515 h 2364314"/>
                <a:gd name="connsiteX8" fmla="*/ 1369124 w 1422362"/>
                <a:gd name="connsiteY8" fmla="*/ 754719 h 2364314"/>
                <a:gd name="connsiteX9" fmla="*/ 1176719 w 1422362"/>
                <a:gd name="connsiteY9" fmla="*/ 723050 h 2364314"/>
                <a:gd name="connsiteX10" fmla="*/ 1168953 w 1422362"/>
                <a:gd name="connsiteY10" fmla="*/ 1022029 h 2364314"/>
                <a:gd name="connsiteX11" fmla="*/ 1156855 w 1422362"/>
                <a:gd name="connsiteY11" fmla="*/ 711300 h 2364314"/>
                <a:gd name="connsiteX12" fmla="*/ 927050 w 1422362"/>
                <a:gd name="connsiteY12" fmla="*/ 668923 h 2364314"/>
                <a:gd name="connsiteX13" fmla="*/ 957315 w 1422362"/>
                <a:gd name="connsiteY13" fmla="*/ 998137 h 2364314"/>
                <a:gd name="connsiteX14" fmla="*/ 905990 w 1422362"/>
                <a:gd name="connsiteY14" fmla="*/ 667881 h 2364314"/>
                <a:gd name="connsiteX15" fmla="*/ 711016 w 1422362"/>
                <a:gd name="connsiteY15" fmla="*/ 623587 h 2364314"/>
                <a:gd name="connsiteX16" fmla="*/ 729319 w 1422362"/>
                <a:gd name="connsiteY16" fmla="*/ 1011794 h 2364314"/>
                <a:gd name="connsiteX17" fmla="*/ 630106 w 1422362"/>
                <a:gd name="connsiteY17" fmla="*/ 73272 h 2364314"/>
                <a:gd name="connsiteX18" fmla="*/ 471802 w 1422362"/>
                <a:gd name="connsiteY18" fmla="*/ 199924 h 2364314"/>
                <a:gd name="connsiteX19" fmla="*/ 473286 w 1422362"/>
                <a:gd name="connsiteY19" fmla="*/ 1366094 h 2364314"/>
                <a:gd name="connsiteX20" fmla="*/ 338442 w 1422362"/>
                <a:gd name="connsiteY20" fmla="*/ 1312189 h 2364314"/>
                <a:gd name="connsiteX21" fmla="*/ 719 w 1422362"/>
                <a:gd name="connsiteY21" fmla="*/ 1011512 h 2364314"/>
                <a:gd name="connsiteX0" fmla="*/ 719 w 1422362"/>
                <a:gd name="connsiteY0" fmla="*/ 938672 h 2291474"/>
                <a:gd name="connsiteX1" fmla="*/ 140932 w 1422362"/>
                <a:gd name="connsiteY1" fmla="*/ 1334446 h 2291474"/>
                <a:gd name="connsiteX2" fmla="*/ 309182 w 1422362"/>
                <a:gd name="connsiteY2" fmla="*/ 1692891 h 2291474"/>
                <a:gd name="connsiteX3" fmla="*/ 548773 w 1422362"/>
                <a:gd name="connsiteY3" fmla="*/ 1917465 h 2291474"/>
                <a:gd name="connsiteX4" fmla="*/ 582370 w 1422362"/>
                <a:gd name="connsiteY4" fmla="*/ 2278359 h 2291474"/>
                <a:gd name="connsiteX5" fmla="*/ 1253027 w 1422362"/>
                <a:gd name="connsiteY5" fmla="*/ 2291474 h 2291474"/>
                <a:gd name="connsiteX6" fmla="*/ 1262460 w 1422362"/>
                <a:gd name="connsiteY6" fmla="*/ 1968201 h 2291474"/>
                <a:gd name="connsiteX7" fmla="*/ 1421092 w 1422362"/>
                <a:gd name="connsiteY7" fmla="*/ 1107675 h 2291474"/>
                <a:gd name="connsiteX8" fmla="*/ 1369124 w 1422362"/>
                <a:gd name="connsiteY8" fmla="*/ 681879 h 2291474"/>
                <a:gd name="connsiteX9" fmla="*/ 1176719 w 1422362"/>
                <a:gd name="connsiteY9" fmla="*/ 650210 h 2291474"/>
                <a:gd name="connsiteX10" fmla="*/ 1168953 w 1422362"/>
                <a:gd name="connsiteY10" fmla="*/ 949189 h 2291474"/>
                <a:gd name="connsiteX11" fmla="*/ 1156855 w 1422362"/>
                <a:gd name="connsiteY11" fmla="*/ 638460 h 2291474"/>
                <a:gd name="connsiteX12" fmla="*/ 927050 w 1422362"/>
                <a:gd name="connsiteY12" fmla="*/ 596083 h 2291474"/>
                <a:gd name="connsiteX13" fmla="*/ 957315 w 1422362"/>
                <a:gd name="connsiteY13" fmla="*/ 925297 h 2291474"/>
                <a:gd name="connsiteX14" fmla="*/ 905990 w 1422362"/>
                <a:gd name="connsiteY14" fmla="*/ 595041 h 2291474"/>
                <a:gd name="connsiteX15" fmla="*/ 711016 w 1422362"/>
                <a:gd name="connsiteY15" fmla="*/ 550747 h 2291474"/>
                <a:gd name="connsiteX16" fmla="*/ 729319 w 1422362"/>
                <a:gd name="connsiteY16" fmla="*/ 938954 h 2291474"/>
                <a:gd name="connsiteX17" fmla="*/ 673525 w 1422362"/>
                <a:gd name="connsiteY17" fmla="*/ 130688 h 2291474"/>
                <a:gd name="connsiteX18" fmla="*/ 471802 w 1422362"/>
                <a:gd name="connsiteY18" fmla="*/ 127084 h 2291474"/>
                <a:gd name="connsiteX19" fmla="*/ 473286 w 1422362"/>
                <a:gd name="connsiteY19" fmla="*/ 1293254 h 2291474"/>
                <a:gd name="connsiteX20" fmla="*/ 338442 w 1422362"/>
                <a:gd name="connsiteY20" fmla="*/ 1239349 h 2291474"/>
                <a:gd name="connsiteX21" fmla="*/ 719 w 1422362"/>
                <a:gd name="connsiteY21" fmla="*/ 938672 h 2291474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14198 h 2267000"/>
                <a:gd name="connsiteX1" fmla="*/ 140932 w 1422362"/>
                <a:gd name="connsiteY1" fmla="*/ 1309972 h 2267000"/>
                <a:gd name="connsiteX2" fmla="*/ 309182 w 1422362"/>
                <a:gd name="connsiteY2" fmla="*/ 1668417 h 2267000"/>
                <a:gd name="connsiteX3" fmla="*/ 548773 w 1422362"/>
                <a:gd name="connsiteY3" fmla="*/ 1892991 h 2267000"/>
                <a:gd name="connsiteX4" fmla="*/ 582370 w 1422362"/>
                <a:gd name="connsiteY4" fmla="*/ 2253885 h 2267000"/>
                <a:gd name="connsiteX5" fmla="*/ 1253027 w 1422362"/>
                <a:gd name="connsiteY5" fmla="*/ 2267000 h 2267000"/>
                <a:gd name="connsiteX6" fmla="*/ 1262460 w 1422362"/>
                <a:gd name="connsiteY6" fmla="*/ 1943727 h 2267000"/>
                <a:gd name="connsiteX7" fmla="*/ 1421092 w 1422362"/>
                <a:gd name="connsiteY7" fmla="*/ 1083201 h 2267000"/>
                <a:gd name="connsiteX8" fmla="*/ 1369124 w 1422362"/>
                <a:gd name="connsiteY8" fmla="*/ 657405 h 2267000"/>
                <a:gd name="connsiteX9" fmla="*/ 1176719 w 1422362"/>
                <a:gd name="connsiteY9" fmla="*/ 625736 h 2267000"/>
                <a:gd name="connsiteX10" fmla="*/ 1168953 w 1422362"/>
                <a:gd name="connsiteY10" fmla="*/ 924715 h 2267000"/>
                <a:gd name="connsiteX11" fmla="*/ 1156855 w 1422362"/>
                <a:gd name="connsiteY11" fmla="*/ 613986 h 2267000"/>
                <a:gd name="connsiteX12" fmla="*/ 927050 w 1422362"/>
                <a:gd name="connsiteY12" fmla="*/ 571609 h 2267000"/>
                <a:gd name="connsiteX13" fmla="*/ 957315 w 1422362"/>
                <a:gd name="connsiteY13" fmla="*/ 900823 h 2267000"/>
                <a:gd name="connsiteX14" fmla="*/ 905990 w 1422362"/>
                <a:gd name="connsiteY14" fmla="*/ 570567 h 2267000"/>
                <a:gd name="connsiteX15" fmla="*/ 711016 w 1422362"/>
                <a:gd name="connsiteY15" fmla="*/ 526273 h 2267000"/>
                <a:gd name="connsiteX16" fmla="*/ 714846 w 1422362"/>
                <a:gd name="connsiteY16" fmla="*/ 914480 h 2267000"/>
                <a:gd name="connsiteX17" fmla="*/ 673525 w 1422362"/>
                <a:gd name="connsiteY17" fmla="*/ 106214 h 2267000"/>
                <a:gd name="connsiteX18" fmla="*/ 486275 w 1422362"/>
                <a:gd name="connsiteY18" fmla="*/ 174974 h 2267000"/>
                <a:gd name="connsiteX19" fmla="*/ 473286 w 1422362"/>
                <a:gd name="connsiteY19" fmla="*/ 1268780 h 2267000"/>
                <a:gd name="connsiteX20" fmla="*/ 338442 w 1422362"/>
                <a:gd name="connsiteY20" fmla="*/ 1214875 h 2267000"/>
                <a:gd name="connsiteX21" fmla="*/ 719 w 1422362"/>
                <a:gd name="connsiteY21" fmla="*/ 914198 h 2267000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904644 h 2257446"/>
                <a:gd name="connsiteX1" fmla="*/ 140932 w 1422362"/>
                <a:gd name="connsiteY1" fmla="*/ 1300418 h 2257446"/>
                <a:gd name="connsiteX2" fmla="*/ 309182 w 1422362"/>
                <a:gd name="connsiteY2" fmla="*/ 1658863 h 2257446"/>
                <a:gd name="connsiteX3" fmla="*/ 548773 w 1422362"/>
                <a:gd name="connsiteY3" fmla="*/ 1883437 h 2257446"/>
                <a:gd name="connsiteX4" fmla="*/ 582370 w 1422362"/>
                <a:gd name="connsiteY4" fmla="*/ 2244331 h 2257446"/>
                <a:gd name="connsiteX5" fmla="*/ 1253027 w 1422362"/>
                <a:gd name="connsiteY5" fmla="*/ 2257446 h 2257446"/>
                <a:gd name="connsiteX6" fmla="*/ 1262460 w 1422362"/>
                <a:gd name="connsiteY6" fmla="*/ 1934173 h 2257446"/>
                <a:gd name="connsiteX7" fmla="*/ 1421092 w 1422362"/>
                <a:gd name="connsiteY7" fmla="*/ 1073647 h 2257446"/>
                <a:gd name="connsiteX8" fmla="*/ 1369124 w 1422362"/>
                <a:gd name="connsiteY8" fmla="*/ 647851 h 2257446"/>
                <a:gd name="connsiteX9" fmla="*/ 1176719 w 1422362"/>
                <a:gd name="connsiteY9" fmla="*/ 616182 h 2257446"/>
                <a:gd name="connsiteX10" fmla="*/ 1168953 w 1422362"/>
                <a:gd name="connsiteY10" fmla="*/ 915161 h 2257446"/>
                <a:gd name="connsiteX11" fmla="*/ 1156855 w 1422362"/>
                <a:gd name="connsiteY11" fmla="*/ 604432 h 2257446"/>
                <a:gd name="connsiteX12" fmla="*/ 927050 w 1422362"/>
                <a:gd name="connsiteY12" fmla="*/ 562055 h 2257446"/>
                <a:gd name="connsiteX13" fmla="*/ 957315 w 1422362"/>
                <a:gd name="connsiteY13" fmla="*/ 891269 h 2257446"/>
                <a:gd name="connsiteX14" fmla="*/ 905990 w 1422362"/>
                <a:gd name="connsiteY14" fmla="*/ 561013 h 2257446"/>
                <a:gd name="connsiteX15" fmla="*/ 711016 w 1422362"/>
                <a:gd name="connsiteY15" fmla="*/ 516719 h 2257446"/>
                <a:gd name="connsiteX16" fmla="*/ 714846 w 1422362"/>
                <a:gd name="connsiteY16" fmla="*/ 904926 h 2257446"/>
                <a:gd name="connsiteX17" fmla="*/ 683174 w 1422362"/>
                <a:gd name="connsiteY17" fmla="*/ 125606 h 2257446"/>
                <a:gd name="connsiteX18" fmla="*/ 486275 w 1422362"/>
                <a:gd name="connsiteY18" fmla="*/ 165420 h 2257446"/>
                <a:gd name="connsiteX19" fmla="*/ 473286 w 1422362"/>
                <a:gd name="connsiteY19" fmla="*/ 1259226 h 2257446"/>
                <a:gd name="connsiteX20" fmla="*/ 338442 w 1422362"/>
                <a:gd name="connsiteY20" fmla="*/ 1205321 h 2257446"/>
                <a:gd name="connsiteX21" fmla="*/ 719 w 1422362"/>
                <a:gd name="connsiteY21" fmla="*/ 904644 h 2257446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73286 w 1422362"/>
                <a:gd name="connsiteY19" fmla="*/ 1255537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0 w 1494007"/>
                <a:gd name="connsiteY0" fmla="*/ 886482 h 2253757"/>
                <a:gd name="connsiteX1" fmla="*/ 212577 w 1494007"/>
                <a:gd name="connsiteY1" fmla="*/ 1296729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115210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147622"/>
                <a:gd name="connsiteX1" fmla="*/ 202929 w 1494007"/>
                <a:gd name="connsiteY1" fmla="*/ 1320850 h 2147622"/>
                <a:gd name="connsiteX2" fmla="*/ 438719 w 1494007"/>
                <a:gd name="connsiteY2" fmla="*/ 1655174 h 2147622"/>
                <a:gd name="connsiteX3" fmla="*/ 620418 w 1494007"/>
                <a:gd name="connsiteY3" fmla="*/ 1879748 h 2147622"/>
                <a:gd name="connsiteX4" fmla="*/ 654015 w 1494007"/>
                <a:gd name="connsiteY4" fmla="*/ 2115210 h 2147622"/>
                <a:gd name="connsiteX5" fmla="*/ 1339145 w 1494007"/>
                <a:gd name="connsiteY5" fmla="*/ 2147622 h 2147622"/>
                <a:gd name="connsiteX6" fmla="*/ 1334105 w 1494007"/>
                <a:gd name="connsiteY6" fmla="*/ 1930484 h 2147622"/>
                <a:gd name="connsiteX7" fmla="*/ 1492737 w 1494007"/>
                <a:gd name="connsiteY7" fmla="*/ 1069958 h 2147622"/>
                <a:gd name="connsiteX8" fmla="*/ 1440769 w 1494007"/>
                <a:gd name="connsiteY8" fmla="*/ 644162 h 2147622"/>
                <a:gd name="connsiteX9" fmla="*/ 1248364 w 1494007"/>
                <a:gd name="connsiteY9" fmla="*/ 612493 h 2147622"/>
                <a:gd name="connsiteX10" fmla="*/ 1240598 w 1494007"/>
                <a:gd name="connsiteY10" fmla="*/ 911472 h 2147622"/>
                <a:gd name="connsiteX11" fmla="*/ 1228500 w 1494007"/>
                <a:gd name="connsiteY11" fmla="*/ 600743 h 2147622"/>
                <a:gd name="connsiteX12" fmla="*/ 998695 w 1494007"/>
                <a:gd name="connsiteY12" fmla="*/ 558366 h 2147622"/>
                <a:gd name="connsiteX13" fmla="*/ 1028960 w 1494007"/>
                <a:gd name="connsiteY13" fmla="*/ 887580 h 2147622"/>
                <a:gd name="connsiteX14" fmla="*/ 977635 w 1494007"/>
                <a:gd name="connsiteY14" fmla="*/ 557324 h 2147622"/>
                <a:gd name="connsiteX15" fmla="*/ 782661 w 1494007"/>
                <a:gd name="connsiteY15" fmla="*/ 513030 h 2147622"/>
                <a:gd name="connsiteX16" fmla="*/ 786491 w 1494007"/>
                <a:gd name="connsiteY16" fmla="*/ 901237 h 2147622"/>
                <a:gd name="connsiteX17" fmla="*/ 754819 w 1494007"/>
                <a:gd name="connsiteY17" fmla="*/ 121917 h 2147622"/>
                <a:gd name="connsiteX18" fmla="*/ 557920 w 1494007"/>
                <a:gd name="connsiteY18" fmla="*/ 161731 h 2147622"/>
                <a:gd name="connsiteX19" fmla="*/ 535282 w 1494007"/>
                <a:gd name="connsiteY19" fmla="*/ 1183173 h 2147622"/>
                <a:gd name="connsiteX20" fmla="*/ 376317 w 1494007"/>
                <a:gd name="connsiteY20" fmla="*/ 1148565 h 2147622"/>
                <a:gd name="connsiteX21" fmla="*/ 0 w 1494007"/>
                <a:gd name="connsiteY21" fmla="*/ 886482 h 2147622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33149"/>
                <a:gd name="connsiteX1" fmla="*/ 227051 w 1518129"/>
                <a:gd name="connsiteY1" fmla="*/ 1320850 h 2133149"/>
                <a:gd name="connsiteX2" fmla="*/ 462841 w 1518129"/>
                <a:gd name="connsiteY2" fmla="*/ 1655174 h 2133149"/>
                <a:gd name="connsiteX3" fmla="*/ 644540 w 1518129"/>
                <a:gd name="connsiteY3" fmla="*/ 1879748 h 2133149"/>
                <a:gd name="connsiteX4" fmla="*/ 678137 w 1518129"/>
                <a:gd name="connsiteY4" fmla="*/ 2115210 h 2133149"/>
                <a:gd name="connsiteX5" fmla="*/ 1348794 w 1518129"/>
                <a:gd name="connsiteY5" fmla="*/ 2133149 h 2133149"/>
                <a:gd name="connsiteX6" fmla="*/ 1358227 w 1518129"/>
                <a:gd name="connsiteY6" fmla="*/ 1930484 h 2133149"/>
                <a:gd name="connsiteX7" fmla="*/ 1516859 w 1518129"/>
                <a:gd name="connsiteY7" fmla="*/ 1069958 h 2133149"/>
                <a:gd name="connsiteX8" fmla="*/ 1464891 w 1518129"/>
                <a:gd name="connsiteY8" fmla="*/ 644162 h 2133149"/>
                <a:gd name="connsiteX9" fmla="*/ 1272486 w 1518129"/>
                <a:gd name="connsiteY9" fmla="*/ 612493 h 2133149"/>
                <a:gd name="connsiteX10" fmla="*/ 1264720 w 1518129"/>
                <a:gd name="connsiteY10" fmla="*/ 911472 h 2133149"/>
                <a:gd name="connsiteX11" fmla="*/ 1252622 w 1518129"/>
                <a:gd name="connsiteY11" fmla="*/ 600743 h 2133149"/>
                <a:gd name="connsiteX12" fmla="*/ 1022817 w 1518129"/>
                <a:gd name="connsiteY12" fmla="*/ 558366 h 2133149"/>
                <a:gd name="connsiteX13" fmla="*/ 1053082 w 1518129"/>
                <a:gd name="connsiteY13" fmla="*/ 887580 h 2133149"/>
                <a:gd name="connsiteX14" fmla="*/ 1001757 w 1518129"/>
                <a:gd name="connsiteY14" fmla="*/ 557324 h 2133149"/>
                <a:gd name="connsiteX15" fmla="*/ 806783 w 1518129"/>
                <a:gd name="connsiteY15" fmla="*/ 513030 h 2133149"/>
                <a:gd name="connsiteX16" fmla="*/ 810613 w 1518129"/>
                <a:gd name="connsiteY16" fmla="*/ 901237 h 2133149"/>
                <a:gd name="connsiteX17" fmla="*/ 778941 w 1518129"/>
                <a:gd name="connsiteY17" fmla="*/ 121917 h 2133149"/>
                <a:gd name="connsiteX18" fmla="*/ 582042 w 1518129"/>
                <a:gd name="connsiteY18" fmla="*/ 161731 h 2133149"/>
                <a:gd name="connsiteX19" fmla="*/ 554580 w 1518129"/>
                <a:gd name="connsiteY19" fmla="*/ 1197645 h 2133149"/>
                <a:gd name="connsiteX20" fmla="*/ 419736 w 1518129"/>
                <a:gd name="connsiteY20" fmla="*/ 1153389 h 2133149"/>
                <a:gd name="connsiteX21" fmla="*/ 0 w 1518129"/>
                <a:gd name="connsiteY21" fmla="*/ 891306 h 2133149"/>
                <a:gd name="connsiteX0" fmla="*/ 0 w 1518129"/>
                <a:gd name="connsiteY0" fmla="*/ 891306 h 2115210"/>
                <a:gd name="connsiteX1" fmla="*/ 227051 w 1518129"/>
                <a:gd name="connsiteY1" fmla="*/ 1320850 h 2115210"/>
                <a:gd name="connsiteX2" fmla="*/ 462841 w 1518129"/>
                <a:gd name="connsiteY2" fmla="*/ 1655174 h 2115210"/>
                <a:gd name="connsiteX3" fmla="*/ 644540 w 1518129"/>
                <a:gd name="connsiteY3" fmla="*/ 1879748 h 2115210"/>
                <a:gd name="connsiteX4" fmla="*/ 678137 w 1518129"/>
                <a:gd name="connsiteY4" fmla="*/ 2115210 h 2115210"/>
                <a:gd name="connsiteX5" fmla="*/ 1339145 w 1518129"/>
                <a:gd name="connsiteY5" fmla="*/ 2113852 h 2115210"/>
                <a:gd name="connsiteX6" fmla="*/ 1358227 w 1518129"/>
                <a:gd name="connsiteY6" fmla="*/ 1930484 h 2115210"/>
                <a:gd name="connsiteX7" fmla="*/ 1516859 w 1518129"/>
                <a:gd name="connsiteY7" fmla="*/ 1069958 h 2115210"/>
                <a:gd name="connsiteX8" fmla="*/ 1464891 w 1518129"/>
                <a:gd name="connsiteY8" fmla="*/ 644162 h 2115210"/>
                <a:gd name="connsiteX9" fmla="*/ 1272486 w 1518129"/>
                <a:gd name="connsiteY9" fmla="*/ 612493 h 2115210"/>
                <a:gd name="connsiteX10" fmla="*/ 1264720 w 1518129"/>
                <a:gd name="connsiteY10" fmla="*/ 911472 h 2115210"/>
                <a:gd name="connsiteX11" fmla="*/ 1252622 w 1518129"/>
                <a:gd name="connsiteY11" fmla="*/ 600743 h 2115210"/>
                <a:gd name="connsiteX12" fmla="*/ 1022817 w 1518129"/>
                <a:gd name="connsiteY12" fmla="*/ 558366 h 2115210"/>
                <a:gd name="connsiteX13" fmla="*/ 1053082 w 1518129"/>
                <a:gd name="connsiteY13" fmla="*/ 887580 h 2115210"/>
                <a:gd name="connsiteX14" fmla="*/ 1001757 w 1518129"/>
                <a:gd name="connsiteY14" fmla="*/ 557324 h 2115210"/>
                <a:gd name="connsiteX15" fmla="*/ 806783 w 1518129"/>
                <a:gd name="connsiteY15" fmla="*/ 513030 h 2115210"/>
                <a:gd name="connsiteX16" fmla="*/ 810613 w 1518129"/>
                <a:gd name="connsiteY16" fmla="*/ 901237 h 2115210"/>
                <a:gd name="connsiteX17" fmla="*/ 778941 w 1518129"/>
                <a:gd name="connsiteY17" fmla="*/ 121917 h 2115210"/>
                <a:gd name="connsiteX18" fmla="*/ 582042 w 1518129"/>
                <a:gd name="connsiteY18" fmla="*/ 161731 h 2115210"/>
                <a:gd name="connsiteX19" fmla="*/ 554580 w 1518129"/>
                <a:gd name="connsiteY19" fmla="*/ 1197645 h 2115210"/>
                <a:gd name="connsiteX20" fmla="*/ 419736 w 1518129"/>
                <a:gd name="connsiteY20" fmla="*/ 1153389 h 2115210"/>
                <a:gd name="connsiteX21" fmla="*/ 0 w 1518129"/>
                <a:gd name="connsiteY21" fmla="*/ 891306 h 2115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18129" h="2115210">
                  <a:moveTo>
                    <a:pt x="0" y="891306"/>
                  </a:moveTo>
                  <a:cubicBezTo>
                    <a:pt x="124742" y="1042097"/>
                    <a:pt x="180313" y="1188925"/>
                    <a:pt x="227051" y="1320850"/>
                  </a:cubicBezTo>
                  <a:cubicBezTo>
                    <a:pt x="283134" y="1440332"/>
                    <a:pt x="360533" y="1506746"/>
                    <a:pt x="462841" y="1655174"/>
                  </a:cubicBezTo>
                  <a:cubicBezTo>
                    <a:pt x="565096" y="1757587"/>
                    <a:pt x="604529" y="1837560"/>
                    <a:pt x="644540" y="1879748"/>
                  </a:cubicBezTo>
                  <a:cubicBezTo>
                    <a:pt x="721823" y="1966655"/>
                    <a:pt x="679875" y="2008729"/>
                    <a:pt x="678137" y="2115210"/>
                  </a:cubicBezTo>
                  <a:lnTo>
                    <a:pt x="1339145" y="2113852"/>
                  </a:lnTo>
                  <a:cubicBezTo>
                    <a:pt x="1324322" y="2047548"/>
                    <a:pt x="1303318" y="2034201"/>
                    <a:pt x="1358227" y="1930484"/>
                  </a:cubicBezTo>
                  <a:cubicBezTo>
                    <a:pt x="1521981" y="1634855"/>
                    <a:pt x="1516858" y="1179685"/>
                    <a:pt x="1516859" y="1069958"/>
                  </a:cubicBezTo>
                  <a:cubicBezTo>
                    <a:pt x="1522576" y="857179"/>
                    <a:pt x="1509640" y="720406"/>
                    <a:pt x="1464891" y="644162"/>
                  </a:cubicBezTo>
                  <a:cubicBezTo>
                    <a:pt x="1396021" y="572742"/>
                    <a:pt x="1370976" y="579197"/>
                    <a:pt x="1272486" y="612493"/>
                  </a:cubicBezTo>
                  <a:cubicBezTo>
                    <a:pt x="1306205" y="707004"/>
                    <a:pt x="1275123" y="829781"/>
                    <a:pt x="1264720" y="911472"/>
                  </a:cubicBezTo>
                  <a:cubicBezTo>
                    <a:pt x="1250153" y="907906"/>
                    <a:pt x="1292939" y="659594"/>
                    <a:pt x="1252622" y="600743"/>
                  </a:cubicBezTo>
                  <a:cubicBezTo>
                    <a:pt x="1202656" y="541892"/>
                    <a:pt x="1107533" y="508148"/>
                    <a:pt x="1022817" y="558366"/>
                  </a:cubicBezTo>
                  <a:cubicBezTo>
                    <a:pt x="1086811" y="668103"/>
                    <a:pt x="1058849" y="793697"/>
                    <a:pt x="1053082" y="887580"/>
                  </a:cubicBezTo>
                  <a:cubicBezTo>
                    <a:pt x="1041532" y="883386"/>
                    <a:pt x="1071753" y="653519"/>
                    <a:pt x="1001757" y="557324"/>
                  </a:cubicBezTo>
                  <a:cubicBezTo>
                    <a:pt x="946234" y="504548"/>
                    <a:pt x="915026" y="504758"/>
                    <a:pt x="806783" y="513030"/>
                  </a:cubicBezTo>
                  <a:cubicBezTo>
                    <a:pt x="816055" y="653003"/>
                    <a:pt x="822837" y="732256"/>
                    <a:pt x="810613" y="901237"/>
                  </a:cubicBezTo>
                  <a:cubicBezTo>
                    <a:pt x="782414" y="451352"/>
                    <a:pt x="784675" y="276900"/>
                    <a:pt x="778941" y="121917"/>
                  </a:cubicBezTo>
                  <a:cubicBezTo>
                    <a:pt x="774616" y="-32693"/>
                    <a:pt x="569584" y="-61779"/>
                    <a:pt x="582042" y="161731"/>
                  </a:cubicBezTo>
                  <a:cubicBezTo>
                    <a:pt x="570378" y="380417"/>
                    <a:pt x="623442" y="1132875"/>
                    <a:pt x="554580" y="1197645"/>
                  </a:cubicBezTo>
                  <a:cubicBezTo>
                    <a:pt x="495024" y="1230412"/>
                    <a:pt x="496393" y="1222363"/>
                    <a:pt x="419736" y="1153389"/>
                  </a:cubicBezTo>
                  <a:cubicBezTo>
                    <a:pt x="331744" y="1046414"/>
                    <a:pt x="197603" y="767201"/>
                    <a:pt x="0" y="89130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86237614-27E4-4E44-AB53-441F724A66AE}"/>
                </a:ext>
              </a:extLst>
            </p:cNvPr>
            <p:cNvGrpSpPr/>
            <p:nvPr/>
          </p:nvGrpSpPr>
          <p:grpSpPr>
            <a:xfrm rot="5400000">
              <a:off x="-91119" y="4126341"/>
              <a:ext cx="1048447" cy="872955"/>
              <a:chOff x="967066" y="4263648"/>
              <a:chExt cx="670418" cy="1251022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8683E0C-15A4-46D0-831E-ED181CF631FA}"/>
                  </a:ext>
                </a:extLst>
              </p:cNvPr>
              <p:cNvSpPr/>
              <p:nvPr/>
            </p:nvSpPr>
            <p:spPr>
              <a:xfrm rot="16200000">
                <a:off x="1080146" y="4196080"/>
                <a:ext cx="457516" cy="59265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E9E7157D-D83F-4008-BAFC-FA76DE72D77D}"/>
                  </a:ext>
                </a:extLst>
              </p:cNvPr>
              <p:cNvSpPr/>
              <p:nvPr/>
            </p:nvSpPr>
            <p:spPr>
              <a:xfrm rot="16200000">
                <a:off x="858794" y="4735980"/>
                <a:ext cx="886962" cy="670418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932832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837127" y="339509"/>
            <a:ext cx="11204619" cy="5855229"/>
          </a:xfrm>
        </p:spPr>
        <p:txBody>
          <a:bodyPr/>
          <a:lstStyle/>
          <a:p>
            <a:pPr algn="l"/>
            <a:r>
              <a:rPr lang="en-IN" sz="3200" b="1" dirty="0" smtClean="0"/>
              <a:t>List </a:t>
            </a:r>
            <a:r>
              <a:rPr lang="en-IN" sz="3200" b="1" dirty="0"/>
              <a:t>of alpha </a:t>
            </a:r>
            <a:r>
              <a:rPr lang="en-IN" sz="3200" b="1" dirty="0" smtClean="0"/>
              <a:t>values (opacity):</a:t>
            </a:r>
            <a:r>
              <a:rPr lang="en-IN" sz="3200" dirty="0" smtClean="0"/>
              <a:t> any </a:t>
            </a:r>
            <a:r>
              <a:rPr lang="en-IN" sz="3200" dirty="0"/>
              <a:t>alpha value between 0.0 and 1.0 is </a:t>
            </a:r>
            <a:r>
              <a:rPr lang="en-IN" sz="3200" dirty="0" smtClean="0"/>
              <a:t>possible.</a:t>
            </a:r>
            <a:endParaRPr lang="en-IN" sz="3200" dirty="0"/>
          </a:p>
          <a:p>
            <a:pPr algn="l"/>
            <a:endParaRPr lang="en-IN" sz="3200" dirty="0"/>
          </a:p>
          <a:p>
            <a:pPr algn="l"/>
            <a:r>
              <a:rPr lang="en-IN" sz="3200" b="1" dirty="0">
                <a:solidFill>
                  <a:srgbClr val="00B0F0"/>
                </a:solidFill>
              </a:rPr>
              <a:t>alpha = &lt;float or </a:t>
            </a:r>
            <a:r>
              <a:rPr lang="en-IN" sz="3200" b="1" dirty="0" err="1">
                <a:solidFill>
                  <a:srgbClr val="00B0F0"/>
                </a:solidFill>
              </a:rPr>
              <a:t>int</a:t>
            </a:r>
            <a:r>
              <a:rPr lang="en-IN" sz="3200" b="1" dirty="0">
                <a:solidFill>
                  <a:srgbClr val="00B0F0"/>
                </a:solidFill>
              </a:rPr>
              <a:t>&gt;		</a:t>
            </a:r>
            <a:r>
              <a:rPr lang="en-IN" sz="3200" b="1" dirty="0" smtClean="0">
                <a:solidFill>
                  <a:srgbClr val="00B0F0"/>
                </a:solidFill>
              </a:rPr>
              <a:t>	Opacity</a:t>
            </a:r>
          </a:p>
          <a:p>
            <a:pPr algn="l"/>
            <a:endParaRPr lang="en-IN" sz="3200" dirty="0"/>
          </a:p>
          <a:p>
            <a:pPr algn="l"/>
            <a:r>
              <a:rPr lang="en-IN" sz="3200" dirty="0"/>
              <a:t>0							transparent</a:t>
            </a:r>
          </a:p>
          <a:p>
            <a:pPr algn="l"/>
            <a:r>
              <a:rPr lang="en-IN" sz="3200" dirty="0"/>
              <a:t>0.5							half transparent</a:t>
            </a:r>
          </a:p>
          <a:p>
            <a:pPr algn="l"/>
            <a:r>
              <a:rPr lang="en-IN" sz="3200" dirty="0"/>
              <a:t>1.0							opaque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9A2186A-C326-48DC-8E09-0BB48FF9D3DE}"/>
              </a:ext>
            </a:extLst>
          </p:cNvPr>
          <p:cNvGrpSpPr/>
          <p:nvPr/>
        </p:nvGrpSpPr>
        <p:grpSpPr>
          <a:xfrm>
            <a:off x="98906" y="313751"/>
            <a:ext cx="648068" cy="476518"/>
            <a:chOff x="-3373" y="3444677"/>
            <a:chExt cx="3155739" cy="1643520"/>
          </a:xfrm>
        </p:grpSpPr>
        <p:sp>
          <p:nvSpPr>
            <p:cNvPr id="4" name="Freeform 61">
              <a:extLst>
                <a:ext uri="{FF2B5EF4-FFF2-40B4-BE49-F238E27FC236}">
                  <a16:creationId xmlns:a16="http://schemas.microsoft.com/office/drawing/2014/main" id="{B69C1344-DA27-4625-A365-74DC77A0B525}"/>
                </a:ext>
              </a:extLst>
            </p:cNvPr>
            <p:cNvSpPr/>
            <p:nvPr/>
          </p:nvSpPr>
          <p:spPr>
            <a:xfrm rot="5400000">
              <a:off x="1185646" y="3121477"/>
              <a:ext cx="1643520" cy="2289920"/>
            </a:xfrm>
            <a:custGeom>
              <a:avLst/>
              <a:gdLst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31366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90042 w 1404608"/>
                <a:gd name="connsiteY10" fmla="*/ 599846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702259 w 1404608"/>
                <a:gd name="connsiteY12" fmla="*/ 629107 h 2070201"/>
                <a:gd name="connsiteX13" fmla="*/ 526694 w 1404608"/>
                <a:gd name="connsiteY13" fmla="*/ 0 h 2070201"/>
                <a:gd name="connsiteX14" fmla="*/ 468172 w 1404608"/>
                <a:gd name="connsiteY14" fmla="*/ 1338681 h 2070201"/>
                <a:gd name="connsiteX15" fmla="*/ 321868 w 1404608"/>
                <a:gd name="connsiteY15" fmla="*/ 1287475 h 2070201"/>
                <a:gd name="connsiteX16" fmla="*/ 0 w 1404608"/>
                <a:gd name="connsiteY16" fmla="*/ 1053388 h 2070201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8942 h 2075755"/>
                <a:gd name="connsiteX1" fmla="*/ 124358 w 1404608"/>
                <a:gd name="connsiteY1" fmla="*/ 1388126 h 2075755"/>
                <a:gd name="connsiteX2" fmla="*/ 292608 w 1404608"/>
                <a:gd name="connsiteY2" fmla="*/ 1746571 h 2075755"/>
                <a:gd name="connsiteX3" fmla="*/ 687628 w 1404608"/>
                <a:gd name="connsiteY3" fmla="*/ 2075755 h 2075755"/>
                <a:gd name="connsiteX4" fmla="*/ 1294790 w 1404608"/>
                <a:gd name="connsiteY4" fmla="*/ 2061125 h 2075755"/>
                <a:gd name="connsiteX5" fmla="*/ 1404518 w 1404608"/>
                <a:gd name="connsiteY5" fmla="*/ 1161355 h 2075755"/>
                <a:gd name="connsiteX6" fmla="*/ 1221638 w 1404608"/>
                <a:gd name="connsiteY6" fmla="*/ 773650 h 2075755"/>
                <a:gd name="connsiteX7" fmla="*/ 1177747 w 1404608"/>
                <a:gd name="connsiteY7" fmla="*/ 971160 h 2075755"/>
                <a:gd name="connsiteX8" fmla="*/ 980236 w 1404608"/>
                <a:gd name="connsiteY8" fmla="*/ 700498 h 2075755"/>
                <a:gd name="connsiteX9" fmla="*/ 921715 w 1404608"/>
                <a:gd name="connsiteY9" fmla="*/ 934584 h 2075755"/>
                <a:gd name="connsiteX10" fmla="*/ 738836 w 1404608"/>
                <a:gd name="connsiteY10" fmla="*/ 598085 h 2075755"/>
                <a:gd name="connsiteX11" fmla="*/ 709574 w 1404608"/>
                <a:gd name="connsiteY11" fmla="*/ 941899 h 2075755"/>
                <a:gd name="connsiteX12" fmla="*/ 526694 w 1404608"/>
                <a:gd name="connsiteY12" fmla="*/ 5554 h 2075755"/>
                <a:gd name="connsiteX13" fmla="*/ 468172 w 1404608"/>
                <a:gd name="connsiteY13" fmla="*/ 1344235 h 2075755"/>
                <a:gd name="connsiteX14" fmla="*/ 321868 w 1404608"/>
                <a:gd name="connsiteY14" fmla="*/ 1293029 h 2075755"/>
                <a:gd name="connsiteX15" fmla="*/ 0 w 1404608"/>
                <a:gd name="connsiteY15" fmla="*/ 1058942 h 2075755"/>
                <a:gd name="connsiteX0" fmla="*/ 0 w 1404608"/>
                <a:gd name="connsiteY0" fmla="*/ 1029958 h 2046771"/>
                <a:gd name="connsiteX1" fmla="*/ 124358 w 1404608"/>
                <a:gd name="connsiteY1" fmla="*/ 1359142 h 2046771"/>
                <a:gd name="connsiteX2" fmla="*/ 292608 w 1404608"/>
                <a:gd name="connsiteY2" fmla="*/ 1717587 h 2046771"/>
                <a:gd name="connsiteX3" fmla="*/ 687628 w 1404608"/>
                <a:gd name="connsiteY3" fmla="*/ 2046771 h 2046771"/>
                <a:gd name="connsiteX4" fmla="*/ 1294790 w 1404608"/>
                <a:gd name="connsiteY4" fmla="*/ 2032141 h 2046771"/>
                <a:gd name="connsiteX5" fmla="*/ 1404518 w 1404608"/>
                <a:gd name="connsiteY5" fmla="*/ 1132371 h 2046771"/>
                <a:gd name="connsiteX6" fmla="*/ 1221638 w 1404608"/>
                <a:gd name="connsiteY6" fmla="*/ 744666 h 2046771"/>
                <a:gd name="connsiteX7" fmla="*/ 1177747 w 1404608"/>
                <a:gd name="connsiteY7" fmla="*/ 942176 h 2046771"/>
                <a:gd name="connsiteX8" fmla="*/ 980236 w 1404608"/>
                <a:gd name="connsiteY8" fmla="*/ 671514 h 2046771"/>
                <a:gd name="connsiteX9" fmla="*/ 921715 w 1404608"/>
                <a:gd name="connsiteY9" fmla="*/ 905600 h 2046771"/>
                <a:gd name="connsiteX10" fmla="*/ 738836 w 1404608"/>
                <a:gd name="connsiteY10" fmla="*/ 569101 h 2046771"/>
                <a:gd name="connsiteX11" fmla="*/ 709574 w 1404608"/>
                <a:gd name="connsiteY11" fmla="*/ 912915 h 2046771"/>
                <a:gd name="connsiteX12" fmla="*/ 526694 w 1404608"/>
                <a:gd name="connsiteY12" fmla="*/ 5831 h 2046771"/>
                <a:gd name="connsiteX13" fmla="*/ 468172 w 1404608"/>
                <a:gd name="connsiteY13" fmla="*/ 1315251 h 2046771"/>
                <a:gd name="connsiteX14" fmla="*/ 321868 w 1404608"/>
                <a:gd name="connsiteY14" fmla="*/ 1264045 h 2046771"/>
                <a:gd name="connsiteX15" fmla="*/ 0 w 1404608"/>
                <a:gd name="connsiteY15" fmla="*/ 1029958 h 2046771"/>
                <a:gd name="connsiteX0" fmla="*/ 0 w 1404608"/>
                <a:gd name="connsiteY0" fmla="*/ 1024127 h 2040940"/>
                <a:gd name="connsiteX1" fmla="*/ 124358 w 1404608"/>
                <a:gd name="connsiteY1" fmla="*/ 1353311 h 2040940"/>
                <a:gd name="connsiteX2" fmla="*/ 292608 w 1404608"/>
                <a:gd name="connsiteY2" fmla="*/ 1711756 h 2040940"/>
                <a:gd name="connsiteX3" fmla="*/ 687628 w 1404608"/>
                <a:gd name="connsiteY3" fmla="*/ 2040940 h 2040940"/>
                <a:gd name="connsiteX4" fmla="*/ 1294790 w 1404608"/>
                <a:gd name="connsiteY4" fmla="*/ 2026310 h 2040940"/>
                <a:gd name="connsiteX5" fmla="*/ 1404518 w 1404608"/>
                <a:gd name="connsiteY5" fmla="*/ 1126540 h 2040940"/>
                <a:gd name="connsiteX6" fmla="*/ 1221638 w 1404608"/>
                <a:gd name="connsiteY6" fmla="*/ 738835 h 2040940"/>
                <a:gd name="connsiteX7" fmla="*/ 1177747 w 1404608"/>
                <a:gd name="connsiteY7" fmla="*/ 936345 h 2040940"/>
                <a:gd name="connsiteX8" fmla="*/ 980236 w 1404608"/>
                <a:gd name="connsiteY8" fmla="*/ 665683 h 2040940"/>
                <a:gd name="connsiteX9" fmla="*/ 921715 w 1404608"/>
                <a:gd name="connsiteY9" fmla="*/ 899769 h 2040940"/>
                <a:gd name="connsiteX10" fmla="*/ 738836 w 1404608"/>
                <a:gd name="connsiteY10" fmla="*/ 563270 h 2040940"/>
                <a:gd name="connsiteX11" fmla="*/ 709574 w 1404608"/>
                <a:gd name="connsiteY11" fmla="*/ 907084 h 2040940"/>
                <a:gd name="connsiteX12" fmla="*/ 526694 w 1404608"/>
                <a:gd name="connsiteY12" fmla="*/ 0 h 2040940"/>
                <a:gd name="connsiteX13" fmla="*/ 468172 w 1404608"/>
                <a:gd name="connsiteY13" fmla="*/ 1309420 h 2040940"/>
                <a:gd name="connsiteX14" fmla="*/ 321868 w 1404608"/>
                <a:gd name="connsiteY14" fmla="*/ 1258214 h 2040940"/>
                <a:gd name="connsiteX15" fmla="*/ 0 w 1404608"/>
                <a:gd name="connsiteY15" fmla="*/ 1024127 h 2040940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370 h 2041183"/>
                <a:gd name="connsiteX1" fmla="*/ 124358 w 1404608"/>
                <a:gd name="connsiteY1" fmla="*/ 1353554 h 2041183"/>
                <a:gd name="connsiteX2" fmla="*/ 292608 w 1404608"/>
                <a:gd name="connsiteY2" fmla="*/ 1711999 h 2041183"/>
                <a:gd name="connsiteX3" fmla="*/ 687628 w 1404608"/>
                <a:gd name="connsiteY3" fmla="*/ 2041183 h 2041183"/>
                <a:gd name="connsiteX4" fmla="*/ 1294790 w 1404608"/>
                <a:gd name="connsiteY4" fmla="*/ 2026553 h 2041183"/>
                <a:gd name="connsiteX5" fmla="*/ 1404518 w 1404608"/>
                <a:gd name="connsiteY5" fmla="*/ 1126783 h 2041183"/>
                <a:gd name="connsiteX6" fmla="*/ 1221638 w 1404608"/>
                <a:gd name="connsiteY6" fmla="*/ 739078 h 2041183"/>
                <a:gd name="connsiteX7" fmla="*/ 1177747 w 1404608"/>
                <a:gd name="connsiteY7" fmla="*/ 936588 h 2041183"/>
                <a:gd name="connsiteX8" fmla="*/ 980236 w 1404608"/>
                <a:gd name="connsiteY8" fmla="*/ 665926 h 2041183"/>
                <a:gd name="connsiteX9" fmla="*/ 921715 w 1404608"/>
                <a:gd name="connsiteY9" fmla="*/ 900012 h 2041183"/>
                <a:gd name="connsiteX10" fmla="*/ 738836 w 1404608"/>
                <a:gd name="connsiteY10" fmla="*/ 563513 h 2041183"/>
                <a:gd name="connsiteX11" fmla="*/ 709574 w 1404608"/>
                <a:gd name="connsiteY11" fmla="*/ 907327 h 2041183"/>
                <a:gd name="connsiteX12" fmla="*/ 526694 w 1404608"/>
                <a:gd name="connsiteY12" fmla="*/ 243 h 2041183"/>
                <a:gd name="connsiteX13" fmla="*/ 468172 w 1404608"/>
                <a:gd name="connsiteY13" fmla="*/ 1309663 h 2041183"/>
                <a:gd name="connsiteX14" fmla="*/ 321868 w 1404608"/>
                <a:gd name="connsiteY14" fmla="*/ 1258457 h 2041183"/>
                <a:gd name="connsiteX15" fmla="*/ 0 w 1404608"/>
                <a:gd name="connsiteY15" fmla="*/ 1024370 h 2041183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55410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36384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52597 w 1421182"/>
                <a:gd name="connsiteY6" fmla="*/ 669316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537 h 2040940"/>
                <a:gd name="connsiteX1" fmla="*/ 140932 w 1421182"/>
                <a:gd name="connsiteY1" fmla="*/ 1353311 h 2040940"/>
                <a:gd name="connsiteX2" fmla="*/ 309182 w 1421182"/>
                <a:gd name="connsiteY2" fmla="*/ 1711756 h 2040940"/>
                <a:gd name="connsiteX3" fmla="*/ 704202 w 1421182"/>
                <a:gd name="connsiteY3" fmla="*/ 2040940 h 2040940"/>
                <a:gd name="connsiteX4" fmla="*/ 1311364 w 1421182"/>
                <a:gd name="connsiteY4" fmla="*/ 2026310 h 2040940"/>
                <a:gd name="connsiteX5" fmla="*/ 1421092 w 1421182"/>
                <a:gd name="connsiteY5" fmla="*/ 1126540 h 2040940"/>
                <a:gd name="connsiteX6" fmla="*/ 1152597 w 1421182"/>
                <a:gd name="connsiteY6" fmla="*/ 669074 h 2040940"/>
                <a:gd name="connsiteX7" fmla="*/ 1168953 w 1421182"/>
                <a:gd name="connsiteY7" fmla="*/ 968054 h 2040940"/>
                <a:gd name="connsiteX8" fmla="*/ 927050 w 1421182"/>
                <a:gd name="connsiteY8" fmla="*/ 614948 h 2040940"/>
                <a:gd name="connsiteX9" fmla="*/ 957315 w 1421182"/>
                <a:gd name="connsiteY9" fmla="*/ 944162 h 2040940"/>
                <a:gd name="connsiteX10" fmla="*/ 711016 w 1421182"/>
                <a:gd name="connsiteY10" fmla="*/ 569612 h 2040940"/>
                <a:gd name="connsiteX11" fmla="*/ 729319 w 1421182"/>
                <a:gd name="connsiteY11" fmla="*/ 957819 h 2040940"/>
                <a:gd name="connsiteX12" fmla="*/ 543268 w 1421182"/>
                <a:gd name="connsiteY12" fmla="*/ 0 h 2040940"/>
                <a:gd name="connsiteX13" fmla="*/ 473286 w 1421182"/>
                <a:gd name="connsiteY13" fmla="*/ 1312119 h 2040940"/>
                <a:gd name="connsiteX14" fmla="*/ 338442 w 1421182"/>
                <a:gd name="connsiteY14" fmla="*/ 1258214 h 2040940"/>
                <a:gd name="connsiteX15" fmla="*/ 719 w 1421182"/>
                <a:gd name="connsiteY15" fmla="*/ 957537 h 2040940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26318"/>
                <a:gd name="connsiteX1" fmla="*/ 140932 w 1421182"/>
                <a:gd name="connsiteY1" fmla="*/ 1353319 h 2026318"/>
                <a:gd name="connsiteX2" fmla="*/ 309182 w 1421182"/>
                <a:gd name="connsiteY2" fmla="*/ 1711764 h 2026318"/>
                <a:gd name="connsiteX3" fmla="*/ 693290 w 1421182"/>
                <a:gd name="connsiteY3" fmla="*/ 2019121 h 2026318"/>
                <a:gd name="connsiteX4" fmla="*/ 1311364 w 1421182"/>
                <a:gd name="connsiteY4" fmla="*/ 2026318 h 2026318"/>
                <a:gd name="connsiteX5" fmla="*/ 1421092 w 1421182"/>
                <a:gd name="connsiteY5" fmla="*/ 1126548 h 2026318"/>
                <a:gd name="connsiteX6" fmla="*/ 1152597 w 1421182"/>
                <a:gd name="connsiteY6" fmla="*/ 669082 h 2026318"/>
                <a:gd name="connsiteX7" fmla="*/ 1168953 w 1421182"/>
                <a:gd name="connsiteY7" fmla="*/ 968062 h 2026318"/>
                <a:gd name="connsiteX8" fmla="*/ 927050 w 1421182"/>
                <a:gd name="connsiteY8" fmla="*/ 614956 h 2026318"/>
                <a:gd name="connsiteX9" fmla="*/ 957315 w 1421182"/>
                <a:gd name="connsiteY9" fmla="*/ 944170 h 2026318"/>
                <a:gd name="connsiteX10" fmla="*/ 711016 w 1421182"/>
                <a:gd name="connsiteY10" fmla="*/ 569620 h 2026318"/>
                <a:gd name="connsiteX11" fmla="*/ 729319 w 1421182"/>
                <a:gd name="connsiteY11" fmla="*/ 957827 h 2026318"/>
                <a:gd name="connsiteX12" fmla="*/ 543268 w 1421182"/>
                <a:gd name="connsiteY12" fmla="*/ 8 h 2026318"/>
                <a:gd name="connsiteX13" fmla="*/ 473286 w 1421182"/>
                <a:gd name="connsiteY13" fmla="*/ 1312127 h 2026318"/>
                <a:gd name="connsiteX14" fmla="*/ 338442 w 1421182"/>
                <a:gd name="connsiteY14" fmla="*/ 1258222 h 2026318"/>
                <a:gd name="connsiteX15" fmla="*/ 719 w 1421182"/>
                <a:gd name="connsiteY15" fmla="*/ 957545 h 2026318"/>
                <a:gd name="connsiteX0" fmla="*/ 719 w 1421182"/>
                <a:gd name="connsiteY0" fmla="*/ 957545 h 2295953"/>
                <a:gd name="connsiteX1" fmla="*/ 140932 w 1421182"/>
                <a:gd name="connsiteY1" fmla="*/ 1353319 h 2295953"/>
                <a:gd name="connsiteX2" fmla="*/ 309182 w 1421182"/>
                <a:gd name="connsiteY2" fmla="*/ 1711764 h 2295953"/>
                <a:gd name="connsiteX3" fmla="*/ 693290 w 1421182"/>
                <a:gd name="connsiteY3" fmla="*/ 2019121 h 2295953"/>
                <a:gd name="connsiteX4" fmla="*/ 722524 w 1421182"/>
                <a:gd name="connsiteY4" fmla="*/ 2295953 h 2295953"/>
                <a:gd name="connsiteX5" fmla="*/ 1311364 w 1421182"/>
                <a:gd name="connsiteY5" fmla="*/ 2026318 h 2295953"/>
                <a:gd name="connsiteX6" fmla="*/ 1421092 w 1421182"/>
                <a:gd name="connsiteY6" fmla="*/ 1126548 h 2295953"/>
                <a:gd name="connsiteX7" fmla="*/ 1152597 w 1421182"/>
                <a:gd name="connsiteY7" fmla="*/ 669082 h 2295953"/>
                <a:gd name="connsiteX8" fmla="*/ 1168953 w 1421182"/>
                <a:gd name="connsiteY8" fmla="*/ 968062 h 2295953"/>
                <a:gd name="connsiteX9" fmla="*/ 927050 w 1421182"/>
                <a:gd name="connsiteY9" fmla="*/ 614956 h 2295953"/>
                <a:gd name="connsiteX10" fmla="*/ 957315 w 1421182"/>
                <a:gd name="connsiteY10" fmla="*/ 944170 h 2295953"/>
                <a:gd name="connsiteX11" fmla="*/ 711016 w 1421182"/>
                <a:gd name="connsiteY11" fmla="*/ 569620 h 2295953"/>
                <a:gd name="connsiteX12" fmla="*/ 729319 w 1421182"/>
                <a:gd name="connsiteY12" fmla="*/ 957827 h 2295953"/>
                <a:gd name="connsiteX13" fmla="*/ 543268 w 1421182"/>
                <a:gd name="connsiteY13" fmla="*/ 8 h 2295953"/>
                <a:gd name="connsiteX14" fmla="*/ 473286 w 1421182"/>
                <a:gd name="connsiteY14" fmla="*/ 1312127 h 2295953"/>
                <a:gd name="connsiteX15" fmla="*/ 338442 w 1421182"/>
                <a:gd name="connsiteY15" fmla="*/ 1258222 h 2295953"/>
                <a:gd name="connsiteX16" fmla="*/ 719 w 1421182"/>
                <a:gd name="connsiteY16" fmla="*/ 957545 h 2295953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93290 w 1421182"/>
                <a:gd name="connsiteY3" fmla="*/ 2019121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26141 w 1421182"/>
                <a:gd name="connsiteY3" fmla="*/ 1985150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4785"/>
                <a:gd name="connsiteX1" fmla="*/ 140932 w 1421182"/>
                <a:gd name="connsiteY1" fmla="*/ 1353319 h 2314785"/>
                <a:gd name="connsiteX2" fmla="*/ 309182 w 1421182"/>
                <a:gd name="connsiteY2" fmla="*/ 1711764 h 2314785"/>
                <a:gd name="connsiteX3" fmla="*/ 626141 w 1421182"/>
                <a:gd name="connsiteY3" fmla="*/ 1985150 h 2314785"/>
                <a:gd name="connsiteX4" fmla="*/ 658780 w 1421182"/>
                <a:gd name="connsiteY4" fmla="*/ 2266927 h 2314785"/>
                <a:gd name="connsiteX5" fmla="*/ 1170733 w 1421182"/>
                <a:gd name="connsiteY5" fmla="*/ 2300858 h 2314785"/>
                <a:gd name="connsiteX6" fmla="*/ 1311364 w 1421182"/>
                <a:gd name="connsiteY6" fmla="*/ 2026318 h 2314785"/>
                <a:gd name="connsiteX7" fmla="*/ 1421092 w 1421182"/>
                <a:gd name="connsiteY7" fmla="*/ 1126548 h 2314785"/>
                <a:gd name="connsiteX8" fmla="*/ 1152597 w 1421182"/>
                <a:gd name="connsiteY8" fmla="*/ 669082 h 2314785"/>
                <a:gd name="connsiteX9" fmla="*/ 1168953 w 1421182"/>
                <a:gd name="connsiteY9" fmla="*/ 968062 h 2314785"/>
                <a:gd name="connsiteX10" fmla="*/ 927050 w 1421182"/>
                <a:gd name="connsiteY10" fmla="*/ 614956 h 2314785"/>
                <a:gd name="connsiteX11" fmla="*/ 957315 w 1421182"/>
                <a:gd name="connsiteY11" fmla="*/ 944170 h 2314785"/>
                <a:gd name="connsiteX12" fmla="*/ 711016 w 1421182"/>
                <a:gd name="connsiteY12" fmla="*/ 569620 h 2314785"/>
                <a:gd name="connsiteX13" fmla="*/ 729319 w 1421182"/>
                <a:gd name="connsiteY13" fmla="*/ 957827 h 2314785"/>
                <a:gd name="connsiteX14" fmla="*/ 543268 w 1421182"/>
                <a:gd name="connsiteY14" fmla="*/ 8 h 2314785"/>
                <a:gd name="connsiteX15" fmla="*/ 473286 w 1421182"/>
                <a:gd name="connsiteY15" fmla="*/ 1312127 h 2314785"/>
                <a:gd name="connsiteX16" fmla="*/ 338442 w 1421182"/>
                <a:gd name="connsiteY16" fmla="*/ 1258222 h 2314785"/>
                <a:gd name="connsiteX17" fmla="*/ 719 w 1421182"/>
                <a:gd name="connsiteY17" fmla="*/ 957545 h 2314785"/>
                <a:gd name="connsiteX0" fmla="*/ 719 w 1421182"/>
                <a:gd name="connsiteY0" fmla="*/ 957545 h 2323891"/>
                <a:gd name="connsiteX1" fmla="*/ 140932 w 1421182"/>
                <a:gd name="connsiteY1" fmla="*/ 1353319 h 2323891"/>
                <a:gd name="connsiteX2" fmla="*/ 309182 w 1421182"/>
                <a:gd name="connsiteY2" fmla="*/ 1711764 h 2323891"/>
                <a:gd name="connsiteX3" fmla="*/ 626141 w 1421182"/>
                <a:gd name="connsiteY3" fmla="*/ 1985150 h 2323891"/>
                <a:gd name="connsiteX4" fmla="*/ 658780 w 1421182"/>
                <a:gd name="connsiteY4" fmla="*/ 2266927 h 2323891"/>
                <a:gd name="connsiteX5" fmla="*/ 1170733 w 1421182"/>
                <a:gd name="connsiteY5" fmla="*/ 2300858 h 2323891"/>
                <a:gd name="connsiteX6" fmla="*/ 1311364 w 1421182"/>
                <a:gd name="connsiteY6" fmla="*/ 2026318 h 2323891"/>
                <a:gd name="connsiteX7" fmla="*/ 1421092 w 1421182"/>
                <a:gd name="connsiteY7" fmla="*/ 1126548 h 2323891"/>
                <a:gd name="connsiteX8" fmla="*/ 1152597 w 1421182"/>
                <a:gd name="connsiteY8" fmla="*/ 669082 h 2323891"/>
                <a:gd name="connsiteX9" fmla="*/ 1168953 w 1421182"/>
                <a:gd name="connsiteY9" fmla="*/ 968062 h 2323891"/>
                <a:gd name="connsiteX10" fmla="*/ 927050 w 1421182"/>
                <a:gd name="connsiteY10" fmla="*/ 614956 h 2323891"/>
                <a:gd name="connsiteX11" fmla="*/ 957315 w 1421182"/>
                <a:gd name="connsiteY11" fmla="*/ 944170 h 2323891"/>
                <a:gd name="connsiteX12" fmla="*/ 711016 w 1421182"/>
                <a:gd name="connsiteY12" fmla="*/ 569620 h 2323891"/>
                <a:gd name="connsiteX13" fmla="*/ 729319 w 1421182"/>
                <a:gd name="connsiteY13" fmla="*/ 957827 h 2323891"/>
                <a:gd name="connsiteX14" fmla="*/ 543268 w 1421182"/>
                <a:gd name="connsiteY14" fmla="*/ 8 h 2323891"/>
                <a:gd name="connsiteX15" fmla="*/ 473286 w 1421182"/>
                <a:gd name="connsiteY15" fmla="*/ 1312127 h 2323891"/>
                <a:gd name="connsiteX16" fmla="*/ 338442 w 1421182"/>
                <a:gd name="connsiteY16" fmla="*/ 1258222 h 2323891"/>
                <a:gd name="connsiteX17" fmla="*/ 719 w 1421182"/>
                <a:gd name="connsiteY17" fmla="*/ 957545 h 2323891"/>
                <a:gd name="connsiteX0" fmla="*/ 719 w 1421182"/>
                <a:gd name="connsiteY0" fmla="*/ 957545 h 2358736"/>
                <a:gd name="connsiteX1" fmla="*/ 140932 w 1421182"/>
                <a:gd name="connsiteY1" fmla="*/ 1353319 h 2358736"/>
                <a:gd name="connsiteX2" fmla="*/ 309182 w 1421182"/>
                <a:gd name="connsiteY2" fmla="*/ 1711764 h 2358736"/>
                <a:gd name="connsiteX3" fmla="*/ 626141 w 1421182"/>
                <a:gd name="connsiteY3" fmla="*/ 1985150 h 2358736"/>
                <a:gd name="connsiteX4" fmla="*/ 658780 w 1421182"/>
                <a:gd name="connsiteY4" fmla="*/ 2266927 h 2358736"/>
                <a:gd name="connsiteX5" fmla="*/ 1227989 w 1421182"/>
                <a:gd name="connsiteY5" fmla="*/ 2341644 h 2358736"/>
                <a:gd name="connsiteX6" fmla="*/ 1311364 w 1421182"/>
                <a:gd name="connsiteY6" fmla="*/ 2026318 h 2358736"/>
                <a:gd name="connsiteX7" fmla="*/ 1421092 w 1421182"/>
                <a:gd name="connsiteY7" fmla="*/ 1126548 h 2358736"/>
                <a:gd name="connsiteX8" fmla="*/ 1152597 w 1421182"/>
                <a:gd name="connsiteY8" fmla="*/ 669082 h 2358736"/>
                <a:gd name="connsiteX9" fmla="*/ 1168953 w 1421182"/>
                <a:gd name="connsiteY9" fmla="*/ 968062 h 2358736"/>
                <a:gd name="connsiteX10" fmla="*/ 927050 w 1421182"/>
                <a:gd name="connsiteY10" fmla="*/ 614956 h 2358736"/>
                <a:gd name="connsiteX11" fmla="*/ 957315 w 1421182"/>
                <a:gd name="connsiteY11" fmla="*/ 944170 h 2358736"/>
                <a:gd name="connsiteX12" fmla="*/ 711016 w 1421182"/>
                <a:gd name="connsiteY12" fmla="*/ 569620 h 2358736"/>
                <a:gd name="connsiteX13" fmla="*/ 729319 w 1421182"/>
                <a:gd name="connsiteY13" fmla="*/ 957827 h 2358736"/>
                <a:gd name="connsiteX14" fmla="*/ 543268 w 1421182"/>
                <a:gd name="connsiteY14" fmla="*/ 8 h 2358736"/>
                <a:gd name="connsiteX15" fmla="*/ 473286 w 1421182"/>
                <a:gd name="connsiteY15" fmla="*/ 1312127 h 2358736"/>
                <a:gd name="connsiteX16" fmla="*/ 338442 w 1421182"/>
                <a:gd name="connsiteY16" fmla="*/ 1258222 h 2358736"/>
                <a:gd name="connsiteX17" fmla="*/ 719 w 1421182"/>
                <a:gd name="connsiteY17" fmla="*/ 957545 h 2358736"/>
                <a:gd name="connsiteX0" fmla="*/ 719 w 1421182"/>
                <a:gd name="connsiteY0" fmla="*/ 957545 h 2341644"/>
                <a:gd name="connsiteX1" fmla="*/ 140932 w 1421182"/>
                <a:gd name="connsiteY1" fmla="*/ 1353319 h 2341644"/>
                <a:gd name="connsiteX2" fmla="*/ 309182 w 1421182"/>
                <a:gd name="connsiteY2" fmla="*/ 1711764 h 2341644"/>
                <a:gd name="connsiteX3" fmla="*/ 626141 w 1421182"/>
                <a:gd name="connsiteY3" fmla="*/ 1985150 h 2341644"/>
                <a:gd name="connsiteX4" fmla="*/ 658780 w 1421182"/>
                <a:gd name="connsiteY4" fmla="*/ 2266927 h 2341644"/>
                <a:gd name="connsiteX5" fmla="*/ 1227989 w 1421182"/>
                <a:gd name="connsiteY5" fmla="*/ 2341644 h 2341644"/>
                <a:gd name="connsiteX6" fmla="*/ 1311364 w 1421182"/>
                <a:gd name="connsiteY6" fmla="*/ 2026318 h 2341644"/>
                <a:gd name="connsiteX7" fmla="*/ 1421092 w 1421182"/>
                <a:gd name="connsiteY7" fmla="*/ 1126548 h 2341644"/>
                <a:gd name="connsiteX8" fmla="*/ 1152597 w 1421182"/>
                <a:gd name="connsiteY8" fmla="*/ 669082 h 2341644"/>
                <a:gd name="connsiteX9" fmla="*/ 1168953 w 1421182"/>
                <a:gd name="connsiteY9" fmla="*/ 968062 h 2341644"/>
                <a:gd name="connsiteX10" fmla="*/ 927050 w 1421182"/>
                <a:gd name="connsiteY10" fmla="*/ 614956 h 2341644"/>
                <a:gd name="connsiteX11" fmla="*/ 957315 w 1421182"/>
                <a:gd name="connsiteY11" fmla="*/ 944170 h 2341644"/>
                <a:gd name="connsiteX12" fmla="*/ 711016 w 1421182"/>
                <a:gd name="connsiteY12" fmla="*/ 569620 h 2341644"/>
                <a:gd name="connsiteX13" fmla="*/ 729319 w 1421182"/>
                <a:gd name="connsiteY13" fmla="*/ 957827 h 2341644"/>
                <a:gd name="connsiteX14" fmla="*/ 543268 w 1421182"/>
                <a:gd name="connsiteY14" fmla="*/ 8 h 2341644"/>
                <a:gd name="connsiteX15" fmla="*/ 473286 w 1421182"/>
                <a:gd name="connsiteY15" fmla="*/ 1312127 h 2341644"/>
                <a:gd name="connsiteX16" fmla="*/ 338442 w 1421182"/>
                <a:gd name="connsiteY16" fmla="*/ 1258222 h 2341644"/>
                <a:gd name="connsiteX17" fmla="*/ 719 w 1421182"/>
                <a:gd name="connsiteY17" fmla="*/ 957545 h 2341644"/>
                <a:gd name="connsiteX0" fmla="*/ 719 w 1421092"/>
                <a:gd name="connsiteY0" fmla="*/ 957545 h 2341644"/>
                <a:gd name="connsiteX1" fmla="*/ 140932 w 1421092"/>
                <a:gd name="connsiteY1" fmla="*/ 1353319 h 2341644"/>
                <a:gd name="connsiteX2" fmla="*/ 309182 w 1421092"/>
                <a:gd name="connsiteY2" fmla="*/ 1711764 h 2341644"/>
                <a:gd name="connsiteX3" fmla="*/ 626141 w 1421092"/>
                <a:gd name="connsiteY3" fmla="*/ 1985150 h 2341644"/>
                <a:gd name="connsiteX4" fmla="*/ 658780 w 1421092"/>
                <a:gd name="connsiteY4" fmla="*/ 2266927 h 2341644"/>
                <a:gd name="connsiteX5" fmla="*/ 1227989 w 1421092"/>
                <a:gd name="connsiteY5" fmla="*/ 2341644 h 2341644"/>
                <a:gd name="connsiteX6" fmla="*/ 1262460 w 1421092"/>
                <a:gd name="connsiteY6" fmla="*/ 1987074 h 2341644"/>
                <a:gd name="connsiteX7" fmla="*/ 1421092 w 1421092"/>
                <a:gd name="connsiteY7" fmla="*/ 1126548 h 2341644"/>
                <a:gd name="connsiteX8" fmla="*/ 1152597 w 1421092"/>
                <a:gd name="connsiteY8" fmla="*/ 669082 h 2341644"/>
                <a:gd name="connsiteX9" fmla="*/ 1168953 w 1421092"/>
                <a:gd name="connsiteY9" fmla="*/ 968062 h 2341644"/>
                <a:gd name="connsiteX10" fmla="*/ 927050 w 1421092"/>
                <a:gd name="connsiteY10" fmla="*/ 614956 h 2341644"/>
                <a:gd name="connsiteX11" fmla="*/ 957315 w 1421092"/>
                <a:gd name="connsiteY11" fmla="*/ 944170 h 2341644"/>
                <a:gd name="connsiteX12" fmla="*/ 711016 w 1421092"/>
                <a:gd name="connsiteY12" fmla="*/ 569620 h 2341644"/>
                <a:gd name="connsiteX13" fmla="*/ 729319 w 1421092"/>
                <a:gd name="connsiteY13" fmla="*/ 957827 h 2341644"/>
                <a:gd name="connsiteX14" fmla="*/ 543268 w 1421092"/>
                <a:gd name="connsiteY14" fmla="*/ 8 h 2341644"/>
                <a:gd name="connsiteX15" fmla="*/ 473286 w 1421092"/>
                <a:gd name="connsiteY15" fmla="*/ 1312127 h 2341644"/>
                <a:gd name="connsiteX16" fmla="*/ 338442 w 1421092"/>
                <a:gd name="connsiteY16" fmla="*/ 1258222 h 2341644"/>
                <a:gd name="connsiteX17" fmla="*/ 719 w 1421092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557331 w 1421109"/>
                <a:gd name="connsiteY4" fmla="*/ 2278453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01148 w 1421109"/>
                <a:gd name="connsiteY4" fmla="*/ 2297232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10754"/>
                <a:gd name="connsiteX1" fmla="*/ 140932 w 1421109"/>
                <a:gd name="connsiteY1" fmla="*/ 1353319 h 2310754"/>
                <a:gd name="connsiteX2" fmla="*/ 309182 w 1421109"/>
                <a:gd name="connsiteY2" fmla="*/ 1711764 h 2310754"/>
                <a:gd name="connsiteX3" fmla="*/ 548773 w 1421109"/>
                <a:gd name="connsiteY3" fmla="*/ 1936338 h 2310754"/>
                <a:gd name="connsiteX4" fmla="*/ 601148 w 1421109"/>
                <a:gd name="connsiteY4" fmla="*/ 2297232 h 2310754"/>
                <a:gd name="connsiteX5" fmla="*/ 1253027 w 1421109"/>
                <a:gd name="connsiteY5" fmla="*/ 2310347 h 2310754"/>
                <a:gd name="connsiteX6" fmla="*/ 1262460 w 1421109"/>
                <a:gd name="connsiteY6" fmla="*/ 1987074 h 2310754"/>
                <a:gd name="connsiteX7" fmla="*/ 1421092 w 1421109"/>
                <a:gd name="connsiteY7" fmla="*/ 1126548 h 2310754"/>
                <a:gd name="connsiteX8" fmla="*/ 1152597 w 1421109"/>
                <a:gd name="connsiteY8" fmla="*/ 669082 h 2310754"/>
                <a:gd name="connsiteX9" fmla="*/ 1168953 w 1421109"/>
                <a:gd name="connsiteY9" fmla="*/ 968062 h 2310754"/>
                <a:gd name="connsiteX10" fmla="*/ 927050 w 1421109"/>
                <a:gd name="connsiteY10" fmla="*/ 614956 h 2310754"/>
                <a:gd name="connsiteX11" fmla="*/ 957315 w 1421109"/>
                <a:gd name="connsiteY11" fmla="*/ 944170 h 2310754"/>
                <a:gd name="connsiteX12" fmla="*/ 711016 w 1421109"/>
                <a:gd name="connsiteY12" fmla="*/ 569620 h 2310754"/>
                <a:gd name="connsiteX13" fmla="*/ 729319 w 1421109"/>
                <a:gd name="connsiteY13" fmla="*/ 957827 h 2310754"/>
                <a:gd name="connsiteX14" fmla="*/ 543268 w 1421109"/>
                <a:gd name="connsiteY14" fmla="*/ 8 h 2310754"/>
                <a:gd name="connsiteX15" fmla="*/ 473286 w 1421109"/>
                <a:gd name="connsiteY15" fmla="*/ 1312127 h 2310754"/>
                <a:gd name="connsiteX16" fmla="*/ 338442 w 1421109"/>
                <a:gd name="connsiteY16" fmla="*/ 1258222 h 2310754"/>
                <a:gd name="connsiteX17" fmla="*/ 719 w 1421109"/>
                <a:gd name="connsiteY17" fmla="*/ 957545 h 2310754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601148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347"/>
                <a:gd name="connsiteX1" fmla="*/ 140932 w 1421109"/>
                <a:gd name="connsiteY1" fmla="*/ 1353319 h 2310347"/>
                <a:gd name="connsiteX2" fmla="*/ 309182 w 1421109"/>
                <a:gd name="connsiteY2" fmla="*/ 1711764 h 2310347"/>
                <a:gd name="connsiteX3" fmla="*/ 548773 w 1421109"/>
                <a:gd name="connsiteY3" fmla="*/ 1936338 h 2310347"/>
                <a:gd name="connsiteX4" fmla="*/ 582370 w 1421109"/>
                <a:gd name="connsiteY4" fmla="*/ 2297232 h 2310347"/>
                <a:gd name="connsiteX5" fmla="*/ 1253027 w 1421109"/>
                <a:gd name="connsiteY5" fmla="*/ 2310347 h 2310347"/>
                <a:gd name="connsiteX6" fmla="*/ 1262460 w 1421109"/>
                <a:gd name="connsiteY6" fmla="*/ 1987074 h 2310347"/>
                <a:gd name="connsiteX7" fmla="*/ 1421092 w 1421109"/>
                <a:gd name="connsiteY7" fmla="*/ 1126548 h 2310347"/>
                <a:gd name="connsiteX8" fmla="*/ 1152597 w 1421109"/>
                <a:gd name="connsiteY8" fmla="*/ 669082 h 2310347"/>
                <a:gd name="connsiteX9" fmla="*/ 1168953 w 1421109"/>
                <a:gd name="connsiteY9" fmla="*/ 968062 h 2310347"/>
                <a:gd name="connsiteX10" fmla="*/ 927050 w 1421109"/>
                <a:gd name="connsiteY10" fmla="*/ 614956 h 2310347"/>
                <a:gd name="connsiteX11" fmla="*/ 957315 w 1421109"/>
                <a:gd name="connsiteY11" fmla="*/ 944170 h 2310347"/>
                <a:gd name="connsiteX12" fmla="*/ 711016 w 1421109"/>
                <a:gd name="connsiteY12" fmla="*/ 569620 h 2310347"/>
                <a:gd name="connsiteX13" fmla="*/ 729319 w 1421109"/>
                <a:gd name="connsiteY13" fmla="*/ 957827 h 2310347"/>
                <a:gd name="connsiteX14" fmla="*/ 543268 w 1421109"/>
                <a:gd name="connsiteY14" fmla="*/ 8 h 2310347"/>
                <a:gd name="connsiteX15" fmla="*/ 473286 w 1421109"/>
                <a:gd name="connsiteY15" fmla="*/ 1312127 h 2310347"/>
                <a:gd name="connsiteX16" fmla="*/ 338442 w 1421109"/>
                <a:gd name="connsiteY16" fmla="*/ 1258222 h 2310347"/>
                <a:gd name="connsiteX17" fmla="*/ 719 w 1421109"/>
                <a:gd name="connsiteY17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6650"/>
                <a:gd name="connsiteY0" fmla="*/ 957545 h 2310347"/>
                <a:gd name="connsiteX1" fmla="*/ 140932 w 1426650"/>
                <a:gd name="connsiteY1" fmla="*/ 1353319 h 2310347"/>
                <a:gd name="connsiteX2" fmla="*/ 309182 w 1426650"/>
                <a:gd name="connsiteY2" fmla="*/ 1711764 h 2310347"/>
                <a:gd name="connsiteX3" fmla="*/ 548773 w 1426650"/>
                <a:gd name="connsiteY3" fmla="*/ 1936338 h 2310347"/>
                <a:gd name="connsiteX4" fmla="*/ 582370 w 1426650"/>
                <a:gd name="connsiteY4" fmla="*/ 2297232 h 2310347"/>
                <a:gd name="connsiteX5" fmla="*/ 1253027 w 1426650"/>
                <a:gd name="connsiteY5" fmla="*/ 2310347 h 2310347"/>
                <a:gd name="connsiteX6" fmla="*/ 1262460 w 1426650"/>
                <a:gd name="connsiteY6" fmla="*/ 1987074 h 2310347"/>
                <a:gd name="connsiteX7" fmla="*/ 1421092 w 1426650"/>
                <a:gd name="connsiteY7" fmla="*/ 1126548 h 2310347"/>
                <a:gd name="connsiteX8" fmla="*/ 1393246 w 1426650"/>
                <a:gd name="connsiteY8" fmla="*/ 734522 h 2310347"/>
                <a:gd name="connsiteX9" fmla="*/ 1186368 w 1426650"/>
                <a:gd name="connsiteY9" fmla="*/ 644961 h 2310347"/>
                <a:gd name="connsiteX10" fmla="*/ 1168953 w 1426650"/>
                <a:gd name="connsiteY10" fmla="*/ 968062 h 2310347"/>
                <a:gd name="connsiteX11" fmla="*/ 1156855 w 1426650"/>
                <a:gd name="connsiteY11" fmla="*/ 657333 h 2310347"/>
                <a:gd name="connsiteX12" fmla="*/ 927050 w 1426650"/>
                <a:gd name="connsiteY12" fmla="*/ 614956 h 2310347"/>
                <a:gd name="connsiteX13" fmla="*/ 957315 w 1426650"/>
                <a:gd name="connsiteY13" fmla="*/ 944170 h 2310347"/>
                <a:gd name="connsiteX14" fmla="*/ 711016 w 1426650"/>
                <a:gd name="connsiteY14" fmla="*/ 569620 h 2310347"/>
                <a:gd name="connsiteX15" fmla="*/ 729319 w 1426650"/>
                <a:gd name="connsiteY15" fmla="*/ 957827 h 2310347"/>
                <a:gd name="connsiteX16" fmla="*/ 543268 w 1426650"/>
                <a:gd name="connsiteY16" fmla="*/ 8 h 2310347"/>
                <a:gd name="connsiteX17" fmla="*/ 473286 w 1426650"/>
                <a:gd name="connsiteY17" fmla="*/ 1312127 h 2310347"/>
                <a:gd name="connsiteX18" fmla="*/ 338442 w 1426650"/>
                <a:gd name="connsiteY18" fmla="*/ 1258222 h 2310347"/>
                <a:gd name="connsiteX19" fmla="*/ 719 w 1426650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711016 w 1422362"/>
                <a:gd name="connsiteY14" fmla="*/ 569620 h 2310347"/>
                <a:gd name="connsiteX15" fmla="*/ 729319 w 1422362"/>
                <a:gd name="connsiteY15" fmla="*/ 957827 h 2310347"/>
                <a:gd name="connsiteX16" fmla="*/ 543268 w 1422362"/>
                <a:gd name="connsiteY16" fmla="*/ 8 h 2310347"/>
                <a:gd name="connsiteX17" fmla="*/ 473286 w 1422362"/>
                <a:gd name="connsiteY17" fmla="*/ 1312127 h 2310347"/>
                <a:gd name="connsiteX18" fmla="*/ 338442 w 1422362"/>
                <a:gd name="connsiteY18" fmla="*/ 1258222 h 2310347"/>
                <a:gd name="connsiteX19" fmla="*/ 719 w 1422362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5260 h 2378062"/>
                <a:gd name="connsiteX1" fmla="*/ 140932 w 1422362"/>
                <a:gd name="connsiteY1" fmla="*/ 1421034 h 2378062"/>
                <a:gd name="connsiteX2" fmla="*/ 309182 w 1422362"/>
                <a:gd name="connsiteY2" fmla="*/ 1779479 h 2378062"/>
                <a:gd name="connsiteX3" fmla="*/ 548773 w 1422362"/>
                <a:gd name="connsiteY3" fmla="*/ 2004053 h 2378062"/>
                <a:gd name="connsiteX4" fmla="*/ 582370 w 1422362"/>
                <a:gd name="connsiteY4" fmla="*/ 2364947 h 2378062"/>
                <a:gd name="connsiteX5" fmla="*/ 1253027 w 1422362"/>
                <a:gd name="connsiteY5" fmla="*/ 2378062 h 2378062"/>
                <a:gd name="connsiteX6" fmla="*/ 1262460 w 1422362"/>
                <a:gd name="connsiteY6" fmla="*/ 2054789 h 2378062"/>
                <a:gd name="connsiteX7" fmla="*/ 1421092 w 1422362"/>
                <a:gd name="connsiteY7" fmla="*/ 1194263 h 2378062"/>
                <a:gd name="connsiteX8" fmla="*/ 1369124 w 1422362"/>
                <a:gd name="connsiteY8" fmla="*/ 768467 h 2378062"/>
                <a:gd name="connsiteX9" fmla="*/ 1176719 w 1422362"/>
                <a:gd name="connsiteY9" fmla="*/ 736798 h 2378062"/>
                <a:gd name="connsiteX10" fmla="*/ 1168953 w 1422362"/>
                <a:gd name="connsiteY10" fmla="*/ 1035777 h 2378062"/>
                <a:gd name="connsiteX11" fmla="*/ 1156855 w 1422362"/>
                <a:gd name="connsiteY11" fmla="*/ 725048 h 2378062"/>
                <a:gd name="connsiteX12" fmla="*/ 927050 w 1422362"/>
                <a:gd name="connsiteY12" fmla="*/ 682671 h 2378062"/>
                <a:gd name="connsiteX13" fmla="*/ 957315 w 1422362"/>
                <a:gd name="connsiteY13" fmla="*/ 1011885 h 2378062"/>
                <a:gd name="connsiteX14" fmla="*/ 905990 w 1422362"/>
                <a:gd name="connsiteY14" fmla="*/ 681629 h 2378062"/>
                <a:gd name="connsiteX15" fmla="*/ 711016 w 1422362"/>
                <a:gd name="connsiteY15" fmla="*/ 637335 h 2378062"/>
                <a:gd name="connsiteX16" fmla="*/ 729319 w 1422362"/>
                <a:gd name="connsiteY16" fmla="*/ 1025542 h 2378062"/>
                <a:gd name="connsiteX17" fmla="*/ 543268 w 1422362"/>
                <a:gd name="connsiteY17" fmla="*/ 67723 h 2378062"/>
                <a:gd name="connsiteX18" fmla="*/ 471802 w 1422362"/>
                <a:gd name="connsiteY18" fmla="*/ 213672 h 2378062"/>
                <a:gd name="connsiteX19" fmla="*/ 473286 w 1422362"/>
                <a:gd name="connsiteY19" fmla="*/ 1379842 h 2378062"/>
                <a:gd name="connsiteX20" fmla="*/ 338442 w 1422362"/>
                <a:gd name="connsiteY20" fmla="*/ 1325937 h 2378062"/>
                <a:gd name="connsiteX21" fmla="*/ 719 w 1422362"/>
                <a:gd name="connsiteY21" fmla="*/ 1025260 h 2378062"/>
                <a:gd name="connsiteX0" fmla="*/ 719 w 1422362"/>
                <a:gd name="connsiteY0" fmla="*/ 1011512 h 2364314"/>
                <a:gd name="connsiteX1" fmla="*/ 140932 w 1422362"/>
                <a:gd name="connsiteY1" fmla="*/ 1407286 h 2364314"/>
                <a:gd name="connsiteX2" fmla="*/ 309182 w 1422362"/>
                <a:gd name="connsiteY2" fmla="*/ 1765731 h 2364314"/>
                <a:gd name="connsiteX3" fmla="*/ 548773 w 1422362"/>
                <a:gd name="connsiteY3" fmla="*/ 1990305 h 2364314"/>
                <a:gd name="connsiteX4" fmla="*/ 582370 w 1422362"/>
                <a:gd name="connsiteY4" fmla="*/ 2351199 h 2364314"/>
                <a:gd name="connsiteX5" fmla="*/ 1253027 w 1422362"/>
                <a:gd name="connsiteY5" fmla="*/ 2364314 h 2364314"/>
                <a:gd name="connsiteX6" fmla="*/ 1262460 w 1422362"/>
                <a:gd name="connsiteY6" fmla="*/ 2041041 h 2364314"/>
                <a:gd name="connsiteX7" fmla="*/ 1421092 w 1422362"/>
                <a:gd name="connsiteY7" fmla="*/ 1180515 h 2364314"/>
                <a:gd name="connsiteX8" fmla="*/ 1369124 w 1422362"/>
                <a:gd name="connsiteY8" fmla="*/ 754719 h 2364314"/>
                <a:gd name="connsiteX9" fmla="*/ 1176719 w 1422362"/>
                <a:gd name="connsiteY9" fmla="*/ 723050 h 2364314"/>
                <a:gd name="connsiteX10" fmla="*/ 1168953 w 1422362"/>
                <a:gd name="connsiteY10" fmla="*/ 1022029 h 2364314"/>
                <a:gd name="connsiteX11" fmla="*/ 1156855 w 1422362"/>
                <a:gd name="connsiteY11" fmla="*/ 711300 h 2364314"/>
                <a:gd name="connsiteX12" fmla="*/ 927050 w 1422362"/>
                <a:gd name="connsiteY12" fmla="*/ 668923 h 2364314"/>
                <a:gd name="connsiteX13" fmla="*/ 957315 w 1422362"/>
                <a:gd name="connsiteY13" fmla="*/ 998137 h 2364314"/>
                <a:gd name="connsiteX14" fmla="*/ 905990 w 1422362"/>
                <a:gd name="connsiteY14" fmla="*/ 667881 h 2364314"/>
                <a:gd name="connsiteX15" fmla="*/ 711016 w 1422362"/>
                <a:gd name="connsiteY15" fmla="*/ 623587 h 2364314"/>
                <a:gd name="connsiteX16" fmla="*/ 729319 w 1422362"/>
                <a:gd name="connsiteY16" fmla="*/ 1011794 h 2364314"/>
                <a:gd name="connsiteX17" fmla="*/ 630106 w 1422362"/>
                <a:gd name="connsiteY17" fmla="*/ 73272 h 2364314"/>
                <a:gd name="connsiteX18" fmla="*/ 471802 w 1422362"/>
                <a:gd name="connsiteY18" fmla="*/ 199924 h 2364314"/>
                <a:gd name="connsiteX19" fmla="*/ 473286 w 1422362"/>
                <a:gd name="connsiteY19" fmla="*/ 1366094 h 2364314"/>
                <a:gd name="connsiteX20" fmla="*/ 338442 w 1422362"/>
                <a:gd name="connsiteY20" fmla="*/ 1312189 h 2364314"/>
                <a:gd name="connsiteX21" fmla="*/ 719 w 1422362"/>
                <a:gd name="connsiteY21" fmla="*/ 1011512 h 2364314"/>
                <a:gd name="connsiteX0" fmla="*/ 719 w 1422362"/>
                <a:gd name="connsiteY0" fmla="*/ 938672 h 2291474"/>
                <a:gd name="connsiteX1" fmla="*/ 140932 w 1422362"/>
                <a:gd name="connsiteY1" fmla="*/ 1334446 h 2291474"/>
                <a:gd name="connsiteX2" fmla="*/ 309182 w 1422362"/>
                <a:gd name="connsiteY2" fmla="*/ 1692891 h 2291474"/>
                <a:gd name="connsiteX3" fmla="*/ 548773 w 1422362"/>
                <a:gd name="connsiteY3" fmla="*/ 1917465 h 2291474"/>
                <a:gd name="connsiteX4" fmla="*/ 582370 w 1422362"/>
                <a:gd name="connsiteY4" fmla="*/ 2278359 h 2291474"/>
                <a:gd name="connsiteX5" fmla="*/ 1253027 w 1422362"/>
                <a:gd name="connsiteY5" fmla="*/ 2291474 h 2291474"/>
                <a:gd name="connsiteX6" fmla="*/ 1262460 w 1422362"/>
                <a:gd name="connsiteY6" fmla="*/ 1968201 h 2291474"/>
                <a:gd name="connsiteX7" fmla="*/ 1421092 w 1422362"/>
                <a:gd name="connsiteY7" fmla="*/ 1107675 h 2291474"/>
                <a:gd name="connsiteX8" fmla="*/ 1369124 w 1422362"/>
                <a:gd name="connsiteY8" fmla="*/ 681879 h 2291474"/>
                <a:gd name="connsiteX9" fmla="*/ 1176719 w 1422362"/>
                <a:gd name="connsiteY9" fmla="*/ 650210 h 2291474"/>
                <a:gd name="connsiteX10" fmla="*/ 1168953 w 1422362"/>
                <a:gd name="connsiteY10" fmla="*/ 949189 h 2291474"/>
                <a:gd name="connsiteX11" fmla="*/ 1156855 w 1422362"/>
                <a:gd name="connsiteY11" fmla="*/ 638460 h 2291474"/>
                <a:gd name="connsiteX12" fmla="*/ 927050 w 1422362"/>
                <a:gd name="connsiteY12" fmla="*/ 596083 h 2291474"/>
                <a:gd name="connsiteX13" fmla="*/ 957315 w 1422362"/>
                <a:gd name="connsiteY13" fmla="*/ 925297 h 2291474"/>
                <a:gd name="connsiteX14" fmla="*/ 905990 w 1422362"/>
                <a:gd name="connsiteY14" fmla="*/ 595041 h 2291474"/>
                <a:gd name="connsiteX15" fmla="*/ 711016 w 1422362"/>
                <a:gd name="connsiteY15" fmla="*/ 550747 h 2291474"/>
                <a:gd name="connsiteX16" fmla="*/ 729319 w 1422362"/>
                <a:gd name="connsiteY16" fmla="*/ 938954 h 2291474"/>
                <a:gd name="connsiteX17" fmla="*/ 673525 w 1422362"/>
                <a:gd name="connsiteY17" fmla="*/ 130688 h 2291474"/>
                <a:gd name="connsiteX18" fmla="*/ 471802 w 1422362"/>
                <a:gd name="connsiteY18" fmla="*/ 127084 h 2291474"/>
                <a:gd name="connsiteX19" fmla="*/ 473286 w 1422362"/>
                <a:gd name="connsiteY19" fmla="*/ 1293254 h 2291474"/>
                <a:gd name="connsiteX20" fmla="*/ 338442 w 1422362"/>
                <a:gd name="connsiteY20" fmla="*/ 1239349 h 2291474"/>
                <a:gd name="connsiteX21" fmla="*/ 719 w 1422362"/>
                <a:gd name="connsiteY21" fmla="*/ 938672 h 2291474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14198 h 2267000"/>
                <a:gd name="connsiteX1" fmla="*/ 140932 w 1422362"/>
                <a:gd name="connsiteY1" fmla="*/ 1309972 h 2267000"/>
                <a:gd name="connsiteX2" fmla="*/ 309182 w 1422362"/>
                <a:gd name="connsiteY2" fmla="*/ 1668417 h 2267000"/>
                <a:gd name="connsiteX3" fmla="*/ 548773 w 1422362"/>
                <a:gd name="connsiteY3" fmla="*/ 1892991 h 2267000"/>
                <a:gd name="connsiteX4" fmla="*/ 582370 w 1422362"/>
                <a:gd name="connsiteY4" fmla="*/ 2253885 h 2267000"/>
                <a:gd name="connsiteX5" fmla="*/ 1253027 w 1422362"/>
                <a:gd name="connsiteY5" fmla="*/ 2267000 h 2267000"/>
                <a:gd name="connsiteX6" fmla="*/ 1262460 w 1422362"/>
                <a:gd name="connsiteY6" fmla="*/ 1943727 h 2267000"/>
                <a:gd name="connsiteX7" fmla="*/ 1421092 w 1422362"/>
                <a:gd name="connsiteY7" fmla="*/ 1083201 h 2267000"/>
                <a:gd name="connsiteX8" fmla="*/ 1369124 w 1422362"/>
                <a:gd name="connsiteY8" fmla="*/ 657405 h 2267000"/>
                <a:gd name="connsiteX9" fmla="*/ 1176719 w 1422362"/>
                <a:gd name="connsiteY9" fmla="*/ 625736 h 2267000"/>
                <a:gd name="connsiteX10" fmla="*/ 1168953 w 1422362"/>
                <a:gd name="connsiteY10" fmla="*/ 924715 h 2267000"/>
                <a:gd name="connsiteX11" fmla="*/ 1156855 w 1422362"/>
                <a:gd name="connsiteY11" fmla="*/ 613986 h 2267000"/>
                <a:gd name="connsiteX12" fmla="*/ 927050 w 1422362"/>
                <a:gd name="connsiteY12" fmla="*/ 571609 h 2267000"/>
                <a:gd name="connsiteX13" fmla="*/ 957315 w 1422362"/>
                <a:gd name="connsiteY13" fmla="*/ 900823 h 2267000"/>
                <a:gd name="connsiteX14" fmla="*/ 905990 w 1422362"/>
                <a:gd name="connsiteY14" fmla="*/ 570567 h 2267000"/>
                <a:gd name="connsiteX15" fmla="*/ 711016 w 1422362"/>
                <a:gd name="connsiteY15" fmla="*/ 526273 h 2267000"/>
                <a:gd name="connsiteX16" fmla="*/ 714846 w 1422362"/>
                <a:gd name="connsiteY16" fmla="*/ 914480 h 2267000"/>
                <a:gd name="connsiteX17" fmla="*/ 673525 w 1422362"/>
                <a:gd name="connsiteY17" fmla="*/ 106214 h 2267000"/>
                <a:gd name="connsiteX18" fmla="*/ 486275 w 1422362"/>
                <a:gd name="connsiteY18" fmla="*/ 174974 h 2267000"/>
                <a:gd name="connsiteX19" fmla="*/ 473286 w 1422362"/>
                <a:gd name="connsiteY19" fmla="*/ 1268780 h 2267000"/>
                <a:gd name="connsiteX20" fmla="*/ 338442 w 1422362"/>
                <a:gd name="connsiteY20" fmla="*/ 1214875 h 2267000"/>
                <a:gd name="connsiteX21" fmla="*/ 719 w 1422362"/>
                <a:gd name="connsiteY21" fmla="*/ 914198 h 2267000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904644 h 2257446"/>
                <a:gd name="connsiteX1" fmla="*/ 140932 w 1422362"/>
                <a:gd name="connsiteY1" fmla="*/ 1300418 h 2257446"/>
                <a:gd name="connsiteX2" fmla="*/ 309182 w 1422362"/>
                <a:gd name="connsiteY2" fmla="*/ 1658863 h 2257446"/>
                <a:gd name="connsiteX3" fmla="*/ 548773 w 1422362"/>
                <a:gd name="connsiteY3" fmla="*/ 1883437 h 2257446"/>
                <a:gd name="connsiteX4" fmla="*/ 582370 w 1422362"/>
                <a:gd name="connsiteY4" fmla="*/ 2244331 h 2257446"/>
                <a:gd name="connsiteX5" fmla="*/ 1253027 w 1422362"/>
                <a:gd name="connsiteY5" fmla="*/ 2257446 h 2257446"/>
                <a:gd name="connsiteX6" fmla="*/ 1262460 w 1422362"/>
                <a:gd name="connsiteY6" fmla="*/ 1934173 h 2257446"/>
                <a:gd name="connsiteX7" fmla="*/ 1421092 w 1422362"/>
                <a:gd name="connsiteY7" fmla="*/ 1073647 h 2257446"/>
                <a:gd name="connsiteX8" fmla="*/ 1369124 w 1422362"/>
                <a:gd name="connsiteY8" fmla="*/ 647851 h 2257446"/>
                <a:gd name="connsiteX9" fmla="*/ 1176719 w 1422362"/>
                <a:gd name="connsiteY9" fmla="*/ 616182 h 2257446"/>
                <a:gd name="connsiteX10" fmla="*/ 1168953 w 1422362"/>
                <a:gd name="connsiteY10" fmla="*/ 915161 h 2257446"/>
                <a:gd name="connsiteX11" fmla="*/ 1156855 w 1422362"/>
                <a:gd name="connsiteY11" fmla="*/ 604432 h 2257446"/>
                <a:gd name="connsiteX12" fmla="*/ 927050 w 1422362"/>
                <a:gd name="connsiteY12" fmla="*/ 562055 h 2257446"/>
                <a:gd name="connsiteX13" fmla="*/ 957315 w 1422362"/>
                <a:gd name="connsiteY13" fmla="*/ 891269 h 2257446"/>
                <a:gd name="connsiteX14" fmla="*/ 905990 w 1422362"/>
                <a:gd name="connsiteY14" fmla="*/ 561013 h 2257446"/>
                <a:gd name="connsiteX15" fmla="*/ 711016 w 1422362"/>
                <a:gd name="connsiteY15" fmla="*/ 516719 h 2257446"/>
                <a:gd name="connsiteX16" fmla="*/ 714846 w 1422362"/>
                <a:gd name="connsiteY16" fmla="*/ 904926 h 2257446"/>
                <a:gd name="connsiteX17" fmla="*/ 683174 w 1422362"/>
                <a:gd name="connsiteY17" fmla="*/ 125606 h 2257446"/>
                <a:gd name="connsiteX18" fmla="*/ 486275 w 1422362"/>
                <a:gd name="connsiteY18" fmla="*/ 165420 h 2257446"/>
                <a:gd name="connsiteX19" fmla="*/ 473286 w 1422362"/>
                <a:gd name="connsiteY19" fmla="*/ 1259226 h 2257446"/>
                <a:gd name="connsiteX20" fmla="*/ 338442 w 1422362"/>
                <a:gd name="connsiteY20" fmla="*/ 1205321 h 2257446"/>
                <a:gd name="connsiteX21" fmla="*/ 719 w 1422362"/>
                <a:gd name="connsiteY21" fmla="*/ 904644 h 2257446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73286 w 1422362"/>
                <a:gd name="connsiteY19" fmla="*/ 1255537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0 w 1494007"/>
                <a:gd name="connsiteY0" fmla="*/ 886482 h 2253757"/>
                <a:gd name="connsiteX1" fmla="*/ 212577 w 1494007"/>
                <a:gd name="connsiteY1" fmla="*/ 1296729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115210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147622"/>
                <a:gd name="connsiteX1" fmla="*/ 202929 w 1494007"/>
                <a:gd name="connsiteY1" fmla="*/ 1320850 h 2147622"/>
                <a:gd name="connsiteX2" fmla="*/ 438719 w 1494007"/>
                <a:gd name="connsiteY2" fmla="*/ 1655174 h 2147622"/>
                <a:gd name="connsiteX3" fmla="*/ 620418 w 1494007"/>
                <a:gd name="connsiteY3" fmla="*/ 1879748 h 2147622"/>
                <a:gd name="connsiteX4" fmla="*/ 654015 w 1494007"/>
                <a:gd name="connsiteY4" fmla="*/ 2115210 h 2147622"/>
                <a:gd name="connsiteX5" fmla="*/ 1339145 w 1494007"/>
                <a:gd name="connsiteY5" fmla="*/ 2147622 h 2147622"/>
                <a:gd name="connsiteX6" fmla="*/ 1334105 w 1494007"/>
                <a:gd name="connsiteY6" fmla="*/ 1930484 h 2147622"/>
                <a:gd name="connsiteX7" fmla="*/ 1492737 w 1494007"/>
                <a:gd name="connsiteY7" fmla="*/ 1069958 h 2147622"/>
                <a:gd name="connsiteX8" fmla="*/ 1440769 w 1494007"/>
                <a:gd name="connsiteY8" fmla="*/ 644162 h 2147622"/>
                <a:gd name="connsiteX9" fmla="*/ 1248364 w 1494007"/>
                <a:gd name="connsiteY9" fmla="*/ 612493 h 2147622"/>
                <a:gd name="connsiteX10" fmla="*/ 1240598 w 1494007"/>
                <a:gd name="connsiteY10" fmla="*/ 911472 h 2147622"/>
                <a:gd name="connsiteX11" fmla="*/ 1228500 w 1494007"/>
                <a:gd name="connsiteY11" fmla="*/ 600743 h 2147622"/>
                <a:gd name="connsiteX12" fmla="*/ 998695 w 1494007"/>
                <a:gd name="connsiteY12" fmla="*/ 558366 h 2147622"/>
                <a:gd name="connsiteX13" fmla="*/ 1028960 w 1494007"/>
                <a:gd name="connsiteY13" fmla="*/ 887580 h 2147622"/>
                <a:gd name="connsiteX14" fmla="*/ 977635 w 1494007"/>
                <a:gd name="connsiteY14" fmla="*/ 557324 h 2147622"/>
                <a:gd name="connsiteX15" fmla="*/ 782661 w 1494007"/>
                <a:gd name="connsiteY15" fmla="*/ 513030 h 2147622"/>
                <a:gd name="connsiteX16" fmla="*/ 786491 w 1494007"/>
                <a:gd name="connsiteY16" fmla="*/ 901237 h 2147622"/>
                <a:gd name="connsiteX17" fmla="*/ 754819 w 1494007"/>
                <a:gd name="connsiteY17" fmla="*/ 121917 h 2147622"/>
                <a:gd name="connsiteX18" fmla="*/ 557920 w 1494007"/>
                <a:gd name="connsiteY18" fmla="*/ 161731 h 2147622"/>
                <a:gd name="connsiteX19" fmla="*/ 535282 w 1494007"/>
                <a:gd name="connsiteY19" fmla="*/ 1183173 h 2147622"/>
                <a:gd name="connsiteX20" fmla="*/ 376317 w 1494007"/>
                <a:gd name="connsiteY20" fmla="*/ 1148565 h 2147622"/>
                <a:gd name="connsiteX21" fmla="*/ 0 w 1494007"/>
                <a:gd name="connsiteY21" fmla="*/ 886482 h 2147622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33149"/>
                <a:gd name="connsiteX1" fmla="*/ 227051 w 1518129"/>
                <a:gd name="connsiteY1" fmla="*/ 1320850 h 2133149"/>
                <a:gd name="connsiteX2" fmla="*/ 462841 w 1518129"/>
                <a:gd name="connsiteY2" fmla="*/ 1655174 h 2133149"/>
                <a:gd name="connsiteX3" fmla="*/ 644540 w 1518129"/>
                <a:gd name="connsiteY3" fmla="*/ 1879748 h 2133149"/>
                <a:gd name="connsiteX4" fmla="*/ 678137 w 1518129"/>
                <a:gd name="connsiteY4" fmla="*/ 2115210 h 2133149"/>
                <a:gd name="connsiteX5" fmla="*/ 1348794 w 1518129"/>
                <a:gd name="connsiteY5" fmla="*/ 2133149 h 2133149"/>
                <a:gd name="connsiteX6" fmla="*/ 1358227 w 1518129"/>
                <a:gd name="connsiteY6" fmla="*/ 1930484 h 2133149"/>
                <a:gd name="connsiteX7" fmla="*/ 1516859 w 1518129"/>
                <a:gd name="connsiteY7" fmla="*/ 1069958 h 2133149"/>
                <a:gd name="connsiteX8" fmla="*/ 1464891 w 1518129"/>
                <a:gd name="connsiteY8" fmla="*/ 644162 h 2133149"/>
                <a:gd name="connsiteX9" fmla="*/ 1272486 w 1518129"/>
                <a:gd name="connsiteY9" fmla="*/ 612493 h 2133149"/>
                <a:gd name="connsiteX10" fmla="*/ 1264720 w 1518129"/>
                <a:gd name="connsiteY10" fmla="*/ 911472 h 2133149"/>
                <a:gd name="connsiteX11" fmla="*/ 1252622 w 1518129"/>
                <a:gd name="connsiteY11" fmla="*/ 600743 h 2133149"/>
                <a:gd name="connsiteX12" fmla="*/ 1022817 w 1518129"/>
                <a:gd name="connsiteY12" fmla="*/ 558366 h 2133149"/>
                <a:gd name="connsiteX13" fmla="*/ 1053082 w 1518129"/>
                <a:gd name="connsiteY13" fmla="*/ 887580 h 2133149"/>
                <a:gd name="connsiteX14" fmla="*/ 1001757 w 1518129"/>
                <a:gd name="connsiteY14" fmla="*/ 557324 h 2133149"/>
                <a:gd name="connsiteX15" fmla="*/ 806783 w 1518129"/>
                <a:gd name="connsiteY15" fmla="*/ 513030 h 2133149"/>
                <a:gd name="connsiteX16" fmla="*/ 810613 w 1518129"/>
                <a:gd name="connsiteY16" fmla="*/ 901237 h 2133149"/>
                <a:gd name="connsiteX17" fmla="*/ 778941 w 1518129"/>
                <a:gd name="connsiteY17" fmla="*/ 121917 h 2133149"/>
                <a:gd name="connsiteX18" fmla="*/ 582042 w 1518129"/>
                <a:gd name="connsiteY18" fmla="*/ 161731 h 2133149"/>
                <a:gd name="connsiteX19" fmla="*/ 554580 w 1518129"/>
                <a:gd name="connsiteY19" fmla="*/ 1197645 h 2133149"/>
                <a:gd name="connsiteX20" fmla="*/ 419736 w 1518129"/>
                <a:gd name="connsiteY20" fmla="*/ 1153389 h 2133149"/>
                <a:gd name="connsiteX21" fmla="*/ 0 w 1518129"/>
                <a:gd name="connsiteY21" fmla="*/ 891306 h 2133149"/>
                <a:gd name="connsiteX0" fmla="*/ 0 w 1518129"/>
                <a:gd name="connsiteY0" fmla="*/ 891306 h 2115210"/>
                <a:gd name="connsiteX1" fmla="*/ 227051 w 1518129"/>
                <a:gd name="connsiteY1" fmla="*/ 1320850 h 2115210"/>
                <a:gd name="connsiteX2" fmla="*/ 462841 w 1518129"/>
                <a:gd name="connsiteY2" fmla="*/ 1655174 h 2115210"/>
                <a:gd name="connsiteX3" fmla="*/ 644540 w 1518129"/>
                <a:gd name="connsiteY3" fmla="*/ 1879748 h 2115210"/>
                <a:gd name="connsiteX4" fmla="*/ 678137 w 1518129"/>
                <a:gd name="connsiteY4" fmla="*/ 2115210 h 2115210"/>
                <a:gd name="connsiteX5" fmla="*/ 1339145 w 1518129"/>
                <a:gd name="connsiteY5" fmla="*/ 2113852 h 2115210"/>
                <a:gd name="connsiteX6" fmla="*/ 1358227 w 1518129"/>
                <a:gd name="connsiteY6" fmla="*/ 1930484 h 2115210"/>
                <a:gd name="connsiteX7" fmla="*/ 1516859 w 1518129"/>
                <a:gd name="connsiteY7" fmla="*/ 1069958 h 2115210"/>
                <a:gd name="connsiteX8" fmla="*/ 1464891 w 1518129"/>
                <a:gd name="connsiteY8" fmla="*/ 644162 h 2115210"/>
                <a:gd name="connsiteX9" fmla="*/ 1272486 w 1518129"/>
                <a:gd name="connsiteY9" fmla="*/ 612493 h 2115210"/>
                <a:gd name="connsiteX10" fmla="*/ 1264720 w 1518129"/>
                <a:gd name="connsiteY10" fmla="*/ 911472 h 2115210"/>
                <a:gd name="connsiteX11" fmla="*/ 1252622 w 1518129"/>
                <a:gd name="connsiteY11" fmla="*/ 600743 h 2115210"/>
                <a:gd name="connsiteX12" fmla="*/ 1022817 w 1518129"/>
                <a:gd name="connsiteY12" fmla="*/ 558366 h 2115210"/>
                <a:gd name="connsiteX13" fmla="*/ 1053082 w 1518129"/>
                <a:gd name="connsiteY13" fmla="*/ 887580 h 2115210"/>
                <a:gd name="connsiteX14" fmla="*/ 1001757 w 1518129"/>
                <a:gd name="connsiteY14" fmla="*/ 557324 h 2115210"/>
                <a:gd name="connsiteX15" fmla="*/ 806783 w 1518129"/>
                <a:gd name="connsiteY15" fmla="*/ 513030 h 2115210"/>
                <a:gd name="connsiteX16" fmla="*/ 810613 w 1518129"/>
                <a:gd name="connsiteY16" fmla="*/ 901237 h 2115210"/>
                <a:gd name="connsiteX17" fmla="*/ 778941 w 1518129"/>
                <a:gd name="connsiteY17" fmla="*/ 121917 h 2115210"/>
                <a:gd name="connsiteX18" fmla="*/ 582042 w 1518129"/>
                <a:gd name="connsiteY18" fmla="*/ 161731 h 2115210"/>
                <a:gd name="connsiteX19" fmla="*/ 554580 w 1518129"/>
                <a:gd name="connsiteY19" fmla="*/ 1197645 h 2115210"/>
                <a:gd name="connsiteX20" fmla="*/ 419736 w 1518129"/>
                <a:gd name="connsiteY20" fmla="*/ 1153389 h 2115210"/>
                <a:gd name="connsiteX21" fmla="*/ 0 w 1518129"/>
                <a:gd name="connsiteY21" fmla="*/ 891306 h 2115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18129" h="2115210">
                  <a:moveTo>
                    <a:pt x="0" y="891306"/>
                  </a:moveTo>
                  <a:cubicBezTo>
                    <a:pt x="124742" y="1042097"/>
                    <a:pt x="180313" y="1188925"/>
                    <a:pt x="227051" y="1320850"/>
                  </a:cubicBezTo>
                  <a:cubicBezTo>
                    <a:pt x="283134" y="1440332"/>
                    <a:pt x="360533" y="1506746"/>
                    <a:pt x="462841" y="1655174"/>
                  </a:cubicBezTo>
                  <a:cubicBezTo>
                    <a:pt x="565096" y="1757587"/>
                    <a:pt x="604529" y="1837560"/>
                    <a:pt x="644540" y="1879748"/>
                  </a:cubicBezTo>
                  <a:cubicBezTo>
                    <a:pt x="721823" y="1966655"/>
                    <a:pt x="679875" y="2008729"/>
                    <a:pt x="678137" y="2115210"/>
                  </a:cubicBezTo>
                  <a:lnTo>
                    <a:pt x="1339145" y="2113852"/>
                  </a:lnTo>
                  <a:cubicBezTo>
                    <a:pt x="1324322" y="2047548"/>
                    <a:pt x="1303318" y="2034201"/>
                    <a:pt x="1358227" y="1930484"/>
                  </a:cubicBezTo>
                  <a:cubicBezTo>
                    <a:pt x="1521981" y="1634855"/>
                    <a:pt x="1516858" y="1179685"/>
                    <a:pt x="1516859" y="1069958"/>
                  </a:cubicBezTo>
                  <a:cubicBezTo>
                    <a:pt x="1522576" y="857179"/>
                    <a:pt x="1509640" y="720406"/>
                    <a:pt x="1464891" y="644162"/>
                  </a:cubicBezTo>
                  <a:cubicBezTo>
                    <a:pt x="1396021" y="572742"/>
                    <a:pt x="1370976" y="579197"/>
                    <a:pt x="1272486" y="612493"/>
                  </a:cubicBezTo>
                  <a:cubicBezTo>
                    <a:pt x="1306205" y="707004"/>
                    <a:pt x="1275123" y="829781"/>
                    <a:pt x="1264720" y="911472"/>
                  </a:cubicBezTo>
                  <a:cubicBezTo>
                    <a:pt x="1250153" y="907906"/>
                    <a:pt x="1292939" y="659594"/>
                    <a:pt x="1252622" y="600743"/>
                  </a:cubicBezTo>
                  <a:cubicBezTo>
                    <a:pt x="1202656" y="541892"/>
                    <a:pt x="1107533" y="508148"/>
                    <a:pt x="1022817" y="558366"/>
                  </a:cubicBezTo>
                  <a:cubicBezTo>
                    <a:pt x="1086811" y="668103"/>
                    <a:pt x="1058849" y="793697"/>
                    <a:pt x="1053082" y="887580"/>
                  </a:cubicBezTo>
                  <a:cubicBezTo>
                    <a:pt x="1041532" y="883386"/>
                    <a:pt x="1071753" y="653519"/>
                    <a:pt x="1001757" y="557324"/>
                  </a:cubicBezTo>
                  <a:cubicBezTo>
                    <a:pt x="946234" y="504548"/>
                    <a:pt x="915026" y="504758"/>
                    <a:pt x="806783" y="513030"/>
                  </a:cubicBezTo>
                  <a:cubicBezTo>
                    <a:pt x="816055" y="653003"/>
                    <a:pt x="822837" y="732256"/>
                    <a:pt x="810613" y="901237"/>
                  </a:cubicBezTo>
                  <a:cubicBezTo>
                    <a:pt x="782414" y="451352"/>
                    <a:pt x="784675" y="276900"/>
                    <a:pt x="778941" y="121917"/>
                  </a:cubicBezTo>
                  <a:cubicBezTo>
                    <a:pt x="774616" y="-32693"/>
                    <a:pt x="569584" y="-61779"/>
                    <a:pt x="582042" y="161731"/>
                  </a:cubicBezTo>
                  <a:cubicBezTo>
                    <a:pt x="570378" y="380417"/>
                    <a:pt x="623442" y="1132875"/>
                    <a:pt x="554580" y="1197645"/>
                  </a:cubicBezTo>
                  <a:cubicBezTo>
                    <a:pt x="495024" y="1230412"/>
                    <a:pt x="496393" y="1222363"/>
                    <a:pt x="419736" y="1153389"/>
                  </a:cubicBezTo>
                  <a:cubicBezTo>
                    <a:pt x="331744" y="1046414"/>
                    <a:pt x="197603" y="767201"/>
                    <a:pt x="0" y="89130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86237614-27E4-4E44-AB53-441F724A66AE}"/>
                </a:ext>
              </a:extLst>
            </p:cNvPr>
            <p:cNvGrpSpPr/>
            <p:nvPr/>
          </p:nvGrpSpPr>
          <p:grpSpPr>
            <a:xfrm rot="5400000">
              <a:off x="-91119" y="4126341"/>
              <a:ext cx="1048447" cy="872955"/>
              <a:chOff x="967066" y="4263648"/>
              <a:chExt cx="670418" cy="1251022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8683E0C-15A4-46D0-831E-ED181CF631FA}"/>
                  </a:ext>
                </a:extLst>
              </p:cNvPr>
              <p:cNvSpPr/>
              <p:nvPr/>
            </p:nvSpPr>
            <p:spPr>
              <a:xfrm rot="16200000">
                <a:off x="1080146" y="4196080"/>
                <a:ext cx="457516" cy="59265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E9E7157D-D83F-4008-BAFC-FA76DE72D77D}"/>
                  </a:ext>
                </a:extLst>
              </p:cNvPr>
              <p:cNvSpPr/>
              <p:nvPr/>
            </p:nvSpPr>
            <p:spPr>
              <a:xfrm rot="16200000">
                <a:off x="858794" y="4735980"/>
                <a:ext cx="886962" cy="670418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590914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837127" y="339509"/>
            <a:ext cx="11204619" cy="6138564"/>
          </a:xfrm>
        </p:spPr>
        <p:txBody>
          <a:bodyPr/>
          <a:lstStyle/>
          <a:p>
            <a:pPr algn="l"/>
            <a:r>
              <a:rPr lang="en-IN" sz="2800" b="1" dirty="0" smtClean="0"/>
              <a:t>List </a:t>
            </a:r>
            <a:r>
              <a:rPr lang="en-IN" sz="2800" b="1" dirty="0"/>
              <a:t>of maker </a:t>
            </a:r>
            <a:r>
              <a:rPr lang="en-IN" sz="2800" b="1" dirty="0" smtClean="0"/>
              <a:t>styles:</a:t>
            </a:r>
          </a:p>
          <a:p>
            <a:pPr algn="l"/>
            <a:endParaRPr lang="en-IN" sz="2800" b="1" dirty="0"/>
          </a:p>
          <a:p>
            <a:pPr algn="l"/>
            <a:r>
              <a:rPr lang="en-IN" sz="2800" b="1" dirty="0" smtClean="0">
                <a:solidFill>
                  <a:srgbClr val="00B0F0"/>
                </a:solidFill>
              </a:rPr>
              <a:t>marker</a:t>
            </a:r>
            <a:r>
              <a:rPr lang="en-IN" sz="2800" b="1" dirty="0">
                <a:solidFill>
                  <a:srgbClr val="00B0F0"/>
                </a:solidFill>
              </a:rPr>
              <a:t>='&lt;marker abbreviation&gt;'	</a:t>
            </a:r>
            <a:r>
              <a:rPr lang="en-IN" sz="2800" b="1" dirty="0" smtClean="0">
                <a:solidFill>
                  <a:srgbClr val="00B0F0"/>
                </a:solidFill>
              </a:rPr>
              <a:t>	Marker Style</a:t>
            </a:r>
            <a:endParaRPr lang="en-IN" sz="2800" b="1" dirty="0">
              <a:solidFill>
                <a:srgbClr val="00B0F0"/>
              </a:solidFill>
            </a:endParaRPr>
          </a:p>
          <a:p>
            <a:pPr algn="l"/>
            <a:r>
              <a:rPr lang="en-IN" sz="2800" dirty="0"/>
              <a:t>'.'							</a:t>
            </a:r>
            <a:r>
              <a:rPr lang="en-IN" sz="2800" dirty="0" smtClean="0"/>
              <a:t>point</a:t>
            </a:r>
            <a:endParaRPr lang="en-IN" sz="2800" dirty="0"/>
          </a:p>
          <a:p>
            <a:pPr algn="l"/>
            <a:r>
              <a:rPr lang="en-IN" sz="2800" dirty="0"/>
              <a:t>','							</a:t>
            </a:r>
            <a:r>
              <a:rPr lang="en-IN" sz="2800" dirty="0" smtClean="0"/>
              <a:t>one </a:t>
            </a:r>
            <a:r>
              <a:rPr lang="en-IN" sz="2800" dirty="0"/>
              <a:t>pixel</a:t>
            </a:r>
          </a:p>
          <a:p>
            <a:pPr algn="l"/>
            <a:r>
              <a:rPr lang="en-IN" sz="2800" dirty="0"/>
              <a:t>'o'	</a:t>
            </a:r>
            <a:r>
              <a:rPr lang="en-IN" sz="2800" dirty="0" smtClean="0"/>
              <a:t>						circle</a:t>
            </a:r>
            <a:endParaRPr lang="en-IN" sz="2800" dirty="0"/>
          </a:p>
          <a:p>
            <a:pPr algn="l"/>
            <a:r>
              <a:rPr lang="en-IN" sz="2800" dirty="0"/>
              <a:t>'v'	</a:t>
            </a:r>
            <a:r>
              <a:rPr lang="en-IN" sz="2800" dirty="0" smtClean="0"/>
              <a:t>						</a:t>
            </a:r>
            <a:r>
              <a:rPr lang="en-IN" sz="2800" dirty="0" err="1" smtClean="0"/>
              <a:t>triangle_down</a:t>
            </a:r>
            <a:endParaRPr lang="en-IN" sz="2800" dirty="0"/>
          </a:p>
          <a:p>
            <a:pPr algn="l"/>
            <a:r>
              <a:rPr lang="en-IN" sz="2800" dirty="0"/>
              <a:t>'^'	</a:t>
            </a:r>
            <a:r>
              <a:rPr lang="en-IN" sz="2800" dirty="0" smtClean="0"/>
              <a:t>						</a:t>
            </a:r>
            <a:r>
              <a:rPr lang="en-IN" sz="2800" dirty="0" err="1" smtClean="0"/>
              <a:t>triangle_up</a:t>
            </a:r>
            <a:endParaRPr lang="en-IN" sz="2800" dirty="0"/>
          </a:p>
          <a:p>
            <a:pPr algn="l"/>
            <a:r>
              <a:rPr lang="en-IN" sz="2800" dirty="0"/>
              <a:t>'8'	</a:t>
            </a:r>
            <a:r>
              <a:rPr lang="en-IN" sz="2800" dirty="0" smtClean="0"/>
              <a:t>						octagon</a:t>
            </a:r>
            <a:endParaRPr lang="en-IN" sz="2800" dirty="0"/>
          </a:p>
          <a:p>
            <a:pPr algn="l"/>
            <a:r>
              <a:rPr lang="en-IN" sz="2800" dirty="0"/>
              <a:t>'s'	</a:t>
            </a:r>
            <a:r>
              <a:rPr lang="en-IN" sz="2800" dirty="0" smtClean="0"/>
              <a:t>						square</a:t>
            </a:r>
            <a:endParaRPr lang="en-IN" sz="2800" dirty="0"/>
          </a:p>
          <a:p>
            <a:pPr algn="l"/>
            <a:r>
              <a:rPr lang="en-IN" sz="2800" dirty="0"/>
              <a:t>'p'	</a:t>
            </a:r>
            <a:r>
              <a:rPr lang="en-IN" sz="2800" dirty="0" smtClean="0"/>
              <a:t>						pentagon</a:t>
            </a:r>
            <a:endParaRPr lang="en-IN" sz="2800" dirty="0"/>
          </a:p>
          <a:p>
            <a:pPr algn="l"/>
            <a:r>
              <a:rPr lang="en-IN" sz="2800" dirty="0"/>
              <a:t>'*'	</a:t>
            </a:r>
            <a:r>
              <a:rPr lang="en-IN" sz="2800" dirty="0" smtClean="0"/>
              <a:t>						star</a:t>
            </a:r>
            <a:endParaRPr lang="en-IN" sz="28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9A2186A-C326-48DC-8E09-0BB48FF9D3DE}"/>
              </a:ext>
            </a:extLst>
          </p:cNvPr>
          <p:cNvGrpSpPr/>
          <p:nvPr/>
        </p:nvGrpSpPr>
        <p:grpSpPr>
          <a:xfrm>
            <a:off x="98906" y="313751"/>
            <a:ext cx="648068" cy="476518"/>
            <a:chOff x="-3373" y="3444677"/>
            <a:chExt cx="3155739" cy="1643520"/>
          </a:xfrm>
        </p:grpSpPr>
        <p:sp>
          <p:nvSpPr>
            <p:cNvPr id="4" name="Freeform 61">
              <a:extLst>
                <a:ext uri="{FF2B5EF4-FFF2-40B4-BE49-F238E27FC236}">
                  <a16:creationId xmlns:a16="http://schemas.microsoft.com/office/drawing/2014/main" id="{B69C1344-DA27-4625-A365-74DC77A0B525}"/>
                </a:ext>
              </a:extLst>
            </p:cNvPr>
            <p:cNvSpPr/>
            <p:nvPr/>
          </p:nvSpPr>
          <p:spPr>
            <a:xfrm rot="5400000">
              <a:off x="1185646" y="3121477"/>
              <a:ext cx="1643520" cy="2289920"/>
            </a:xfrm>
            <a:custGeom>
              <a:avLst/>
              <a:gdLst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31366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90042 w 1404608"/>
                <a:gd name="connsiteY10" fmla="*/ 599846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702259 w 1404608"/>
                <a:gd name="connsiteY12" fmla="*/ 629107 h 2070201"/>
                <a:gd name="connsiteX13" fmla="*/ 526694 w 1404608"/>
                <a:gd name="connsiteY13" fmla="*/ 0 h 2070201"/>
                <a:gd name="connsiteX14" fmla="*/ 468172 w 1404608"/>
                <a:gd name="connsiteY14" fmla="*/ 1338681 h 2070201"/>
                <a:gd name="connsiteX15" fmla="*/ 321868 w 1404608"/>
                <a:gd name="connsiteY15" fmla="*/ 1287475 h 2070201"/>
                <a:gd name="connsiteX16" fmla="*/ 0 w 1404608"/>
                <a:gd name="connsiteY16" fmla="*/ 1053388 h 2070201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8942 h 2075755"/>
                <a:gd name="connsiteX1" fmla="*/ 124358 w 1404608"/>
                <a:gd name="connsiteY1" fmla="*/ 1388126 h 2075755"/>
                <a:gd name="connsiteX2" fmla="*/ 292608 w 1404608"/>
                <a:gd name="connsiteY2" fmla="*/ 1746571 h 2075755"/>
                <a:gd name="connsiteX3" fmla="*/ 687628 w 1404608"/>
                <a:gd name="connsiteY3" fmla="*/ 2075755 h 2075755"/>
                <a:gd name="connsiteX4" fmla="*/ 1294790 w 1404608"/>
                <a:gd name="connsiteY4" fmla="*/ 2061125 h 2075755"/>
                <a:gd name="connsiteX5" fmla="*/ 1404518 w 1404608"/>
                <a:gd name="connsiteY5" fmla="*/ 1161355 h 2075755"/>
                <a:gd name="connsiteX6" fmla="*/ 1221638 w 1404608"/>
                <a:gd name="connsiteY6" fmla="*/ 773650 h 2075755"/>
                <a:gd name="connsiteX7" fmla="*/ 1177747 w 1404608"/>
                <a:gd name="connsiteY7" fmla="*/ 971160 h 2075755"/>
                <a:gd name="connsiteX8" fmla="*/ 980236 w 1404608"/>
                <a:gd name="connsiteY8" fmla="*/ 700498 h 2075755"/>
                <a:gd name="connsiteX9" fmla="*/ 921715 w 1404608"/>
                <a:gd name="connsiteY9" fmla="*/ 934584 h 2075755"/>
                <a:gd name="connsiteX10" fmla="*/ 738836 w 1404608"/>
                <a:gd name="connsiteY10" fmla="*/ 598085 h 2075755"/>
                <a:gd name="connsiteX11" fmla="*/ 709574 w 1404608"/>
                <a:gd name="connsiteY11" fmla="*/ 941899 h 2075755"/>
                <a:gd name="connsiteX12" fmla="*/ 526694 w 1404608"/>
                <a:gd name="connsiteY12" fmla="*/ 5554 h 2075755"/>
                <a:gd name="connsiteX13" fmla="*/ 468172 w 1404608"/>
                <a:gd name="connsiteY13" fmla="*/ 1344235 h 2075755"/>
                <a:gd name="connsiteX14" fmla="*/ 321868 w 1404608"/>
                <a:gd name="connsiteY14" fmla="*/ 1293029 h 2075755"/>
                <a:gd name="connsiteX15" fmla="*/ 0 w 1404608"/>
                <a:gd name="connsiteY15" fmla="*/ 1058942 h 2075755"/>
                <a:gd name="connsiteX0" fmla="*/ 0 w 1404608"/>
                <a:gd name="connsiteY0" fmla="*/ 1029958 h 2046771"/>
                <a:gd name="connsiteX1" fmla="*/ 124358 w 1404608"/>
                <a:gd name="connsiteY1" fmla="*/ 1359142 h 2046771"/>
                <a:gd name="connsiteX2" fmla="*/ 292608 w 1404608"/>
                <a:gd name="connsiteY2" fmla="*/ 1717587 h 2046771"/>
                <a:gd name="connsiteX3" fmla="*/ 687628 w 1404608"/>
                <a:gd name="connsiteY3" fmla="*/ 2046771 h 2046771"/>
                <a:gd name="connsiteX4" fmla="*/ 1294790 w 1404608"/>
                <a:gd name="connsiteY4" fmla="*/ 2032141 h 2046771"/>
                <a:gd name="connsiteX5" fmla="*/ 1404518 w 1404608"/>
                <a:gd name="connsiteY5" fmla="*/ 1132371 h 2046771"/>
                <a:gd name="connsiteX6" fmla="*/ 1221638 w 1404608"/>
                <a:gd name="connsiteY6" fmla="*/ 744666 h 2046771"/>
                <a:gd name="connsiteX7" fmla="*/ 1177747 w 1404608"/>
                <a:gd name="connsiteY7" fmla="*/ 942176 h 2046771"/>
                <a:gd name="connsiteX8" fmla="*/ 980236 w 1404608"/>
                <a:gd name="connsiteY8" fmla="*/ 671514 h 2046771"/>
                <a:gd name="connsiteX9" fmla="*/ 921715 w 1404608"/>
                <a:gd name="connsiteY9" fmla="*/ 905600 h 2046771"/>
                <a:gd name="connsiteX10" fmla="*/ 738836 w 1404608"/>
                <a:gd name="connsiteY10" fmla="*/ 569101 h 2046771"/>
                <a:gd name="connsiteX11" fmla="*/ 709574 w 1404608"/>
                <a:gd name="connsiteY11" fmla="*/ 912915 h 2046771"/>
                <a:gd name="connsiteX12" fmla="*/ 526694 w 1404608"/>
                <a:gd name="connsiteY12" fmla="*/ 5831 h 2046771"/>
                <a:gd name="connsiteX13" fmla="*/ 468172 w 1404608"/>
                <a:gd name="connsiteY13" fmla="*/ 1315251 h 2046771"/>
                <a:gd name="connsiteX14" fmla="*/ 321868 w 1404608"/>
                <a:gd name="connsiteY14" fmla="*/ 1264045 h 2046771"/>
                <a:gd name="connsiteX15" fmla="*/ 0 w 1404608"/>
                <a:gd name="connsiteY15" fmla="*/ 1029958 h 2046771"/>
                <a:gd name="connsiteX0" fmla="*/ 0 w 1404608"/>
                <a:gd name="connsiteY0" fmla="*/ 1024127 h 2040940"/>
                <a:gd name="connsiteX1" fmla="*/ 124358 w 1404608"/>
                <a:gd name="connsiteY1" fmla="*/ 1353311 h 2040940"/>
                <a:gd name="connsiteX2" fmla="*/ 292608 w 1404608"/>
                <a:gd name="connsiteY2" fmla="*/ 1711756 h 2040940"/>
                <a:gd name="connsiteX3" fmla="*/ 687628 w 1404608"/>
                <a:gd name="connsiteY3" fmla="*/ 2040940 h 2040940"/>
                <a:gd name="connsiteX4" fmla="*/ 1294790 w 1404608"/>
                <a:gd name="connsiteY4" fmla="*/ 2026310 h 2040940"/>
                <a:gd name="connsiteX5" fmla="*/ 1404518 w 1404608"/>
                <a:gd name="connsiteY5" fmla="*/ 1126540 h 2040940"/>
                <a:gd name="connsiteX6" fmla="*/ 1221638 w 1404608"/>
                <a:gd name="connsiteY6" fmla="*/ 738835 h 2040940"/>
                <a:gd name="connsiteX7" fmla="*/ 1177747 w 1404608"/>
                <a:gd name="connsiteY7" fmla="*/ 936345 h 2040940"/>
                <a:gd name="connsiteX8" fmla="*/ 980236 w 1404608"/>
                <a:gd name="connsiteY8" fmla="*/ 665683 h 2040940"/>
                <a:gd name="connsiteX9" fmla="*/ 921715 w 1404608"/>
                <a:gd name="connsiteY9" fmla="*/ 899769 h 2040940"/>
                <a:gd name="connsiteX10" fmla="*/ 738836 w 1404608"/>
                <a:gd name="connsiteY10" fmla="*/ 563270 h 2040940"/>
                <a:gd name="connsiteX11" fmla="*/ 709574 w 1404608"/>
                <a:gd name="connsiteY11" fmla="*/ 907084 h 2040940"/>
                <a:gd name="connsiteX12" fmla="*/ 526694 w 1404608"/>
                <a:gd name="connsiteY12" fmla="*/ 0 h 2040940"/>
                <a:gd name="connsiteX13" fmla="*/ 468172 w 1404608"/>
                <a:gd name="connsiteY13" fmla="*/ 1309420 h 2040940"/>
                <a:gd name="connsiteX14" fmla="*/ 321868 w 1404608"/>
                <a:gd name="connsiteY14" fmla="*/ 1258214 h 2040940"/>
                <a:gd name="connsiteX15" fmla="*/ 0 w 1404608"/>
                <a:gd name="connsiteY15" fmla="*/ 1024127 h 2040940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370 h 2041183"/>
                <a:gd name="connsiteX1" fmla="*/ 124358 w 1404608"/>
                <a:gd name="connsiteY1" fmla="*/ 1353554 h 2041183"/>
                <a:gd name="connsiteX2" fmla="*/ 292608 w 1404608"/>
                <a:gd name="connsiteY2" fmla="*/ 1711999 h 2041183"/>
                <a:gd name="connsiteX3" fmla="*/ 687628 w 1404608"/>
                <a:gd name="connsiteY3" fmla="*/ 2041183 h 2041183"/>
                <a:gd name="connsiteX4" fmla="*/ 1294790 w 1404608"/>
                <a:gd name="connsiteY4" fmla="*/ 2026553 h 2041183"/>
                <a:gd name="connsiteX5" fmla="*/ 1404518 w 1404608"/>
                <a:gd name="connsiteY5" fmla="*/ 1126783 h 2041183"/>
                <a:gd name="connsiteX6" fmla="*/ 1221638 w 1404608"/>
                <a:gd name="connsiteY6" fmla="*/ 739078 h 2041183"/>
                <a:gd name="connsiteX7" fmla="*/ 1177747 w 1404608"/>
                <a:gd name="connsiteY7" fmla="*/ 936588 h 2041183"/>
                <a:gd name="connsiteX8" fmla="*/ 980236 w 1404608"/>
                <a:gd name="connsiteY8" fmla="*/ 665926 h 2041183"/>
                <a:gd name="connsiteX9" fmla="*/ 921715 w 1404608"/>
                <a:gd name="connsiteY9" fmla="*/ 900012 h 2041183"/>
                <a:gd name="connsiteX10" fmla="*/ 738836 w 1404608"/>
                <a:gd name="connsiteY10" fmla="*/ 563513 h 2041183"/>
                <a:gd name="connsiteX11" fmla="*/ 709574 w 1404608"/>
                <a:gd name="connsiteY11" fmla="*/ 907327 h 2041183"/>
                <a:gd name="connsiteX12" fmla="*/ 526694 w 1404608"/>
                <a:gd name="connsiteY12" fmla="*/ 243 h 2041183"/>
                <a:gd name="connsiteX13" fmla="*/ 468172 w 1404608"/>
                <a:gd name="connsiteY13" fmla="*/ 1309663 h 2041183"/>
                <a:gd name="connsiteX14" fmla="*/ 321868 w 1404608"/>
                <a:gd name="connsiteY14" fmla="*/ 1258457 h 2041183"/>
                <a:gd name="connsiteX15" fmla="*/ 0 w 1404608"/>
                <a:gd name="connsiteY15" fmla="*/ 1024370 h 2041183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55410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36384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52597 w 1421182"/>
                <a:gd name="connsiteY6" fmla="*/ 669316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537 h 2040940"/>
                <a:gd name="connsiteX1" fmla="*/ 140932 w 1421182"/>
                <a:gd name="connsiteY1" fmla="*/ 1353311 h 2040940"/>
                <a:gd name="connsiteX2" fmla="*/ 309182 w 1421182"/>
                <a:gd name="connsiteY2" fmla="*/ 1711756 h 2040940"/>
                <a:gd name="connsiteX3" fmla="*/ 704202 w 1421182"/>
                <a:gd name="connsiteY3" fmla="*/ 2040940 h 2040940"/>
                <a:gd name="connsiteX4" fmla="*/ 1311364 w 1421182"/>
                <a:gd name="connsiteY4" fmla="*/ 2026310 h 2040940"/>
                <a:gd name="connsiteX5" fmla="*/ 1421092 w 1421182"/>
                <a:gd name="connsiteY5" fmla="*/ 1126540 h 2040940"/>
                <a:gd name="connsiteX6" fmla="*/ 1152597 w 1421182"/>
                <a:gd name="connsiteY6" fmla="*/ 669074 h 2040940"/>
                <a:gd name="connsiteX7" fmla="*/ 1168953 w 1421182"/>
                <a:gd name="connsiteY7" fmla="*/ 968054 h 2040940"/>
                <a:gd name="connsiteX8" fmla="*/ 927050 w 1421182"/>
                <a:gd name="connsiteY8" fmla="*/ 614948 h 2040940"/>
                <a:gd name="connsiteX9" fmla="*/ 957315 w 1421182"/>
                <a:gd name="connsiteY9" fmla="*/ 944162 h 2040940"/>
                <a:gd name="connsiteX10" fmla="*/ 711016 w 1421182"/>
                <a:gd name="connsiteY10" fmla="*/ 569612 h 2040940"/>
                <a:gd name="connsiteX11" fmla="*/ 729319 w 1421182"/>
                <a:gd name="connsiteY11" fmla="*/ 957819 h 2040940"/>
                <a:gd name="connsiteX12" fmla="*/ 543268 w 1421182"/>
                <a:gd name="connsiteY12" fmla="*/ 0 h 2040940"/>
                <a:gd name="connsiteX13" fmla="*/ 473286 w 1421182"/>
                <a:gd name="connsiteY13" fmla="*/ 1312119 h 2040940"/>
                <a:gd name="connsiteX14" fmla="*/ 338442 w 1421182"/>
                <a:gd name="connsiteY14" fmla="*/ 1258214 h 2040940"/>
                <a:gd name="connsiteX15" fmla="*/ 719 w 1421182"/>
                <a:gd name="connsiteY15" fmla="*/ 957537 h 2040940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26318"/>
                <a:gd name="connsiteX1" fmla="*/ 140932 w 1421182"/>
                <a:gd name="connsiteY1" fmla="*/ 1353319 h 2026318"/>
                <a:gd name="connsiteX2" fmla="*/ 309182 w 1421182"/>
                <a:gd name="connsiteY2" fmla="*/ 1711764 h 2026318"/>
                <a:gd name="connsiteX3" fmla="*/ 693290 w 1421182"/>
                <a:gd name="connsiteY3" fmla="*/ 2019121 h 2026318"/>
                <a:gd name="connsiteX4" fmla="*/ 1311364 w 1421182"/>
                <a:gd name="connsiteY4" fmla="*/ 2026318 h 2026318"/>
                <a:gd name="connsiteX5" fmla="*/ 1421092 w 1421182"/>
                <a:gd name="connsiteY5" fmla="*/ 1126548 h 2026318"/>
                <a:gd name="connsiteX6" fmla="*/ 1152597 w 1421182"/>
                <a:gd name="connsiteY6" fmla="*/ 669082 h 2026318"/>
                <a:gd name="connsiteX7" fmla="*/ 1168953 w 1421182"/>
                <a:gd name="connsiteY7" fmla="*/ 968062 h 2026318"/>
                <a:gd name="connsiteX8" fmla="*/ 927050 w 1421182"/>
                <a:gd name="connsiteY8" fmla="*/ 614956 h 2026318"/>
                <a:gd name="connsiteX9" fmla="*/ 957315 w 1421182"/>
                <a:gd name="connsiteY9" fmla="*/ 944170 h 2026318"/>
                <a:gd name="connsiteX10" fmla="*/ 711016 w 1421182"/>
                <a:gd name="connsiteY10" fmla="*/ 569620 h 2026318"/>
                <a:gd name="connsiteX11" fmla="*/ 729319 w 1421182"/>
                <a:gd name="connsiteY11" fmla="*/ 957827 h 2026318"/>
                <a:gd name="connsiteX12" fmla="*/ 543268 w 1421182"/>
                <a:gd name="connsiteY12" fmla="*/ 8 h 2026318"/>
                <a:gd name="connsiteX13" fmla="*/ 473286 w 1421182"/>
                <a:gd name="connsiteY13" fmla="*/ 1312127 h 2026318"/>
                <a:gd name="connsiteX14" fmla="*/ 338442 w 1421182"/>
                <a:gd name="connsiteY14" fmla="*/ 1258222 h 2026318"/>
                <a:gd name="connsiteX15" fmla="*/ 719 w 1421182"/>
                <a:gd name="connsiteY15" fmla="*/ 957545 h 2026318"/>
                <a:gd name="connsiteX0" fmla="*/ 719 w 1421182"/>
                <a:gd name="connsiteY0" fmla="*/ 957545 h 2295953"/>
                <a:gd name="connsiteX1" fmla="*/ 140932 w 1421182"/>
                <a:gd name="connsiteY1" fmla="*/ 1353319 h 2295953"/>
                <a:gd name="connsiteX2" fmla="*/ 309182 w 1421182"/>
                <a:gd name="connsiteY2" fmla="*/ 1711764 h 2295953"/>
                <a:gd name="connsiteX3" fmla="*/ 693290 w 1421182"/>
                <a:gd name="connsiteY3" fmla="*/ 2019121 h 2295953"/>
                <a:gd name="connsiteX4" fmla="*/ 722524 w 1421182"/>
                <a:gd name="connsiteY4" fmla="*/ 2295953 h 2295953"/>
                <a:gd name="connsiteX5" fmla="*/ 1311364 w 1421182"/>
                <a:gd name="connsiteY5" fmla="*/ 2026318 h 2295953"/>
                <a:gd name="connsiteX6" fmla="*/ 1421092 w 1421182"/>
                <a:gd name="connsiteY6" fmla="*/ 1126548 h 2295953"/>
                <a:gd name="connsiteX7" fmla="*/ 1152597 w 1421182"/>
                <a:gd name="connsiteY7" fmla="*/ 669082 h 2295953"/>
                <a:gd name="connsiteX8" fmla="*/ 1168953 w 1421182"/>
                <a:gd name="connsiteY8" fmla="*/ 968062 h 2295953"/>
                <a:gd name="connsiteX9" fmla="*/ 927050 w 1421182"/>
                <a:gd name="connsiteY9" fmla="*/ 614956 h 2295953"/>
                <a:gd name="connsiteX10" fmla="*/ 957315 w 1421182"/>
                <a:gd name="connsiteY10" fmla="*/ 944170 h 2295953"/>
                <a:gd name="connsiteX11" fmla="*/ 711016 w 1421182"/>
                <a:gd name="connsiteY11" fmla="*/ 569620 h 2295953"/>
                <a:gd name="connsiteX12" fmla="*/ 729319 w 1421182"/>
                <a:gd name="connsiteY12" fmla="*/ 957827 h 2295953"/>
                <a:gd name="connsiteX13" fmla="*/ 543268 w 1421182"/>
                <a:gd name="connsiteY13" fmla="*/ 8 h 2295953"/>
                <a:gd name="connsiteX14" fmla="*/ 473286 w 1421182"/>
                <a:gd name="connsiteY14" fmla="*/ 1312127 h 2295953"/>
                <a:gd name="connsiteX15" fmla="*/ 338442 w 1421182"/>
                <a:gd name="connsiteY15" fmla="*/ 1258222 h 2295953"/>
                <a:gd name="connsiteX16" fmla="*/ 719 w 1421182"/>
                <a:gd name="connsiteY16" fmla="*/ 957545 h 2295953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93290 w 1421182"/>
                <a:gd name="connsiteY3" fmla="*/ 2019121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26141 w 1421182"/>
                <a:gd name="connsiteY3" fmla="*/ 1985150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4785"/>
                <a:gd name="connsiteX1" fmla="*/ 140932 w 1421182"/>
                <a:gd name="connsiteY1" fmla="*/ 1353319 h 2314785"/>
                <a:gd name="connsiteX2" fmla="*/ 309182 w 1421182"/>
                <a:gd name="connsiteY2" fmla="*/ 1711764 h 2314785"/>
                <a:gd name="connsiteX3" fmla="*/ 626141 w 1421182"/>
                <a:gd name="connsiteY3" fmla="*/ 1985150 h 2314785"/>
                <a:gd name="connsiteX4" fmla="*/ 658780 w 1421182"/>
                <a:gd name="connsiteY4" fmla="*/ 2266927 h 2314785"/>
                <a:gd name="connsiteX5" fmla="*/ 1170733 w 1421182"/>
                <a:gd name="connsiteY5" fmla="*/ 2300858 h 2314785"/>
                <a:gd name="connsiteX6" fmla="*/ 1311364 w 1421182"/>
                <a:gd name="connsiteY6" fmla="*/ 2026318 h 2314785"/>
                <a:gd name="connsiteX7" fmla="*/ 1421092 w 1421182"/>
                <a:gd name="connsiteY7" fmla="*/ 1126548 h 2314785"/>
                <a:gd name="connsiteX8" fmla="*/ 1152597 w 1421182"/>
                <a:gd name="connsiteY8" fmla="*/ 669082 h 2314785"/>
                <a:gd name="connsiteX9" fmla="*/ 1168953 w 1421182"/>
                <a:gd name="connsiteY9" fmla="*/ 968062 h 2314785"/>
                <a:gd name="connsiteX10" fmla="*/ 927050 w 1421182"/>
                <a:gd name="connsiteY10" fmla="*/ 614956 h 2314785"/>
                <a:gd name="connsiteX11" fmla="*/ 957315 w 1421182"/>
                <a:gd name="connsiteY11" fmla="*/ 944170 h 2314785"/>
                <a:gd name="connsiteX12" fmla="*/ 711016 w 1421182"/>
                <a:gd name="connsiteY12" fmla="*/ 569620 h 2314785"/>
                <a:gd name="connsiteX13" fmla="*/ 729319 w 1421182"/>
                <a:gd name="connsiteY13" fmla="*/ 957827 h 2314785"/>
                <a:gd name="connsiteX14" fmla="*/ 543268 w 1421182"/>
                <a:gd name="connsiteY14" fmla="*/ 8 h 2314785"/>
                <a:gd name="connsiteX15" fmla="*/ 473286 w 1421182"/>
                <a:gd name="connsiteY15" fmla="*/ 1312127 h 2314785"/>
                <a:gd name="connsiteX16" fmla="*/ 338442 w 1421182"/>
                <a:gd name="connsiteY16" fmla="*/ 1258222 h 2314785"/>
                <a:gd name="connsiteX17" fmla="*/ 719 w 1421182"/>
                <a:gd name="connsiteY17" fmla="*/ 957545 h 2314785"/>
                <a:gd name="connsiteX0" fmla="*/ 719 w 1421182"/>
                <a:gd name="connsiteY0" fmla="*/ 957545 h 2323891"/>
                <a:gd name="connsiteX1" fmla="*/ 140932 w 1421182"/>
                <a:gd name="connsiteY1" fmla="*/ 1353319 h 2323891"/>
                <a:gd name="connsiteX2" fmla="*/ 309182 w 1421182"/>
                <a:gd name="connsiteY2" fmla="*/ 1711764 h 2323891"/>
                <a:gd name="connsiteX3" fmla="*/ 626141 w 1421182"/>
                <a:gd name="connsiteY3" fmla="*/ 1985150 h 2323891"/>
                <a:gd name="connsiteX4" fmla="*/ 658780 w 1421182"/>
                <a:gd name="connsiteY4" fmla="*/ 2266927 h 2323891"/>
                <a:gd name="connsiteX5" fmla="*/ 1170733 w 1421182"/>
                <a:gd name="connsiteY5" fmla="*/ 2300858 h 2323891"/>
                <a:gd name="connsiteX6" fmla="*/ 1311364 w 1421182"/>
                <a:gd name="connsiteY6" fmla="*/ 2026318 h 2323891"/>
                <a:gd name="connsiteX7" fmla="*/ 1421092 w 1421182"/>
                <a:gd name="connsiteY7" fmla="*/ 1126548 h 2323891"/>
                <a:gd name="connsiteX8" fmla="*/ 1152597 w 1421182"/>
                <a:gd name="connsiteY8" fmla="*/ 669082 h 2323891"/>
                <a:gd name="connsiteX9" fmla="*/ 1168953 w 1421182"/>
                <a:gd name="connsiteY9" fmla="*/ 968062 h 2323891"/>
                <a:gd name="connsiteX10" fmla="*/ 927050 w 1421182"/>
                <a:gd name="connsiteY10" fmla="*/ 614956 h 2323891"/>
                <a:gd name="connsiteX11" fmla="*/ 957315 w 1421182"/>
                <a:gd name="connsiteY11" fmla="*/ 944170 h 2323891"/>
                <a:gd name="connsiteX12" fmla="*/ 711016 w 1421182"/>
                <a:gd name="connsiteY12" fmla="*/ 569620 h 2323891"/>
                <a:gd name="connsiteX13" fmla="*/ 729319 w 1421182"/>
                <a:gd name="connsiteY13" fmla="*/ 957827 h 2323891"/>
                <a:gd name="connsiteX14" fmla="*/ 543268 w 1421182"/>
                <a:gd name="connsiteY14" fmla="*/ 8 h 2323891"/>
                <a:gd name="connsiteX15" fmla="*/ 473286 w 1421182"/>
                <a:gd name="connsiteY15" fmla="*/ 1312127 h 2323891"/>
                <a:gd name="connsiteX16" fmla="*/ 338442 w 1421182"/>
                <a:gd name="connsiteY16" fmla="*/ 1258222 h 2323891"/>
                <a:gd name="connsiteX17" fmla="*/ 719 w 1421182"/>
                <a:gd name="connsiteY17" fmla="*/ 957545 h 2323891"/>
                <a:gd name="connsiteX0" fmla="*/ 719 w 1421182"/>
                <a:gd name="connsiteY0" fmla="*/ 957545 h 2358736"/>
                <a:gd name="connsiteX1" fmla="*/ 140932 w 1421182"/>
                <a:gd name="connsiteY1" fmla="*/ 1353319 h 2358736"/>
                <a:gd name="connsiteX2" fmla="*/ 309182 w 1421182"/>
                <a:gd name="connsiteY2" fmla="*/ 1711764 h 2358736"/>
                <a:gd name="connsiteX3" fmla="*/ 626141 w 1421182"/>
                <a:gd name="connsiteY3" fmla="*/ 1985150 h 2358736"/>
                <a:gd name="connsiteX4" fmla="*/ 658780 w 1421182"/>
                <a:gd name="connsiteY4" fmla="*/ 2266927 h 2358736"/>
                <a:gd name="connsiteX5" fmla="*/ 1227989 w 1421182"/>
                <a:gd name="connsiteY5" fmla="*/ 2341644 h 2358736"/>
                <a:gd name="connsiteX6" fmla="*/ 1311364 w 1421182"/>
                <a:gd name="connsiteY6" fmla="*/ 2026318 h 2358736"/>
                <a:gd name="connsiteX7" fmla="*/ 1421092 w 1421182"/>
                <a:gd name="connsiteY7" fmla="*/ 1126548 h 2358736"/>
                <a:gd name="connsiteX8" fmla="*/ 1152597 w 1421182"/>
                <a:gd name="connsiteY8" fmla="*/ 669082 h 2358736"/>
                <a:gd name="connsiteX9" fmla="*/ 1168953 w 1421182"/>
                <a:gd name="connsiteY9" fmla="*/ 968062 h 2358736"/>
                <a:gd name="connsiteX10" fmla="*/ 927050 w 1421182"/>
                <a:gd name="connsiteY10" fmla="*/ 614956 h 2358736"/>
                <a:gd name="connsiteX11" fmla="*/ 957315 w 1421182"/>
                <a:gd name="connsiteY11" fmla="*/ 944170 h 2358736"/>
                <a:gd name="connsiteX12" fmla="*/ 711016 w 1421182"/>
                <a:gd name="connsiteY12" fmla="*/ 569620 h 2358736"/>
                <a:gd name="connsiteX13" fmla="*/ 729319 w 1421182"/>
                <a:gd name="connsiteY13" fmla="*/ 957827 h 2358736"/>
                <a:gd name="connsiteX14" fmla="*/ 543268 w 1421182"/>
                <a:gd name="connsiteY14" fmla="*/ 8 h 2358736"/>
                <a:gd name="connsiteX15" fmla="*/ 473286 w 1421182"/>
                <a:gd name="connsiteY15" fmla="*/ 1312127 h 2358736"/>
                <a:gd name="connsiteX16" fmla="*/ 338442 w 1421182"/>
                <a:gd name="connsiteY16" fmla="*/ 1258222 h 2358736"/>
                <a:gd name="connsiteX17" fmla="*/ 719 w 1421182"/>
                <a:gd name="connsiteY17" fmla="*/ 957545 h 2358736"/>
                <a:gd name="connsiteX0" fmla="*/ 719 w 1421182"/>
                <a:gd name="connsiteY0" fmla="*/ 957545 h 2341644"/>
                <a:gd name="connsiteX1" fmla="*/ 140932 w 1421182"/>
                <a:gd name="connsiteY1" fmla="*/ 1353319 h 2341644"/>
                <a:gd name="connsiteX2" fmla="*/ 309182 w 1421182"/>
                <a:gd name="connsiteY2" fmla="*/ 1711764 h 2341644"/>
                <a:gd name="connsiteX3" fmla="*/ 626141 w 1421182"/>
                <a:gd name="connsiteY3" fmla="*/ 1985150 h 2341644"/>
                <a:gd name="connsiteX4" fmla="*/ 658780 w 1421182"/>
                <a:gd name="connsiteY4" fmla="*/ 2266927 h 2341644"/>
                <a:gd name="connsiteX5" fmla="*/ 1227989 w 1421182"/>
                <a:gd name="connsiteY5" fmla="*/ 2341644 h 2341644"/>
                <a:gd name="connsiteX6" fmla="*/ 1311364 w 1421182"/>
                <a:gd name="connsiteY6" fmla="*/ 2026318 h 2341644"/>
                <a:gd name="connsiteX7" fmla="*/ 1421092 w 1421182"/>
                <a:gd name="connsiteY7" fmla="*/ 1126548 h 2341644"/>
                <a:gd name="connsiteX8" fmla="*/ 1152597 w 1421182"/>
                <a:gd name="connsiteY8" fmla="*/ 669082 h 2341644"/>
                <a:gd name="connsiteX9" fmla="*/ 1168953 w 1421182"/>
                <a:gd name="connsiteY9" fmla="*/ 968062 h 2341644"/>
                <a:gd name="connsiteX10" fmla="*/ 927050 w 1421182"/>
                <a:gd name="connsiteY10" fmla="*/ 614956 h 2341644"/>
                <a:gd name="connsiteX11" fmla="*/ 957315 w 1421182"/>
                <a:gd name="connsiteY11" fmla="*/ 944170 h 2341644"/>
                <a:gd name="connsiteX12" fmla="*/ 711016 w 1421182"/>
                <a:gd name="connsiteY12" fmla="*/ 569620 h 2341644"/>
                <a:gd name="connsiteX13" fmla="*/ 729319 w 1421182"/>
                <a:gd name="connsiteY13" fmla="*/ 957827 h 2341644"/>
                <a:gd name="connsiteX14" fmla="*/ 543268 w 1421182"/>
                <a:gd name="connsiteY14" fmla="*/ 8 h 2341644"/>
                <a:gd name="connsiteX15" fmla="*/ 473286 w 1421182"/>
                <a:gd name="connsiteY15" fmla="*/ 1312127 h 2341644"/>
                <a:gd name="connsiteX16" fmla="*/ 338442 w 1421182"/>
                <a:gd name="connsiteY16" fmla="*/ 1258222 h 2341644"/>
                <a:gd name="connsiteX17" fmla="*/ 719 w 1421182"/>
                <a:gd name="connsiteY17" fmla="*/ 957545 h 2341644"/>
                <a:gd name="connsiteX0" fmla="*/ 719 w 1421092"/>
                <a:gd name="connsiteY0" fmla="*/ 957545 h 2341644"/>
                <a:gd name="connsiteX1" fmla="*/ 140932 w 1421092"/>
                <a:gd name="connsiteY1" fmla="*/ 1353319 h 2341644"/>
                <a:gd name="connsiteX2" fmla="*/ 309182 w 1421092"/>
                <a:gd name="connsiteY2" fmla="*/ 1711764 h 2341644"/>
                <a:gd name="connsiteX3" fmla="*/ 626141 w 1421092"/>
                <a:gd name="connsiteY3" fmla="*/ 1985150 h 2341644"/>
                <a:gd name="connsiteX4" fmla="*/ 658780 w 1421092"/>
                <a:gd name="connsiteY4" fmla="*/ 2266927 h 2341644"/>
                <a:gd name="connsiteX5" fmla="*/ 1227989 w 1421092"/>
                <a:gd name="connsiteY5" fmla="*/ 2341644 h 2341644"/>
                <a:gd name="connsiteX6" fmla="*/ 1262460 w 1421092"/>
                <a:gd name="connsiteY6" fmla="*/ 1987074 h 2341644"/>
                <a:gd name="connsiteX7" fmla="*/ 1421092 w 1421092"/>
                <a:gd name="connsiteY7" fmla="*/ 1126548 h 2341644"/>
                <a:gd name="connsiteX8" fmla="*/ 1152597 w 1421092"/>
                <a:gd name="connsiteY8" fmla="*/ 669082 h 2341644"/>
                <a:gd name="connsiteX9" fmla="*/ 1168953 w 1421092"/>
                <a:gd name="connsiteY9" fmla="*/ 968062 h 2341644"/>
                <a:gd name="connsiteX10" fmla="*/ 927050 w 1421092"/>
                <a:gd name="connsiteY10" fmla="*/ 614956 h 2341644"/>
                <a:gd name="connsiteX11" fmla="*/ 957315 w 1421092"/>
                <a:gd name="connsiteY11" fmla="*/ 944170 h 2341644"/>
                <a:gd name="connsiteX12" fmla="*/ 711016 w 1421092"/>
                <a:gd name="connsiteY12" fmla="*/ 569620 h 2341644"/>
                <a:gd name="connsiteX13" fmla="*/ 729319 w 1421092"/>
                <a:gd name="connsiteY13" fmla="*/ 957827 h 2341644"/>
                <a:gd name="connsiteX14" fmla="*/ 543268 w 1421092"/>
                <a:gd name="connsiteY14" fmla="*/ 8 h 2341644"/>
                <a:gd name="connsiteX15" fmla="*/ 473286 w 1421092"/>
                <a:gd name="connsiteY15" fmla="*/ 1312127 h 2341644"/>
                <a:gd name="connsiteX16" fmla="*/ 338442 w 1421092"/>
                <a:gd name="connsiteY16" fmla="*/ 1258222 h 2341644"/>
                <a:gd name="connsiteX17" fmla="*/ 719 w 1421092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557331 w 1421109"/>
                <a:gd name="connsiteY4" fmla="*/ 2278453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01148 w 1421109"/>
                <a:gd name="connsiteY4" fmla="*/ 2297232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10754"/>
                <a:gd name="connsiteX1" fmla="*/ 140932 w 1421109"/>
                <a:gd name="connsiteY1" fmla="*/ 1353319 h 2310754"/>
                <a:gd name="connsiteX2" fmla="*/ 309182 w 1421109"/>
                <a:gd name="connsiteY2" fmla="*/ 1711764 h 2310754"/>
                <a:gd name="connsiteX3" fmla="*/ 548773 w 1421109"/>
                <a:gd name="connsiteY3" fmla="*/ 1936338 h 2310754"/>
                <a:gd name="connsiteX4" fmla="*/ 601148 w 1421109"/>
                <a:gd name="connsiteY4" fmla="*/ 2297232 h 2310754"/>
                <a:gd name="connsiteX5" fmla="*/ 1253027 w 1421109"/>
                <a:gd name="connsiteY5" fmla="*/ 2310347 h 2310754"/>
                <a:gd name="connsiteX6" fmla="*/ 1262460 w 1421109"/>
                <a:gd name="connsiteY6" fmla="*/ 1987074 h 2310754"/>
                <a:gd name="connsiteX7" fmla="*/ 1421092 w 1421109"/>
                <a:gd name="connsiteY7" fmla="*/ 1126548 h 2310754"/>
                <a:gd name="connsiteX8" fmla="*/ 1152597 w 1421109"/>
                <a:gd name="connsiteY8" fmla="*/ 669082 h 2310754"/>
                <a:gd name="connsiteX9" fmla="*/ 1168953 w 1421109"/>
                <a:gd name="connsiteY9" fmla="*/ 968062 h 2310754"/>
                <a:gd name="connsiteX10" fmla="*/ 927050 w 1421109"/>
                <a:gd name="connsiteY10" fmla="*/ 614956 h 2310754"/>
                <a:gd name="connsiteX11" fmla="*/ 957315 w 1421109"/>
                <a:gd name="connsiteY11" fmla="*/ 944170 h 2310754"/>
                <a:gd name="connsiteX12" fmla="*/ 711016 w 1421109"/>
                <a:gd name="connsiteY12" fmla="*/ 569620 h 2310754"/>
                <a:gd name="connsiteX13" fmla="*/ 729319 w 1421109"/>
                <a:gd name="connsiteY13" fmla="*/ 957827 h 2310754"/>
                <a:gd name="connsiteX14" fmla="*/ 543268 w 1421109"/>
                <a:gd name="connsiteY14" fmla="*/ 8 h 2310754"/>
                <a:gd name="connsiteX15" fmla="*/ 473286 w 1421109"/>
                <a:gd name="connsiteY15" fmla="*/ 1312127 h 2310754"/>
                <a:gd name="connsiteX16" fmla="*/ 338442 w 1421109"/>
                <a:gd name="connsiteY16" fmla="*/ 1258222 h 2310754"/>
                <a:gd name="connsiteX17" fmla="*/ 719 w 1421109"/>
                <a:gd name="connsiteY17" fmla="*/ 957545 h 2310754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601148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347"/>
                <a:gd name="connsiteX1" fmla="*/ 140932 w 1421109"/>
                <a:gd name="connsiteY1" fmla="*/ 1353319 h 2310347"/>
                <a:gd name="connsiteX2" fmla="*/ 309182 w 1421109"/>
                <a:gd name="connsiteY2" fmla="*/ 1711764 h 2310347"/>
                <a:gd name="connsiteX3" fmla="*/ 548773 w 1421109"/>
                <a:gd name="connsiteY3" fmla="*/ 1936338 h 2310347"/>
                <a:gd name="connsiteX4" fmla="*/ 582370 w 1421109"/>
                <a:gd name="connsiteY4" fmla="*/ 2297232 h 2310347"/>
                <a:gd name="connsiteX5" fmla="*/ 1253027 w 1421109"/>
                <a:gd name="connsiteY5" fmla="*/ 2310347 h 2310347"/>
                <a:gd name="connsiteX6" fmla="*/ 1262460 w 1421109"/>
                <a:gd name="connsiteY6" fmla="*/ 1987074 h 2310347"/>
                <a:gd name="connsiteX7" fmla="*/ 1421092 w 1421109"/>
                <a:gd name="connsiteY7" fmla="*/ 1126548 h 2310347"/>
                <a:gd name="connsiteX8" fmla="*/ 1152597 w 1421109"/>
                <a:gd name="connsiteY8" fmla="*/ 669082 h 2310347"/>
                <a:gd name="connsiteX9" fmla="*/ 1168953 w 1421109"/>
                <a:gd name="connsiteY9" fmla="*/ 968062 h 2310347"/>
                <a:gd name="connsiteX10" fmla="*/ 927050 w 1421109"/>
                <a:gd name="connsiteY10" fmla="*/ 614956 h 2310347"/>
                <a:gd name="connsiteX11" fmla="*/ 957315 w 1421109"/>
                <a:gd name="connsiteY11" fmla="*/ 944170 h 2310347"/>
                <a:gd name="connsiteX12" fmla="*/ 711016 w 1421109"/>
                <a:gd name="connsiteY12" fmla="*/ 569620 h 2310347"/>
                <a:gd name="connsiteX13" fmla="*/ 729319 w 1421109"/>
                <a:gd name="connsiteY13" fmla="*/ 957827 h 2310347"/>
                <a:gd name="connsiteX14" fmla="*/ 543268 w 1421109"/>
                <a:gd name="connsiteY14" fmla="*/ 8 h 2310347"/>
                <a:gd name="connsiteX15" fmla="*/ 473286 w 1421109"/>
                <a:gd name="connsiteY15" fmla="*/ 1312127 h 2310347"/>
                <a:gd name="connsiteX16" fmla="*/ 338442 w 1421109"/>
                <a:gd name="connsiteY16" fmla="*/ 1258222 h 2310347"/>
                <a:gd name="connsiteX17" fmla="*/ 719 w 1421109"/>
                <a:gd name="connsiteY17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6650"/>
                <a:gd name="connsiteY0" fmla="*/ 957545 h 2310347"/>
                <a:gd name="connsiteX1" fmla="*/ 140932 w 1426650"/>
                <a:gd name="connsiteY1" fmla="*/ 1353319 h 2310347"/>
                <a:gd name="connsiteX2" fmla="*/ 309182 w 1426650"/>
                <a:gd name="connsiteY2" fmla="*/ 1711764 h 2310347"/>
                <a:gd name="connsiteX3" fmla="*/ 548773 w 1426650"/>
                <a:gd name="connsiteY3" fmla="*/ 1936338 h 2310347"/>
                <a:gd name="connsiteX4" fmla="*/ 582370 w 1426650"/>
                <a:gd name="connsiteY4" fmla="*/ 2297232 h 2310347"/>
                <a:gd name="connsiteX5" fmla="*/ 1253027 w 1426650"/>
                <a:gd name="connsiteY5" fmla="*/ 2310347 h 2310347"/>
                <a:gd name="connsiteX6" fmla="*/ 1262460 w 1426650"/>
                <a:gd name="connsiteY6" fmla="*/ 1987074 h 2310347"/>
                <a:gd name="connsiteX7" fmla="*/ 1421092 w 1426650"/>
                <a:gd name="connsiteY7" fmla="*/ 1126548 h 2310347"/>
                <a:gd name="connsiteX8" fmla="*/ 1393246 w 1426650"/>
                <a:gd name="connsiteY8" fmla="*/ 734522 h 2310347"/>
                <a:gd name="connsiteX9" fmla="*/ 1186368 w 1426650"/>
                <a:gd name="connsiteY9" fmla="*/ 644961 h 2310347"/>
                <a:gd name="connsiteX10" fmla="*/ 1168953 w 1426650"/>
                <a:gd name="connsiteY10" fmla="*/ 968062 h 2310347"/>
                <a:gd name="connsiteX11" fmla="*/ 1156855 w 1426650"/>
                <a:gd name="connsiteY11" fmla="*/ 657333 h 2310347"/>
                <a:gd name="connsiteX12" fmla="*/ 927050 w 1426650"/>
                <a:gd name="connsiteY12" fmla="*/ 614956 h 2310347"/>
                <a:gd name="connsiteX13" fmla="*/ 957315 w 1426650"/>
                <a:gd name="connsiteY13" fmla="*/ 944170 h 2310347"/>
                <a:gd name="connsiteX14" fmla="*/ 711016 w 1426650"/>
                <a:gd name="connsiteY14" fmla="*/ 569620 h 2310347"/>
                <a:gd name="connsiteX15" fmla="*/ 729319 w 1426650"/>
                <a:gd name="connsiteY15" fmla="*/ 957827 h 2310347"/>
                <a:gd name="connsiteX16" fmla="*/ 543268 w 1426650"/>
                <a:gd name="connsiteY16" fmla="*/ 8 h 2310347"/>
                <a:gd name="connsiteX17" fmla="*/ 473286 w 1426650"/>
                <a:gd name="connsiteY17" fmla="*/ 1312127 h 2310347"/>
                <a:gd name="connsiteX18" fmla="*/ 338442 w 1426650"/>
                <a:gd name="connsiteY18" fmla="*/ 1258222 h 2310347"/>
                <a:gd name="connsiteX19" fmla="*/ 719 w 1426650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711016 w 1422362"/>
                <a:gd name="connsiteY14" fmla="*/ 569620 h 2310347"/>
                <a:gd name="connsiteX15" fmla="*/ 729319 w 1422362"/>
                <a:gd name="connsiteY15" fmla="*/ 957827 h 2310347"/>
                <a:gd name="connsiteX16" fmla="*/ 543268 w 1422362"/>
                <a:gd name="connsiteY16" fmla="*/ 8 h 2310347"/>
                <a:gd name="connsiteX17" fmla="*/ 473286 w 1422362"/>
                <a:gd name="connsiteY17" fmla="*/ 1312127 h 2310347"/>
                <a:gd name="connsiteX18" fmla="*/ 338442 w 1422362"/>
                <a:gd name="connsiteY18" fmla="*/ 1258222 h 2310347"/>
                <a:gd name="connsiteX19" fmla="*/ 719 w 1422362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5260 h 2378062"/>
                <a:gd name="connsiteX1" fmla="*/ 140932 w 1422362"/>
                <a:gd name="connsiteY1" fmla="*/ 1421034 h 2378062"/>
                <a:gd name="connsiteX2" fmla="*/ 309182 w 1422362"/>
                <a:gd name="connsiteY2" fmla="*/ 1779479 h 2378062"/>
                <a:gd name="connsiteX3" fmla="*/ 548773 w 1422362"/>
                <a:gd name="connsiteY3" fmla="*/ 2004053 h 2378062"/>
                <a:gd name="connsiteX4" fmla="*/ 582370 w 1422362"/>
                <a:gd name="connsiteY4" fmla="*/ 2364947 h 2378062"/>
                <a:gd name="connsiteX5" fmla="*/ 1253027 w 1422362"/>
                <a:gd name="connsiteY5" fmla="*/ 2378062 h 2378062"/>
                <a:gd name="connsiteX6" fmla="*/ 1262460 w 1422362"/>
                <a:gd name="connsiteY6" fmla="*/ 2054789 h 2378062"/>
                <a:gd name="connsiteX7" fmla="*/ 1421092 w 1422362"/>
                <a:gd name="connsiteY7" fmla="*/ 1194263 h 2378062"/>
                <a:gd name="connsiteX8" fmla="*/ 1369124 w 1422362"/>
                <a:gd name="connsiteY8" fmla="*/ 768467 h 2378062"/>
                <a:gd name="connsiteX9" fmla="*/ 1176719 w 1422362"/>
                <a:gd name="connsiteY9" fmla="*/ 736798 h 2378062"/>
                <a:gd name="connsiteX10" fmla="*/ 1168953 w 1422362"/>
                <a:gd name="connsiteY10" fmla="*/ 1035777 h 2378062"/>
                <a:gd name="connsiteX11" fmla="*/ 1156855 w 1422362"/>
                <a:gd name="connsiteY11" fmla="*/ 725048 h 2378062"/>
                <a:gd name="connsiteX12" fmla="*/ 927050 w 1422362"/>
                <a:gd name="connsiteY12" fmla="*/ 682671 h 2378062"/>
                <a:gd name="connsiteX13" fmla="*/ 957315 w 1422362"/>
                <a:gd name="connsiteY13" fmla="*/ 1011885 h 2378062"/>
                <a:gd name="connsiteX14" fmla="*/ 905990 w 1422362"/>
                <a:gd name="connsiteY14" fmla="*/ 681629 h 2378062"/>
                <a:gd name="connsiteX15" fmla="*/ 711016 w 1422362"/>
                <a:gd name="connsiteY15" fmla="*/ 637335 h 2378062"/>
                <a:gd name="connsiteX16" fmla="*/ 729319 w 1422362"/>
                <a:gd name="connsiteY16" fmla="*/ 1025542 h 2378062"/>
                <a:gd name="connsiteX17" fmla="*/ 543268 w 1422362"/>
                <a:gd name="connsiteY17" fmla="*/ 67723 h 2378062"/>
                <a:gd name="connsiteX18" fmla="*/ 471802 w 1422362"/>
                <a:gd name="connsiteY18" fmla="*/ 213672 h 2378062"/>
                <a:gd name="connsiteX19" fmla="*/ 473286 w 1422362"/>
                <a:gd name="connsiteY19" fmla="*/ 1379842 h 2378062"/>
                <a:gd name="connsiteX20" fmla="*/ 338442 w 1422362"/>
                <a:gd name="connsiteY20" fmla="*/ 1325937 h 2378062"/>
                <a:gd name="connsiteX21" fmla="*/ 719 w 1422362"/>
                <a:gd name="connsiteY21" fmla="*/ 1025260 h 2378062"/>
                <a:gd name="connsiteX0" fmla="*/ 719 w 1422362"/>
                <a:gd name="connsiteY0" fmla="*/ 1011512 h 2364314"/>
                <a:gd name="connsiteX1" fmla="*/ 140932 w 1422362"/>
                <a:gd name="connsiteY1" fmla="*/ 1407286 h 2364314"/>
                <a:gd name="connsiteX2" fmla="*/ 309182 w 1422362"/>
                <a:gd name="connsiteY2" fmla="*/ 1765731 h 2364314"/>
                <a:gd name="connsiteX3" fmla="*/ 548773 w 1422362"/>
                <a:gd name="connsiteY3" fmla="*/ 1990305 h 2364314"/>
                <a:gd name="connsiteX4" fmla="*/ 582370 w 1422362"/>
                <a:gd name="connsiteY4" fmla="*/ 2351199 h 2364314"/>
                <a:gd name="connsiteX5" fmla="*/ 1253027 w 1422362"/>
                <a:gd name="connsiteY5" fmla="*/ 2364314 h 2364314"/>
                <a:gd name="connsiteX6" fmla="*/ 1262460 w 1422362"/>
                <a:gd name="connsiteY6" fmla="*/ 2041041 h 2364314"/>
                <a:gd name="connsiteX7" fmla="*/ 1421092 w 1422362"/>
                <a:gd name="connsiteY7" fmla="*/ 1180515 h 2364314"/>
                <a:gd name="connsiteX8" fmla="*/ 1369124 w 1422362"/>
                <a:gd name="connsiteY8" fmla="*/ 754719 h 2364314"/>
                <a:gd name="connsiteX9" fmla="*/ 1176719 w 1422362"/>
                <a:gd name="connsiteY9" fmla="*/ 723050 h 2364314"/>
                <a:gd name="connsiteX10" fmla="*/ 1168953 w 1422362"/>
                <a:gd name="connsiteY10" fmla="*/ 1022029 h 2364314"/>
                <a:gd name="connsiteX11" fmla="*/ 1156855 w 1422362"/>
                <a:gd name="connsiteY11" fmla="*/ 711300 h 2364314"/>
                <a:gd name="connsiteX12" fmla="*/ 927050 w 1422362"/>
                <a:gd name="connsiteY12" fmla="*/ 668923 h 2364314"/>
                <a:gd name="connsiteX13" fmla="*/ 957315 w 1422362"/>
                <a:gd name="connsiteY13" fmla="*/ 998137 h 2364314"/>
                <a:gd name="connsiteX14" fmla="*/ 905990 w 1422362"/>
                <a:gd name="connsiteY14" fmla="*/ 667881 h 2364314"/>
                <a:gd name="connsiteX15" fmla="*/ 711016 w 1422362"/>
                <a:gd name="connsiteY15" fmla="*/ 623587 h 2364314"/>
                <a:gd name="connsiteX16" fmla="*/ 729319 w 1422362"/>
                <a:gd name="connsiteY16" fmla="*/ 1011794 h 2364314"/>
                <a:gd name="connsiteX17" fmla="*/ 630106 w 1422362"/>
                <a:gd name="connsiteY17" fmla="*/ 73272 h 2364314"/>
                <a:gd name="connsiteX18" fmla="*/ 471802 w 1422362"/>
                <a:gd name="connsiteY18" fmla="*/ 199924 h 2364314"/>
                <a:gd name="connsiteX19" fmla="*/ 473286 w 1422362"/>
                <a:gd name="connsiteY19" fmla="*/ 1366094 h 2364314"/>
                <a:gd name="connsiteX20" fmla="*/ 338442 w 1422362"/>
                <a:gd name="connsiteY20" fmla="*/ 1312189 h 2364314"/>
                <a:gd name="connsiteX21" fmla="*/ 719 w 1422362"/>
                <a:gd name="connsiteY21" fmla="*/ 1011512 h 2364314"/>
                <a:gd name="connsiteX0" fmla="*/ 719 w 1422362"/>
                <a:gd name="connsiteY0" fmla="*/ 938672 h 2291474"/>
                <a:gd name="connsiteX1" fmla="*/ 140932 w 1422362"/>
                <a:gd name="connsiteY1" fmla="*/ 1334446 h 2291474"/>
                <a:gd name="connsiteX2" fmla="*/ 309182 w 1422362"/>
                <a:gd name="connsiteY2" fmla="*/ 1692891 h 2291474"/>
                <a:gd name="connsiteX3" fmla="*/ 548773 w 1422362"/>
                <a:gd name="connsiteY3" fmla="*/ 1917465 h 2291474"/>
                <a:gd name="connsiteX4" fmla="*/ 582370 w 1422362"/>
                <a:gd name="connsiteY4" fmla="*/ 2278359 h 2291474"/>
                <a:gd name="connsiteX5" fmla="*/ 1253027 w 1422362"/>
                <a:gd name="connsiteY5" fmla="*/ 2291474 h 2291474"/>
                <a:gd name="connsiteX6" fmla="*/ 1262460 w 1422362"/>
                <a:gd name="connsiteY6" fmla="*/ 1968201 h 2291474"/>
                <a:gd name="connsiteX7" fmla="*/ 1421092 w 1422362"/>
                <a:gd name="connsiteY7" fmla="*/ 1107675 h 2291474"/>
                <a:gd name="connsiteX8" fmla="*/ 1369124 w 1422362"/>
                <a:gd name="connsiteY8" fmla="*/ 681879 h 2291474"/>
                <a:gd name="connsiteX9" fmla="*/ 1176719 w 1422362"/>
                <a:gd name="connsiteY9" fmla="*/ 650210 h 2291474"/>
                <a:gd name="connsiteX10" fmla="*/ 1168953 w 1422362"/>
                <a:gd name="connsiteY10" fmla="*/ 949189 h 2291474"/>
                <a:gd name="connsiteX11" fmla="*/ 1156855 w 1422362"/>
                <a:gd name="connsiteY11" fmla="*/ 638460 h 2291474"/>
                <a:gd name="connsiteX12" fmla="*/ 927050 w 1422362"/>
                <a:gd name="connsiteY12" fmla="*/ 596083 h 2291474"/>
                <a:gd name="connsiteX13" fmla="*/ 957315 w 1422362"/>
                <a:gd name="connsiteY13" fmla="*/ 925297 h 2291474"/>
                <a:gd name="connsiteX14" fmla="*/ 905990 w 1422362"/>
                <a:gd name="connsiteY14" fmla="*/ 595041 h 2291474"/>
                <a:gd name="connsiteX15" fmla="*/ 711016 w 1422362"/>
                <a:gd name="connsiteY15" fmla="*/ 550747 h 2291474"/>
                <a:gd name="connsiteX16" fmla="*/ 729319 w 1422362"/>
                <a:gd name="connsiteY16" fmla="*/ 938954 h 2291474"/>
                <a:gd name="connsiteX17" fmla="*/ 673525 w 1422362"/>
                <a:gd name="connsiteY17" fmla="*/ 130688 h 2291474"/>
                <a:gd name="connsiteX18" fmla="*/ 471802 w 1422362"/>
                <a:gd name="connsiteY18" fmla="*/ 127084 h 2291474"/>
                <a:gd name="connsiteX19" fmla="*/ 473286 w 1422362"/>
                <a:gd name="connsiteY19" fmla="*/ 1293254 h 2291474"/>
                <a:gd name="connsiteX20" fmla="*/ 338442 w 1422362"/>
                <a:gd name="connsiteY20" fmla="*/ 1239349 h 2291474"/>
                <a:gd name="connsiteX21" fmla="*/ 719 w 1422362"/>
                <a:gd name="connsiteY21" fmla="*/ 938672 h 2291474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14198 h 2267000"/>
                <a:gd name="connsiteX1" fmla="*/ 140932 w 1422362"/>
                <a:gd name="connsiteY1" fmla="*/ 1309972 h 2267000"/>
                <a:gd name="connsiteX2" fmla="*/ 309182 w 1422362"/>
                <a:gd name="connsiteY2" fmla="*/ 1668417 h 2267000"/>
                <a:gd name="connsiteX3" fmla="*/ 548773 w 1422362"/>
                <a:gd name="connsiteY3" fmla="*/ 1892991 h 2267000"/>
                <a:gd name="connsiteX4" fmla="*/ 582370 w 1422362"/>
                <a:gd name="connsiteY4" fmla="*/ 2253885 h 2267000"/>
                <a:gd name="connsiteX5" fmla="*/ 1253027 w 1422362"/>
                <a:gd name="connsiteY5" fmla="*/ 2267000 h 2267000"/>
                <a:gd name="connsiteX6" fmla="*/ 1262460 w 1422362"/>
                <a:gd name="connsiteY6" fmla="*/ 1943727 h 2267000"/>
                <a:gd name="connsiteX7" fmla="*/ 1421092 w 1422362"/>
                <a:gd name="connsiteY7" fmla="*/ 1083201 h 2267000"/>
                <a:gd name="connsiteX8" fmla="*/ 1369124 w 1422362"/>
                <a:gd name="connsiteY8" fmla="*/ 657405 h 2267000"/>
                <a:gd name="connsiteX9" fmla="*/ 1176719 w 1422362"/>
                <a:gd name="connsiteY9" fmla="*/ 625736 h 2267000"/>
                <a:gd name="connsiteX10" fmla="*/ 1168953 w 1422362"/>
                <a:gd name="connsiteY10" fmla="*/ 924715 h 2267000"/>
                <a:gd name="connsiteX11" fmla="*/ 1156855 w 1422362"/>
                <a:gd name="connsiteY11" fmla="*/ 613986 h 2267000"/>
                <a:gd name="connsiteX12" fmla="*/ 927050 w 1422362"/>
                <a:gd name="connsiteY12" fmla="*/ 571609 h 2267000"/>
                <a:gd name="connsiteX13" fmla="*/ 957315 w 1422362"/>
                <a:gd name="connsiteY13" fmla="*/ 900823 h 2267000"/>
                <a:gd name="connsiteX14" fmla="*/ 905990 w 1422362"/>
                <a:gd name="connsiteY14" fmla="*/ 570567 h 2267000"/>
                <a:gd name="connsiteX15" fmla="*/ 711016 w 1422362"/>
                <a:gd name="connsiteY15" fmla="*/ 526273 h 2267000"/>
                <a:gd name="connsiteX16" fmla="*/ 714846 w 1422362"/>
                <a:gd name="connsiteY16" fmla="*/ 914480 h 2267000"/>
                <a:gd name="connsiteX17" fmla="*/ 673525 w 1422362"/>
                <a:gd name="connsiteY17" fmla="*/ 106214 h 2267000"/>
                <a:gd name="connsiteX18" fmla="*/ 486275 w 1422362"/>
                <a:gd name="connsiteY18" fmla="*/ 174974 h 2267000"/>
                <a:gd name="connsiteX19" fmla="*/ 473286 w 1422362"/>
                <a:gd name="connsiteY19" fmla="*/ 1268780 h 2267000"/>
                <a:gd name="connsiteX20" fmla="*/ 338442 w 1422362"/>
                <a:gd name="connsiteY20" fmla="*/ 1214875 h 2267000"/>
                <a:gd name="connsiteX21" fmla="*/ 719 w 1422362"/>
                <a:gd name="connsiteY21" fmla="*/ 914198 h 2267000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904644 h 2257446"/>
                <a:gd name="connsiteX1" fmla="*/ 140932 w 1422362"/>
                <a:gd name="connsiteY1" fmla="*/ 1300418 h 2257446"/>
                <a:gd name="connsiteX2" fmla="*/ 309182 w 1422362"/>
                <a:gd name="connsiteY2" fmla="*/ 1658863 h 2257446"/>
                <a:gd name="connsiteX3" fmla="*/ 548773 w 1422362"/>
                <a:gd name="connsiteY3" fmla="*/ 1883437 h 2257446"/>
                <a:gd name="connsiteX4" fmla="*/ 582370 w 1422362"/>
                <a:gd name="connsiteY4" fmla="*/ 2244331 h 2257446"/>
                <a:gd name="connsiteX5" fmla="*/ 1253027 w 1422362"/>
                <a:gd name="connsiteY5" fmla="*/ 2257446 h 2257446"/>
                <a:gd name="connsiteX6" fmla="*/ 1262460 w 1422362"/>
                <a:gd name="connsiteY6" fmla="*/ 1934173 h 2257446"/>
                <a:gd name="connsiteX7" fmla="*/ 1421092 w 1422362"/>
                <a:gd name="connsiteY7" fmla="*/ 1073647 h 2257446"/>
                <a:gd name="connsiteX8" fmla="*/ 1369124 w 1422362"/>
                <a:gd name="connsiteY8" fmla="*/ 647851 h 2257446"/>
                <a:gd name="connsiteX9" fmla="*/ 1176719 w 1422362"/>
                <a:gd name="connsiteY9" fmla="*/ 616182 h 2257446"/>
                <a:gd name="connsiteX10" fmla="*/ 1168953 w 1422362"/>
                <a:gd name="connsiteY10" fmla="*/ 915161 h 2257446"/>
                <a:gd name="connsiteX11" fmla="*/ 1156855 w 1422362"/>
                <a:gd name="connsiteY11" fmla="*/ 604432 h 2257446"/>
                <a:gd name="connsiteX12" fmla="*/ 927050 w 1422362"/>
                <a:gd name="connsiteY12" fmla="*/ 562055 h 2257446"/>
                <a:gd name="connsiteX13" fmla="*/ 957315 w 1422362"/>
                <a:gd name="connsiteY13" fmla="*/ 891269 h 2257446"/>
                <a:gd name="connsiteX14" fmla="*/ 905990 w 1422362"/>
                <a:gd name="connsiteY14" fmla="*/ 561013 h 2257446"/>
                <a:gd name="connsiteX15" fmla="*/ 711016 w 1422362"/>
                <a:gd name="connsiteY15" fmla="*/ 516719 h 2257446"/>
                <a:gd name="connsiteX16" fmla="*/ 714846 w 1422362"/>
                <a:gd name="connsiteY16" fmla="*/ 904926 h 2257446"/>
                <a:gd name="connsiteX17" fmla="*/ 683174 w 1422362"/>
                <a:gd name="connsiteY17" fmla="*/ 125606 h 2257446"/>
                <a:gd name="connsiteX18" fmla="*/ 486275 w 1422362"/>
                <a:gd name="connsiteY18" fmla="*/ 165420 h 2257446"/>
                <a:gd name="connsiteX19" fmla="*/ 473286 w 1422362"/>
                <a:gd name="connsiteY19" fmla="*/ 1259226 h 2257446"/>
                <a:gd name="connsiteX20" fmla="*/ 338442 w 1422362"/>
                <a:gd name="connsiteY20" fmla="*/ 1205321 h 2257446"/>
                <a:gd name="connsiteX21" fmla="*/ 719 w 1422362"/>
                <a:gd name="connsiteY21" fmla="*/ 904644 h 2257446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73286 w 1422362"/>
                <a:gd name="connsiteY19" fmla="*/ 1255537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0 w 1494007"/>
                <a:gd name="connsiteY0" fmla="*/ 886482 h 2253757"/>
                <a:gd name="connsiteX1" fmla="*/ 212577 w 1494007"/>
                <a:gd name="connsiteY1" fmla="*/ 1296729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115210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147622"/>
                <a:gd name="connsiteX1" fmla="*/ 202929 w 1494007"/>
                <a:gd name="connsiteY1" fmla="*/ 1320850 h 2147622"/>
                <a:gd name="connsiteX2" fmla="*/ 438719 w 1494007"/>
                <a:gd name="connsiteY2" fmla="*/ 1655174 h 2147622"/>
                <a:gd name="connsiteX3" fmla="*/ 620418 w 1494007"/>
                <a:gd name="connsiteY3" fmla="*/ 1879748 h 2147622"/>
                <a:gd name="connsiteX4" fmla="*/ 654015 w 1494007"/>
                <a:gd name="connsiteY4" fmla="*/ 2115210 h 2147622"/>
                <a:gd name="connsiteX5" fmla="*/ 1339145 w 1494007"/>
                <a:gd name="connsiteY5" fmla="*/ 2147622 h 2147622"/>
                <a:gd name="connsiteX6" fmla="*/ 1334105 w 1494007"/>
                <a:gd name="connsiteY6" fmla="*/ 1930484 h 2147622"/>
                <a:gd name="connsiteX7" fmla="*/ 1492737 w 1494007"/>
                <a:gd name="connsiteY7" fmla="*/ 1069958 h 2147622"/>
                <a:gd name="connsiteX8" fmla="*/ 1440769 w 1494007"/>
                <a:gd name="connsiteY8" fmla="*/ 644162 h 2147622"/>
                <a:gd name="connsiteX9" fmla="*/ 1248364 w 1494007"/>
                <a:gd name="connsiteY9" fmla="*/ 612493 h 2147622"/>
                <a:gd name="connsiteX10" fmla="*/ 1240598 w 1494007"/>
                <a:gd name="connsiteY10" fmla="*/ 911472 h 2147622"/>
                <a:gd name="connsiteX11" fmla="*/ 1228500 w 1494007"/>
                <a:gd name="connsiteY11" fmla="*/ 600743 h 2147622"/>
                <a:gd name="connsiteX12" fmla="*/ 998695 w 1494007"/>
                <a:gd name="connsiteY12" fmla="*/ 558366 h 2147622"/>
                <a:gd name="connsiteX13" fmla="*/ 1028960 w 1494007"/>
                <a:gd name="connsiteY13" fmla="*/ 887580 h 2147622"/>
                <a:gd name="connsiteX14" fmla="*/ 977635 w 1494007"/>
                <a:gd name="connsiteY14" fmla="*/ 557324 h 2147622"/>
                <a:gd name="connsiteX15" fmla="*/ 782661 w 1494007"/>
                <a:gd name="connsiteY15" fmla="*/ 513030 h 2147622"/>
                <a:gd name="connsiteX16" fmla="*/ 786491 w 1494007"/>
                <a:gd name="connsiteY16" fmla="*/ 901237 h 2147622"/>
                <a:gd name="connsiteX17" fmla="*/ 754819 w 1494007"/>
                <a:gd name="connsiteY17" fmla="*/ 121917 h 2147622"/>
                <a:gd name="connsiteX18" fmla="*/ 557920 w 1494007"/>
                <a:gd name="connsiteY18" fmla="*/ 161731 h 2147622"/>
                <a:gd name="connsiteX19" fmla="*/ 535282 w 1494007"/>
                <a:gd name="connsiteY19" fmla="*/ 1183173 h 2147622"/>
                <a:gd name="connsiteX20" fmla="*/ 376317 w 1494007"/>
                <a:gd name="connsiteY20" fmla="*/ 1148565 h 2147622"/>
                <a:gd name="connsiteX21" fmla="*/ 0 w 1494007"/>
                <a:gd name="connsiteY21" fmla="*/ 886482 h 2147622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33149"/>
                <a:gd name="connsiteX1" fmla="*/ 227051 w 1518129"/>
                <a:gd name="connsiteY1" fmla="*/ 1320850 h 2133149"/>
                <a:gd name="connsiteX2" fmla="*/ 462841 w 1518129"/>
                <a:gd name="connsiteY2" fmla="*/ 1655174 h 2133149"/>
                <a:gd name="connsiteX3" fmla="*/ 644540 w 1518129"/>
                <a:gd name="connsiteY3" fmla="*/ 1879748 h 2133149"/>
                <a:gd name="connsiteX4" fmla="*/ 678137 w 1518129"/>
                <a:gd name="connsiteY4" fmla="*/ 2115210 h 2133149"/>
                <a:gd name="connsiteX5" fmla="*/ 1348794 w 1518129"/>
                <a:gd name="connsiteY5" fmla="*/ 2133149 h 2133149"/>
                <a:gd name="connsiteX6" fmla="*/ 1358227 w 1518129"/>
                <a:gd name="connsiteY6" fmla="*/ 1930484 h 2133149"/>
                <a:gd name="connsiteX7" fmla="*/ 1516859 w 1518129"/>
                <a:gd name="connsiteY7" fmla="*/ 1069958 h 2133149"/>
                <a:gd name="connsiteX8" fmla="*/ 1464891 w 1518129"/>
                <a:gd name="connsiteY8" fmla="*/ 644162 h 2133149"/>
                <a:gd name="connsiteX9" fmla="*/ 1272486 w 1518129"/>
                <a:gd name="connsiteY9" fmla="*/ 612493 h 2133149"/>
                <a:gd name="connsiteX10" fmla="*/ 1264720 w 1518129"/>
                <a:gd name="connsiteY10" fmla="*/ 911472 h 2133149"/>
                <a:gd name="connsiteX11" fmla="*/ 1252622 w 1518129"/>
                <a:gd name="connsiteY11" fmla="*/ 600743 h 2133149"/>
                <a:gd name="connsiteX12" fmla="*/ 1022817 w 1518129"/>
                <a:gd name="connsiteY12" fmla="*/ 558366 h 2133149"/>
                <a:gd name="connsiteX13" fmla="*/ 1053082 w 1518129"/>
                <a:gd name="connsiteY13" fmla="*/ 887580 h 2133149"/>
                <a:gd name="connsiteX14" fmla="*/ 1001757 w 1518129"/>
                <a:gd name="connsiteY14" fmla="*/ 557324 h 2133149"/>
                <a:gd name="connsiteX15" fmla="*/ 806783 w 1518129"/>
                <a:gd name="connsiteY15" fmla="*/ 513030 h 2133149"/>
                <a:gd name="connsiteX16" fmla="*/ 810613 w 1518129"/>
                <a:gd name="connsiteY16" fmla="*/ 901237 h 2133149"/>
                <a:gd name="connsiteX17" fmla="*/ 778941 w 1518129"/>
                <a:gd name="connsiteY17" fmla="*/ 121917 h 2133149"/>
                <a:gd name="connsiteX18" fmla="*/ 582042 w 1518129"/>
                <a:gd name="connsiteY18" fmla="*/ 161731 h 2133149"/>
                <a:gd name="connsiteX19" fmla="*/ 554580 w 1518129"/>
                <a:gd name="connsiteY19" fmla="*/ 1197645 h 2133149"/>
                <a:gd name="connsiteX20" fmla="*/ 419736 w 1518129"/>
                <a:gd name="connsiteY20" fmla="*/ 1153389 h 2133149"/>
                <a:gd name="connsiteX21" fmla="*/ 0 w 1518129"/>
                <a:gd name="connsiteY21" fmla="*/ 891306 h 2133149"/>
                <a:gd name="connsiteX0" fmla="*/ 0 w 1518129"/>
                <a:gd name="connsiteY0" fmla="*/ 891306 h 2115210"/>
                <a:gd name="connsiteX1" fmla="*/ 227051 w 1518129"/>
                <a:gd name="connsiteY1" fmla="*/ 1320850 h 2115210"/>
                <a:gd name="connsiteX2" fmla="*/ 462841 w 1518129"/>
                <a:gd name="connsiteY2" fmla="*/ 1655174 h 2115210"/>
                <a:gd name="connsiteX3" fmla="*/ 644540 w 1518129"/>
                <a:gd name="connsiteY3" fmla="*/ 1879748 h 2115210"/>
                <a:gd name="connsiteX4" fmla="*/ 678137 w 1518129"/>
                <a:gd name="connsiteY4" fmla="*/ 2115210 h 2115210"/>
                <a:gd name="connsiteX5" fmla="*/ 1339145 w 1518129"/>
                <a:gd name="connsiteY5" fmla="*/ 2113852 h 2115210"/>
                <a:gd name="connsiteX6" fmla="*/ 1358227 w 1518129"/>
                <a:gd name="connsiteY6" fmla="*/ 1930484 h 2115210"/>
                <a:gd name="connsiteX7" fmla="*/ 1516859 w 1518129"/>
                <a:gd name="connsiteY7" fmla="*/ 1069958 h 2115210"/>
                <a:gd name="connsiteX8" fmla="*/ 1464891 w 1518129"/>
                <a:gd name="connsiteY8" fmla="*/ 644162 h 2115210"/>
                <a:gd name="connsiteX9" fmla="*/ 1272486 w 1518129"/>
                <a:gd name="connsiteY9" fmla="*/ 612493 h 2115210"/>
                <a:gd name="connsiteX10" fmla="*/ 1264720 w 1518129"/>
                <a:gd name="connsiteY10" fmla="*/ 911472 h 2115210"/>
                <a:gd name="connsiteX11" fmla="*/ 1252622 w 1518129"/>
                <a:gd name="connsiteY11" fmla="*/ 600743 h 2115210"/>
                <a:gd name="connsiteX12" fmla="*/ 1022817 w 1518129"/>
                <a:gd name="connsiteY12" fmla="*/ 558366 h 2115210"/>
                <a:gd name="connsiteX13" fmla="*/ 1053082 w 1518129"/>
                <a:gd name="connsiteY13" fmla="*/ 887580 h 2115210"/>
                <a:gd name="connsiteX14" fmla="*/ 1001757 w 1518129"/>
                <a:gd name="connsiteY14" fmla="*/ 557324 h 2115210"/>
                <a:gd name="connsiteX15" fmla="*/ 806783 w 1518129"/>
                <a:gd name="connsiteY15" fmla="*/ 513030 h 2115210"/>
                <a:gd name="connsiteX16" fmla="*/ 810613 w 1518129"/>
                <a:gd name="connsiteY16" fmla="*/ 901237 h 2115210"/>
                <a:gd name="connsiteX17" fmla="*/ 778941 w 1518129"/>
                <a:gd name="connsiteY17" fmla="*/ 121917 h 2115210"/>
                <a:gd name="connsiteX18" fmla="*/ 582042 w 1518129"/>
                <a:gd name="connsiteY18" fmla="*/ 161731 h 2115210"/>
                <a:gd name="connsiteX19" fmla="*/ 554580 w 1518129"/>
                <a:gd name="connsiteY19" fmla="*/ 1197645 h 2115210"/>
                <a:gd name="connsiteX20" fmla="*/ 419736 w 1518129"/>
                <a:gd name="connsiteY20" fmla="*/ 1153389 h 2115210"/>
                <a:gd name="connsiteX21" fmla="*/ 0 w 1518129"/>
                <a:gd name="connsiteY21" fmla="*/ 891306 h 2115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18129" h="2115210">
                  <a:moveTo>
                    <a:pt x="0" y="891306"/>
                  </a:moveTo>
                  <a:cubicBezTo>
                    <a:pt x="124742" y="1042097"/>
                    <a:pt x="180313" y="1188925"/>
                    <a:pt x="227051" y="1320850"/>
                  </a:cubicBezTo>
                  <a:cubicBezTo>
                    <a:pt x="283134" y="1440332"/>
                    <a:pt x="360533" y="1506746"/>
                    <a:pt x="462841" y="1655174"/>
                  </a:cubicBezTo>
                  <a:cubicBezTo>
                    <a:pt x="565096" y="1757587"/>
                    <a:pt x="604529" y="1837560"/>
                    <a:pt x="644540" y="1879748"/>
                  </a:cubicBezTo>
                  <a:cubicBezTo>
                    <a:pt x="721823" y="1966655"/>
                    <a:pt x="679875" y="2008729"/>
                    <a:pt x="678137" y="2115210"/>
                  </a:cubicBezTo>
                  <a:lnTo>
                    <a:pt x="1339145" y="2113852"/>
                  </a:lnTo>
                  <a:cubicBezTo>
                    <a:pt x="1324322" y="2047548"/>
                    <a:pt x="1303318" y="2034201"/>
                    <a:pt x="1358227" y="1930484"/>
                  </a:cubicBezTo>
                  <a:cubicBezTo>
                    <a:pt x="1521981" y="1634855"/>
                    <a:pt x="1516858" y="1179685"/>
                    <a:pt x="1516859" y="1069958"/>
                  </a:cubicBezTo>
                  <a:cubicBezTo>
                    <a:pt x="1522576" y="857179"/>
                    <a:pt x="1509640" y="720406"/>
                    <a:pt x="1464891" y="644162"/>
                  </a:cubicBezTo>
                  <a:cubicBezTo>
                    <a:pt x="1396021" y="572742"/>
                    <a:pt x="1370976" y="579197"/>
                    <a:pt x="1272486" y="612493"/>
                  </a:cubicBezTo>
                  <a:cubicBezTo>
                    <a:pt x="1306205" y="707004"/>
                    <a:pt x="1275123" y="829781"/>
                    <a:pt x="1264720" y="911472"/>
                  </a:cubicBezTo>
                  <a:cubicBezTo>
                    <a:pt x="1250153" y="907906"/>
                    <a:pt x="1292939" y="659594"/>
                    <a:pt x="1252622" y="600743"/>
                  </a:cubicBezTo>
                  <a:cubicBezTo>
                    <a:pt x="1202656" y="541892"/>
                    <a:pt x="1107533" y="508148"/>
                    <a:pt x="1022817" y="558366"/>
                  </a:cubicBezTo>
                  <a:cubicBezTo>
                    <a:pt x="1086811" y="668103"/>
                    <a:pt x="1058849" y="793697"/>
                    <a:pt x="1053082" y="887580"/>
                  </a:cubicBezTo>
                  <a:cubicBezTo>
                    <a:pt x="1041532" y="883386"/>
                    <a:pt x="1071753" y="653519"/>
                    <a:pt x="1001757" y="557324"/>
                  </a:cubicBezTo>
                  <a:cubicBezTo>
                    <a:pt x="946234" y="504548"/>
                    <a:pt x="915026" y="504758"/>
                    <a:pt x="806783" y="513030"/>
                  </a:cubicBezTo>
                  <a:cubicBezTo>
                    <a:pt x="816055" y="653003"/>
                    <a:pt x="822837" y="732256"/>
                    <a:pt x="810613" y="901237"/>
                  </a:cubicBezTo>
                  <a:cubicBezTo>
                    <a:pt x="782414" y="451352"/>
                    <a:pt x="784675" y="276900"/>
                    <a:pt x="778941" y="121917"/>
                  </a:cubicBezTo>
                  <a:cubicBezTo>
                    <a:pt x="774616" y="-32693"/>
                    <a:pt x="569584" y="-61779"/>
                    <a:pt x="582042" y="161731"/>
                  </a:cubicBezTo>
                  <a:cubicBezTo>
                    <a:pt x="570378" y="380417"/>
                    <a:pt x="623442" y="1132875"/>
                    <a:pt x="554580" y="1197645"/>
                  </a:cubicBezTo>
                  <a:cubicBezTo>
                    <a:pt x="495024" y="1230412"/>
                    <a:pt x="496393" y="1222363"/>
                    <a:pt x="419736" y="1153389"/>
                  </a:cubicBezTo>
                  <a:cubicBezTo>
                    <a:pt x="331744" y="1046414"/>
                    <a:pt x="197603" y="767201"/>
                    <a:pt x="0" y="89130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86237614-27E4-4E44-AB53-441F724A66AE}"/>
                </a:ext>
              </a:extLst>
            </p:cNvPr>
            <p:cNvGrpSpPr/>
            <p:nvPr/>
          </p:nvGrpSpPr>
          <p:grpSpPr>
            <a:xfrm rot="5400000">
              <a:off x="-91119" y="4126341"/>
              <a:ext cx="1048447" cy="872955"/>
              <a:chOff x="967066" y="4263648"/>
              <a:chExt cx="670418" cy="1251022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8683E0C-15A4-46D0-831E-ED181CF631FA}"/>
                  </a:ext>
                </a:extLst>
              </p:cNvPr>
              <p:cNvSpPr/>
              <p:nvPr/>
            </p:nvSpPr>
            <p:spPr>
              <a:xfrm rot="16200000">
                <a:off x="1080146" y="4196080"/>
                <a:ext cx="457516" cy="59265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E9E7157D-D83F-4008-BAFC-FA76DE72D77D}"/>
                  </a:ext>
                </a:extLst>
              </p:cNvPr>
              <p:cNvSpPr/>
              <p:nvPr/>
            </p:nvSpPr>
            <p:spPr>
              <a:xfrm rot="16200000">
                <a:off x="858794" y="4735980"/>
                <a:ext cx="886962" cy="670418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104587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837127" y="339509"/>
            <a:ext cx="11204619" cy="5855229"/>
          </a:xfrm>
        </p:spPr>
        <p:txBody>
          <a:bodyPr/>
          <a:lstStyle/>
          <a:p>
            <a:pPr algn="l"/>
            <a:endParaRPr lang="en-IN" sz="3200" dirty="0"/>
          </a:p>
          <a:p>
            <a:pPr algn="l"/>
            <a:r>
              <a:rPr lang="en-IN" sz="3200" dirty="0"/>
              <a:t>'h'	</a:t>
            </a:r>
            <a:r>
              <a:rPr lang="en-IN" sz="3200" dirty="0" smtClean="0"/>
              <a:t>				hexagon </a:t>
            </a:r>
            <a:r>
              <a:rPr lang="en-IN" sz="3200" dirty="0"/>
              <a:t>1</a:t>
            </a:r>
          </a:p>
          <a:p>
            <a:pPr algn="l"/>
            <a:r>
              <a:rPr lang="en-IN" sz="3200" dirty="0"/>
              <a:t>'H'	</a:t>
            </a:r>
            <a:r>
              <a:rPr lang="en-IN" sz="3200" dirty="0" smtClean="0"/>
              <a:t>				hexagon </a:t>
            </a:r>
            <a:r>
              <a:rPr lang="en-IN" sz="3200" dirty="0"/>
              <a:t>2</a:t>
            </a:r>
          </a:p>
          <a:p>
            <a:pPr algn="l"/>
            <a:r>
              <a:rPr lang="en-IN" sz="3200" dirty="0"/>
              <a:t>'+'	</a:t>
            </a:r>
            <a:r>
              <a:rPr lang="en-IN" sz="3200" dirty="0" smtClean="0"/>
              <a:t>				plus</a:t>
            </a:r>
            <a:endParaRPr lang="en-IN" sz="3200" dirty="0"/>
          </a:p>
          <a:p>
            <a:pPr algn="l"/>
            <a:r>
              <a:rPr lang="en-IN" sz="3200" dirty="0"/>
              <a:t>'P'	</a:t>
            </a:r>
            <a:r>
              <a:rPr lang="en-IN" sz="3200" dirty="0" smtClean="0"/>
              <a:t>				filled </a:t>
            </a:r>
            <a:r>
              <a:rPr lang="en-IN" sz="3200" dirty="0"/>
              <a:t>plus</a:t>
            </a:r>
          </a:p>
          <a:p>
            <a:pPr algn="l"/>
            <a:r>
              <a:rPr lang="en-IN" sz="3200" dirty="0"/>
              <a:t>'x'	</a:t>
            </a:r>
            <a:r>
              <a:rPr lang="en-IN" sz="3200" dirty="0" smtClean="0"/>
              <a:t>				x</a:t>
            </a:r>
            <a:endParaRPr lang="en-IN" sz="3200" dirty="0"/>
          </a:p>
          <a:p>
            <a:pPr algn="l"/>
            <a:r>
              <a:rPr lang="en-IN" sz="3200" dirty="0"/>
              <a:t>'X'	</a:t>
            </a:r>
            <a:r>
              <a:rPr lang="en-IN" sz="3200" dirty="0" smtClean="0"/>
              <a:t>				filled </a:t>
            </a:r>
            <a:r>
              <a:rPr lang="en-IN" sz="3200" dirty="0"/>
              <a:t>x</a:t>
            </a:r>
          </a:p>
          <a:p>
            <a:pPr algn="l"/>
            <a:r>
              <a:rPr lang="en-IN" sz="3200" dirty="0"/>
              <a:t>'D'	</a:t>
            </a:r>
            <a:r>
              <a:rPr lang="en-IN" sz="3200" dirty="0" smtClean="0"/>
              <a:t>				diamond</a:t>
            </a:r>
            <a:endParaRPr lang="en-IN" sz="3200" dirty="0"/>
          </a:p>
          <a:p>
            <a:pPr algn="l"/>
            <a:r>
              <a:rPr lang="en-IN" sz="3200" dirty="0"/>
              <a:t>'d'	</a:t>
            </a:r>
            <a:r>
              <a:rPr lang="en-IN" sz="3200" dirty="0" smtClean="0"/>
              <a:t>				thin </a:t>
            </a:r>
            <a:r>
              <a:rPr lang="en-IN" sz="3200" dirty="0"/>
              <a:t>diamond</a:t>
            </a:r>
          </a:p>
          <a:p>
            <a:pPr algn="l"/>
            <a:endParaRPr lang="en-IN" sz="32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9A2186A-C326-48DC-8E09-0BB48FF9D3DE}"/>
              </a:ext>
            </a:extLst>
          </p:cNvPr>
          <p:cNvGrpSpPr/>
          <p:nvPr/>
        </p:nvGrpSpPr>
        <p:grpSpPr>
          <a:xfrm>
            <a:off x="98906" y="313751"/>
            <a:ext cx="648068" cy="476518"/>
            <a:chOff x="-3373" y="3444677"/>
            <a:chExt cx="3155739" cy="1643520"/>
          </a:xfrm>
        </p:grpSpPr>
        <p:sp>
          <p:nvSpPr>
            <p:cNvPr id="4" name="Freeform 61">
              <a:extLst>
                <a:ext uri="{FF2B5EF4-FFF2-40B4-BE49-F238E27FC236}">
                  <a16:creationId xmlns:a16="http://schemas.microsoft.com/office/drawing/2014/main" id="{B69C1344-DA27-4625-A365-74DC77A0B525}"/>
                </a:ext>
              </a:extLst>
            </p:cNvPr>
            <p:cNvSpPr/>
            <p:nvPr/>
          </p:nvSpPr>
          <p:spPr>
            <a:xfrm rot="5400000">
              <a:off x="1185646" y="3121477"/>
              <a:ext cx="1643520" cy="2289920"/>
            </a:xfrm>
            <a:custGeom>
              <a:avLst/>
              <a:gdLst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31366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90042 w 1404608"/>
                <a:gd name="connsiteY10" fmla="*/ 599846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702259 w 1404608"/>
                <a:gd name="connsiteY12" fmla="*/ 629107 h 2070201"/>
                <a:gd name="connsiteX13" fmla="*/ 526694 w 1404608"/>
                <a:gd name="connsiteY13" fmla="*/ 0 h 2070201"/>
                <a:gd name="connsiteX14" fmla="*/ 468172 w 1404608"/>
                <a:gd name="connsiteY14" fmla="*/ 1338681 h 2070201"/>
                <a:gd name="connsiteX15" fmla="*/ 321868 w 1404608"/>
                <a:gd name="connsiteY15" fmla="*/ 1287475 h 2070201"/>
                <a:gd name="connsiteX16" fmla="*/ 0 w 1404608"/>
                <a:gd name="connsiteY16" fmla="*/ 1053388 h 2070201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8942 h 2075755"/>
                <a:gd name="connsiteX1" fmla="*/ 124358 w 1404608"/>
                <a:gd name="connsiteY1" fmla="*/ 1388126 h 2075755"/>
                <a:gd name="connsiteX2" fmla="*/ 292608 w 1404608"/>
                <a:gd name="connsiteY2" fmla="*/ 1746571 h 2075755"/>
                <a:gd name="connsiteX3" fmla="*/ 687628 w 1404608"/>
                <a:gd name="connsiteY3" fmla="*/ 2075755 h 2075755"/>
                <a:gd name="connsiteX4" fmla="*/ 1294790 w 1404608"/>
                <a:gd name="connsiteY4" fmla="*/ 2061125 h 2075755"/>
                <a:gd name="connsiteX5" fmla="*/ 1404518 w 1404608"/>
                <a:gd name="connsiteY5" fmla="*/ 1161355 h 2075755"/>
                <a:gd name="connsiteX6" fmla="*/ 1221638 w 1404608"/>
                <a:gd name="connsiteY6" fmla="*/ 773650 h 2075755"/>
                <a:gd name="connsiteX7" fmla="*/ 1177747 w 1404608"/>
                <a:gd name="connsiteY7" fmla="*/ 971160 h 2075755"/>
                <a:gd name="connsiteX8" fmla="*/ 980236 w 1404608"/>
                <a:gd name="connsiteY8" fmla="*/ 700498 h 2075755"/>
                <a:gd name="connsiteX9" fmla="*/ 921715 w 1404608"/>
                <a:gd name="connsiteY9" fmla="*/ 934584 h 2075755"/>
                <a:gd name="connsiteX10" fmla="*/ 738836 w 1404608"/>
                <a:gd name="connsiteY10" fmla="*/ 598085 h 2075755"/>
                <a:gd name="connsiteX11" fmla="*/ 709574 w 1404608"/>
                <a:gd name="connsiteY11" fmla="*/ 941899 h 2075755"/>
                <a:gd name="connsiteX12" fmla="*/ 526694 w 1404608"/>
                <a:gd name="connsiteY12" fmla="*/ 5554 h 2075755"/>
                <a:gd name="connsiteX13" fmla="*/ 468172 w 1404608"/>
                <a:gd name="connsiteY13" fmla="*/ 1344235 h 2075755"/>
                <a:gd name="connsiteX14" fmla="*/ 321868 w 1404608"/>
                <a:gd name="connsiteY14" fmla="*/ 1293029 h 2075755"/>
                <a:gd name="connsiteX15" fmla="*/ 0 w 1404608"/>
                <a:gd name="connsiteY15" fmla="*/ 1058942 h 2075755"/>
                <a:gd name="connsiteX0" fmla="*/ 0 w 1404608"/>
                <a:gd name="connsiteY0" fmla="*/ 1029958 h 2046771"/>
                <a:gd name="connsiteX1" fmla="*/ 124358 w 1404608"/>
                <a:gd name="connsiteY1" fmla="*/ 1359142 h 2046771"/>
                <a:gd name="connsiteX2" fmla="*/ 292608 w 1404608"/>
                <a:gd name="connsiteY2" fmla="*/ 1717587 h 2046771"/>
                <a:gd name="connsiteX3" fmla="*/ 687628 w 1404608"/>
                <a:gd name="connsiteY3" fmla="*/ 2046771 h 2046771"/>
                <a:gd name="connsiteX4" fmla="*/ 1294790 w 1404608"/>
                <a:gd name="connsiteY4" fmla="*/ 2032141 h 2046771"/>
                <a:gd name="connsiteX5" fmla="*/ 1404518 w 1404608"/>
                <a:gd name="connsiteY5" fmla="*/ 1132371 h 2046771"/>
                <a:gd name="connsiteX6" fmla="*/ 1221638 w 1404608"/>
                <a:gd name="connsiteY6" fmla="*/ 744666 h 2046771"/>
                <a:gd name="connsiteX7" fmla="*/ 1177747 w 1404608"/>
                <a:gd name="connsiteY7" fmla="*/ 942176 h 2046771"/>
                <a:gd name="connsiteX8" fmla="*/ 980236 w 1404608"/>
                <a:gd name="connsiteY8" fmla="*/ 671514 h 2046771"/>
                <a:gd name="connsiteX9" fmla="*/ 921715 w 1404608"/>
                <a:gd name="connsiteY9" fmla="*/ 905600 h 2046771"/>
                <a:gd name="connsiteX10" fmla="*/ 738836 w 1404608"/>
                <a:gd name="connsiteY10" fmla="*/ 569101 h 2046771"/>
                <a:gd name="connsiteX11" fmla="*/ 709574 w 1404608"/>
                <a:gd name="connsiteY11" fmla="*/ 912915 h 2046771"/>
                <a:gd name="connsiteX12" fmla="*/ 526694 w 1404608"/>
                <a:gd name="connsiteY12" fmla="*/ 5831 h 2046771"/>
                <a:gd name="connsiteX13" fmla="*/ 468172 w 1404608"/>
                <a:gd name="connsiteY13" fmla="*/ 1315251 h 2046771"/>
                <a:gd name="connsiteX14" fmla="*/ 321868 w 1404608"/>
                <a:gd name="connsiteY14" fmla="*/ 1264045 h 2046771"/>
                <a:gd name="connsiteX15" fmla="*/ 0 w 1404608"/>
                <a:gd name="connsiteY15" fmla="*/ 1029958 h 2046771"/>
                <a:gd name="connsiteX0" fmla="*/ 0 w 1404608"/>
                <a:gd name="connsiteY0" fmla="*/ 1024127 h 2040940"/>
                <a:gd name="connsiteX1" fmla="*/ 124358 w 1404608"/>
                <a:gd name="connsiteY1" fmla="*/ 1353311 h 2040940"/>
                <a:gd name="connsiteX2" fmla="*/ 292608 w 1404608"/>
                <a:gd name="connsiteY2" fmla="*/ 1711756 h 2040940"/>
                <a:gd name="connsiteX3" fmla="*/ 687628 w 1404608"/>
                <a:gd name="connsiteY3" fmla="*/ 2040940 h 2040940"/>
                <a:gd name="connsiteX4" fmla="*/ 1294790 w 1404608"/>
                <a:gd name="connsiteY4" fmla="*/ 2026310 h 2040940"/>
                <a:gd name="connsiteX5" fmla="*/ 1404518 w 1404608"/>
                <a:gd name="connsiteY5" fmla="*/ 1126540 h 2040940"/>
                <a:gd name="connsiteX6" fmla="*/ 1221638 w 1404608"/>
                <a:gd name="connsiteY6" fmla="*/ 738835 h 2040940"/>
                <a:gd name="connsiteX7" fmla="*/ 1177747 w 1404608"/>
                <a:gd name="connsiteY7" fmla="*/ 936345 h 2040940"/>
                <a:gd name="connsiteX8" fmla="*/ 980236 w 1404608"/>
                <a:gd name="connsiteY8" fmla="*/ 665683 h 2040940"/>
                <a:gd name="connsiteX9" fmla="*/ 921715 w 1404608"/>
                <a:gd name="connsiteY9" fmla="*/ 899769 h 2040940"/>
                <a:gd name="connsiteX10" fmla="*/ 738836 w 1404608"/>
                <a:gd name="connsiteY10" fmla="*/ 563270 h 2040940"/>
                <a:gd name="connsiteX11" fmla="*/ 709574 w 1404608"/>
                <a:gd name="connsiteY11" fmla="*/ 907084 h 2040940"/>
                <a:gd name="connsiteX12" fmla="*/ 526694 w 1404608"/>
                <a:gd name="connsiteY12" fmla="*/ 0 h 2040940"/>
                <a:gd name="connsiteX13" fmla="*/ 468172 w 1404608"/>
                <a:gd name="connsiteY13" fmla="*/ 1309420 h 2040940"/>
                <a:gd name="connsiteX14" fmla="*/ 321868 w 1404608"/>
                <a:gd name="connsiteY14" fmla="*/ 1258214 h 2040940"/>
                <a:gd name="connsiteX15" fmla="*/ 0 w 1404608"/>
                <a:gd name="connsiteY15" fmla="*/ 1024127 h 2040940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370 h 2041183"/>
                <a:gd name="connsiteX1" fmla="*/ 124358 w 1404608"/>
                <a:gd name="connsiteY1" fmla="*/ 1353554 h 2041183"/>
                <a:gd name="connsiteX2" fmla="*/ 292608 w 1404608"/>
                <a:gd name="connsiteY2" fmla="*/ 1711999 h 2041183"/>
                <a:gd name="connsiteX3" fmla="*/ 687628 w 1404608"/>
                <a:gd name="connsiteY3" fmla="*/ 2041183 h 2041183"/>
                <a:gd name="connsiteX4" fmla="*/ 1294790 w 1404608"/>
                <a:gd name="connsiteY4" fmla="*/ 2026553 h 2041183"/>
                <a:gd name="connsiteX5" fmla="*/ 1404518 w 1404608"/>
                <a:gd name="connsiteY5" fmla="*/ 1126783 h 2041183"/>
                <a:gd name="connsiteX6" fmla="*/ 1221638 w 1404608"/>
                <a:gd name="connsiteY6" fmla="*/ 739078 h 2041183"/>
                <a:gd name="connsiteX7" fmla="*/ 1177747 w 1404608"/>
                <a:gd name="connsiteY7" fmla="*/ 936588 h 2041183"/>
                <a:gd name="connsiteX8" fmla="*/ 980236 w 1404608"/>
                <a:gd name="connsiteY8" fmla="*/ 665926 h 2041183"/>
                <a:gd name="connsiteX9" fmla="*/ 921715 w 1404608"/>
                <a:gd name="connsiteY9" fmla="*/ 900012 h 2041183"/>
                <a:gd name="connsiteX10" fmla="*/ 738836 w 1404608"/>
                <a:gd name="connsiteY10" fmla="*/ 563513 h 2041183"/>
                <a:gd name="connsiteX11" fmla="*/ 709574 w 1404608"/>
                <a:gd name="connsiteY11" fmla="*/ 907327 h 2041183"/>
                <a:gd name="connsiteX12" fmla="*/ 526694 w 1404608"/>
                <a:gd name="connsiteY12" fmla="*/ 243 h 2041183"/>
                <a:gd name="connsiteX13" fmla="*/ 468172 w 1404608"/>
                <a:gd name="connsiteY13" fmla="*/ 1309663 h 2041183"/>
                <a:gd name="connsiteX14" fmla="*/ 321868 w 1404608"/>
                <a:gd name="connsiteY14" fmla="*/ 1258457 h 2041183"/>
                <a:gd name="connsiteX15" fmla="*/ 0 w 1404608"/>
                <a:gd name="connsiteY15" fmla="*/ 1024370 h 2041183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55410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36384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52597 w 1421182"/>
                <a:gd name="connsiteY6" fmla="*/ 669316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537 h 2040940"/>
                <a:gd name="connsiteX1" fmla="*/ 140932 w 1421182"/>
                <a:gd name="connsiteY1" fmla="*/ 1353311 h 2040940"/>
                <a:gd name="connsiteX2" fmla="*/ 309182 w 1421182"/>
                <a:gd name="connsiteY2" fmla="*/ 1711756 h 2040940"/>
                <a:gd name="connsiteX3" fmla="*/ 704202 w 1421182"/>
                <a:gd name="connsiteY3" fmla="*/ 2040940 h 2040940"/>
                <a:gd name="connsiteX4" fmla="*/ 1311364 w 1421182"/>
                <a:gd name="connsiteY4" fmla="*/ 2026310 h 2040940"/>
                <a:gd name="connsiteX5" fmla="*/ 1421092 w 1421182"/>
                <a:gd name="connsiteY5" fmla="*/ 1126540 h 2040940"/>
                <a:gd name="connsiteX6" fmla="*/ 1152597 w 1421182"/>
                <a:gd name="connsiteY6" fmla="*/ 669074 h 2040940"/>
                <a:gd name="connsiteX7" fmla="*/ 1168953 w 1421182"/>
                <a:gd name="connsiteY7" fmla="*/ 968054 h 2040940"/>
                <a:gd name="connsiteX8" fmla="*/ 927050 w 1421182"/>
                <a:gd name="connsiteY8" fmla="*/ 614948 h 2040940"/>
                <a:gd name="connsiteX9" fmla="*/ 957315 w 1421182"/>
                <a:gd name="connsiteY9" fmla="*/ 944162 h 2040940"/>
                <a:gd name="connsiteX10" fmla="*/ 711016 w 1421182"/>
                <a:gd name="connsiteY10" fmla="*/ 569612 h 2040940"/>
                <a:gd name="connsiteX11" fmla="*/ 729319 w 1421182"/>
                <a:gd name="connsiteY11" fmla="*/ 957819 h 2040940"/>
                <a:gd name="connsiteX12" fmla="*/ 543268 w 1421182"/>
                <a:gd name="connsiteY12" fmla="*/ 0 h 2040940"/>
                <a:gd name="connsiteX13" fmla="*/ 473286 w 1421182"/>
                <a:gd name="connsiteY13" fmla="*/ 1312119 h 2040940"/>
                <a:gd name="connsiteX14" fmla="*/ 338442 w 1421182"/>
                <a:gd name="connsiteY14" fmla="*/ 1258214 h 2040940"/>
                <a:gd name="connsiteX15" fmla="*/ 719 w 1421182"/>
                <a:gd name="connsiteY15" fmla="*/ 957537 h 2040940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26318"/>
                <a:gd name="connsiteX1" fmla="*/ 140932 w 1421182"/>
                <a:gd name="connsiteY1" fmla="*/ 1353319 h 2026318"/>
                <a:gd name="connsiteX2" fmla="*/ 309182 w 1421182"/>
                <a:gd name="connsiteY2" fmla="*/ 1711764 h 2026318"/>
                <a:gd name="connsiteX3" fmla="*/ 693290 w 1421182"/>
                <a:gd name="connsiteY3" fmla="*/ 2019121 h 2026318"/>
                <a:gd name="connsiteX4" fmla="*/ 1311364 w 1421182"/>
                <a:gd name="connsiteY4" fmla="*/ 2026318 h 2026318"/>
                <a:gd name="connsiteX5" fmla="*/ 1421092 w 1421182"/>
                <a:gd name="connsiteY5" fmla="*/ 1126548 h 2026318"/>
                <a:gd name="connsiteX6" fmla="*/ 1152597 w 1421182"/>
                <a:gd name="connsiteY6" fmla="*/ 669082 h 2026318"/>
                <a:gd name="connsiteX7" fmla="*/ 1168953 w 1421182"/>
                <a:gd name="connsiteY7" fmla="*/ 968062 h 2026318"/>
                <a:gd name="connsiteX8" fmla="*/ 927050 w 1421182"/>
                <a:gd name="connsiteY8" fmla="*/ 614956 h 2026318"/>
                <a:gd name="connsiteX9" fmla="*/ 957315 w 1421182"/>
                <a:gd name="connsiteY9" fmla="*/ 944170 h 2026318"/>
                <a:gd name="connsiteX10" fmla="*/ 711016 w 1421182"/>
                <a:gd name="connsiteY10" fmla="*/ 569620 h 2026318"/>
                <a:gd name="connsiteX11" fmla="*/ 729319 w 1421182"/>
                <a:gd name="connsiteY11" fmla="*/ 957827 h 2026318"/>
                <a:gd name="connsiteX12" fmla="*/ 543268 w 1421182"/>
                <a:gd name="connsiteY12" fmla="*/ 8 h 2026318"/>
                <a:gd name="connsiteX13" fmla="*/ 473286 w 1421182"/>
                <a:gd name="connsiteY13" fmla="*/ 1312127 h 2026318"/>
                <a:gd name="connsiteX14" fmla="*/ 338442 w 1421182"/>
                <a:gd name="connsiteY14" fmla="*/ 1258222 h 2026318"/>
                <a:gd name="connsiteX15" fmla="*/ 719 w 1421182"/>
                <a:gd name="connsiteY15" fmla="*/ 957545 h 2026318"/>
                <a:gd name="connsiteX0" fmla="*/ 719 w 1421182"/>
                <a:gd name="connsiteY0" fmla="*/ 957545 h 2295953"/>
                <a:gd name="connsiteX1" fmla="*/ 140932 w 1421182"/>
                <a:gd name="connsiteY1" fmla="*/ 1353319 h 2295953"/>
                <a:gd name="connsiteX2" fmla="*/ 309182 w 1421182"/>
                <a:gd name="connsiteY2" fmla="*/ 1711764 h 2295953"/>
                <a:gd name="connsiteX3" fmla="*/ 693290 w 1421182"/>
                <a:gd name="connsiteY3" fmla="*/ 2019121 h 2295953"/>
                <a:gd name="connsiteX4" fmla="*/ 722524 w 1421182"/>
                <a:gd name="connsiteY4" fmla="*/ 2295953 h 2295953"/>
                <a:gd name="connsiteX5" fmla="*/ 1311364 w 1421182"/>
                <a:gd name="connsiteY5" fmla="*/ 2026318 h 2295953"/>
                <a:gd name="connsiteX6" fmla="*/ 1421092 w 1421182"/>
                <a:gd name="connsiteY6" fmla="*/ 1126548 h 2295953"/>
                <a:gd name="connsiteX7" fmla="*/ 1152597 w 1421182"/>
                <a:gd name="connsiteY7" fmla="*/ 669082 h 2295953"/>
                <a:gd name="connsiteX8" fmla="*/ 1168953 w 1421182"/>
                <a:gd name="connsiteY8" fmla="*/ 968062 h 2295953"/>
                <a:gd name="connsiteX9" fmla="*/ 927050 w 1421182"/>
                <a:gd name="connsiteY9" fmla="*/ 614956 h 2295953"/>
                <a:gd name="connsiteX10" fmla="*/ 957315 w 1421182"/>
                <a:gd name="connsiteY10" fmla="*/ 944170 h 2295953"/>
                <a:gd name="connsiteX11" fmla="*/ 711016 w 1421182"/>
                <a:gd name="connsiteY11" fmla="*/ 569620 h 2295953"/>
                <a:gd name="connsiteX12" fmla="*/ 729319 w 1421182"/>
                <a:gd name="connsiteY12" fmla="*/ 957827 h 2295953"/>
                <a:gd name="connsiteX13" fmla="*/ 543268 w 1421182"/>
                <a:gd name="connsiteY13" fmla="*/ 8 h 2295953"/>
                <a:gd name="connsiteX14" fmla="*/ 473286 w 1421182"/>
                <a:gd name="connsiteY14" fmla="*/ 1312127 h 2295953"/>
                <a:gd name="connsiteX15" fmla="*/ 338442 w 1421182"/>
                <a:gd name="connsiteY15" fmla="*/ 1258222 h 2295953"/>
                <a:gd name="connsiteX16" fmla="*/ 719 w 1421182"/>
                <a:gd name="connsiteY16" fmla="*/ 957545 h 2295953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93290 w 1421182"/>
                <a:gd name="connsiteY3" fmla="*/ 2019121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26141 w 1421182"/>
                <a:gd name="connsiteY3" fmla="*/ 1985150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4785"/>
                <a:gd name="connsiteX1" fmla="*/ 140932 w 1421182"/>
                <a:gd name="connsiteY1" fmla="*/ 1353319 h 2314785"/>
                <a:gd name="connsiteX2" fmla="*/ 309182 w 1421182"/>
                <a:gd name="connsiteY2" fmla="*/ 1711764 h 2314785"/>
                <a:gd name="connsiteX3" fmla="*/ 626141 w 1421182"/>
                <a:gd name="connsiteY3" fmla="*/ 1985150 h 2314785"/>
                <a:gd name="connsiteX4" fmla="*/ 658780 w 1421182"/>
                <a:gd name="connsiteY4" fmla="*/ 2266927 h 2314785"/>
                <a:gd name="connsiteX5" fmla="*/ 1170733 w 1421182"/>
                <a:gd name="connsiteY5" fmla="*/ 2300858 h 2314785"/>
                <a:gd name="connsiteX6" fmla="*/ 1311364 w 1421182"/>
                <a:gd name="connsiteY6" fmla="*/ 2026318 h 2314785"/>
                <a:gd name="connsiteX7" fmla="*/ 1421092 w 1421182"/>
                <a:gd name="connsiteY7" fmla="*/ 1126548 h 2314785"/>
                <a:gd name="connsiteX8" fmla="*/ 1152597 w 1421182"/>
                <a:gd name="connsiteY8" fmla="*/ 669082 h 2314785"/>
                <a:gd name="connsiteX9" fmla="*/ 1168953 w 1421182"/>
                <a:gd name="connsiteY9" fmla="*/ 968062 h 2314785"/>
                <a:gd name="connsiteX10" fmla="*/ 927050 w 1421182"/>
                <a:gd name="connsiteY10" fmla="*/ 614956 h 2314785"/>
                <a:gd name="connsiteX11" fmla="*/ 957315 w 1421182"/>
                <a:gd name="connsiteY11" fmla="*/ 944170 h 2314785"/>
                <a:gd name="connsiteX12" fmla="*/ 711016 w 1421182"/>
                <a:gd name="connsiteY12" fmla="*/ 569620 h 2314785"/>
                <a:gd name="connsiteX13" fmla="*/ 729319 w 1421182"/>
                <a:gd name="connsiteY13" fmla="*/ 957827 h 2314785"/>
                <a:gd name="connsiteX14" fmla="*/ 543268 w 1421182"/>
                <a:gd name="connsiteY14" fmla="*/ 8 h 2314785"/>
                <a:gd name="connsiteX15" fmla="*/ 473286 w 1421182"/>
                <a:gd name="connsiteY15" fmla="*/ 1312127 h 2314785"/>
                <a:gd name="connsiteX16" fmla="*/ 338442 w 1421182"/>
                <a:gd name="connsiteY16" fmla="*/ 1258222 h 2314785"/>
                <a:gd name="connsiteX17" fmla="*/ 719 w 1421182"/>
                <a:gd name="connsiteY17" fmla="*/ 957545 h 2314785"/>
                <a:gd name="connsiteX0" fmla="*/ 719 w 1421182"/>
                <a:gd name="connsiteY0" fmla="*/ 957545 h 2323891"/>
                <a:gd name="connsiteX1" fmla="*/ 140932 w 1421182"/>
                <a:gd name="connsiteY1" fmla="*/ 1353319 h 2323891"/>
                <a:gd name="connsiteX2" fmla="*/ 309182 w 1421182"/>
                <a:gd name="connsiteY2" fmla="*/ 1711764 h 2323891"/>
                <a:gd name="connsiteX3" fmla="*/ 626141 w 1421182"/>
                <a:gd name="connsiteY3" fmla="*/ 1985150 h 2323891"/>
                <a:gd name="connsiteX4" fmla="*/ 658780 w 1421182"/>
                <a:gd name="connsiteY4" fmla="*/ 2266927 h 2323891"/>
                <a:gd name="connsiteX5" fmla="*/ 1170733 w 1421182"/>
                <a:gd name="connsiteY5" fmla="*/ 2300858 h 2323891"/>
                <a:gd name="connsiteX6" fmla="*/ 1311364 w 1421182"/>
                <a:gd name="connsiteY6" fmla="*/ 2026318 h 2323891"/>
                <a:gd name="connsiteX7" fmla="*/ 1421092 w 1421182"/>
                <a:gd name="connsiteY7" fmla="*/ 1126548 h 2323891"/>
                <a:gd name="connsiteX8" fmla="*/ 1152597 w 1421182"/>
                <a:gd name="connsiteY8" fmla="*/ 669082 h 2323891"/>
                <a:gd name="connsiteX9" fmla="*/ 1168953 w 1421182"/>
                <a:gd name="connsiteY9" fmla="*/ 968062 h 2323891"/>
                <a:gd name="connsiteX10" fmla="*/ 927050 w 1421182"/>
                <a:gd name="connsiteY10" fmla="*/ 614956 h 2323891"/>
                <a:gd name="connsiteX11" fmla="*/ 957315 w 1421182"/>
                <a:gd name="connsiteY11" fmla="*/ 944170 h 2323891"/>
                <a:gd name="connsiteX12" fmla="*/ 711016 w 1421182"/>
                <a:gd name="connsiteY12" fmla="*/ 569620 h 2323891"/>
                <a:gd name="connsiteX13" fmla="*/ 729319 w 1421182"/>
                <a:gd name="connsiteY13" fmla="*/ 957827 h 2323891"/>
                <a:gd name="connsiteX14" fmla="*/ 543268 w 1421182"/>
                <a:gd name="connsiteY14" fmla="*/ 8 h 2323891"/>
                <a:gd name="connsiteX15" fmla="*/ 473286 w 1421182"/>
                <a:gd name="connsiteY15" fmla="*/ 1312127 h 2323891"/>
                <a:gd name="connsiteX16" fmla="*/ 338442 w 1421182"/>
                <a:gd name="connsiteY16" fmla="*/ 1258222 h 2323891"/>
                <a:gd name="connsiteX17" fmla="*/ 719 w 1421182"/>
                <a:gd name="connsiteY17" fmla="*/ 957545 h 2323891"/>
                <a:gd name="connsiteX0" fmla="*/ 719 w 1421182"/>
                <a:gd name="connsiteY0" fmla="*/ 957545 h 2358736"/>
                <a:gd name="connsiteX1" fmla="*/ 140932 w 1421182"/>
                <a:gd name="connsiteY1" fmla="*/ 1353319 h 2358736"/>
                <a:gd name="connsiteX2" fmla="*/ 309182 w 1421182"/>
                <a:gd name="connsiteY2" fmla="*/ 1711764 h 2358736"/>
                <a:gd name="connsiteX3" fmla="*/ 626141 w 1421182"/>
                <a:gd name="connsiteY3" fmla="*/ 1985150 h 2358736"/>
                <a:gd name="connsiteX4" fmla="*/ 658780 w 1421182"/>
                <a:gd name="connsiteY4" fmla="*/ 2266927 h 2358736"/>
                <a:gd name="connsiteX5" fmla="*/ 1227989 w 1421182"/>
                <a:gd name="connsiteY5" fmla="*/ 2341644 h 2358736"/>
                <a:gd name="connsiteX6" fmla="*/ 1311364 w 1421182"/>
                <a:gd name="connsiteY6" fmla="*/ 2026318 h 2358736"/>
                <a:gd name="connsiteX7" fmla="*/ 1421092 w 1421182"/>
                <a:gd name="connsiteY7" fmla="*/ 1126548 h 2358736"/>
                <a:gd name="connsiteX8" fmla="*/ 1152597 w 1421182"/>
                <a:gd name="connsiteY8" fmla="*/ 669082 h 2358736"/>
                <a:gd name="connsiteX9" fmla="*/ 1168953 w 1421182"/>
                <a:gd name="connsiteY9" fmla="*/ 968062 h 2358736"/>
                <a:gd name="connsiteX10" fmla="*/ 927050 w 1421182"/>
                <a:gd name="connsiteY10" fmla="*/ 614956 h 2358736"/>
                <a:gd name="connsiteX11" fmla="*/ 957315 w 1421182"/>
                <a:gd name="connsiteY11" fmla="*/ 944170 h 2358736"/>
                <a:gd name="connsiteX12" fmla="*/ 711016 w 1421182"/>
                <a:gd name="connsiteY12" fmla="*/ 569620 h 2358736"/>
                <a:gd name="connsiteX13" fmla="*/ 729319 w 1421182"/>
                <a:gd name="connsiteY13" fmla="*/ 957827 h 2358736"/>
                <a:gd name="connsiteX14" fmla="*/ 543268 w 1421182"/>
                <a:gd name="connsiteY14" fmla="*/ 8 h 2358736"/>
                <a:gd name="connsiteX15" fmla="*/ 473286 w 1421182"/>
                <a:gd name="connsiteY15" fmla="*/ 1312127 h 2358736"/>
                <a:gd name="connsiteX16" fmla="*/ 338442 w 1421182"/>
                <a:gd name="connsiteY16" fmla="*/ 1258222 h 2358736"/>
                <a:gd name="connsiteX17" fmla="*/ 719 w 1421182"/>
                <a:gd name="connsiteY17" fmla="*/ 957545 h 2358736"/>
                <a:gd name="connsiteX0" fmla="*/ 719 w 1421182"/>
                <a:gd name="connsiteY0" fmla="*/ 957545 h 2341644"/>
                <a:gd name="connsiteX1" fmla="*/ 140932 w 1421182"/>
                <a:gd name="connsiteY1" fmla="*/ 1353319 h 2341644"/>
                <a:gd name="connsiteX2" fmla="*/ 309182 w 1421182"/>
                <a:gd name="connsiteY2" fmla="*/ 1711764 h 2341644"/>
                <a:gd name="connsiteX3" fmla="*/ 626141 w 1421182"/>
                <a:gd name="connsiteY3" fmla="*/ 1985150 h 2341644"/>
                <a:gd name="connsiteX4" fmla="*/ 658780 w 1421182"/>
                <a:gd name="connsiteY4" fmla="*/ 2266927 h 2341644"/>
                <a:gd name="connsiteX5" fmla="*/ 1227989 w 1421182"/>
                <a:gd name="connsiteY5" fmla="*/ 2341644 h 2341644"/>
                <a:gd name="connsiteX6" fmla="*/ 1311364 w 1421182"/>
                <a:gd name="connsiteY6" fmla="*/ 2026318 h 2341644"/>
                <a:gd name="connsiteX7" fmla="*/ 1421092 w 1421182"/>
                <a:gd name="connsiteY7" fmla="*/ 1126548 h 2341644"/>
                <a:gd name="connsiteX8" fmla="*/ 1152597 w 1421182"/>
                <a:gd name="connsiteY8" fmla="*/ 669082 h 2341644"/>
                <a:gd name="connsiteX9" fmla="*/ 1168953 w 1421182"/>
                <a:gd name="connsiteY9" fmla="*/ 968062 h 2341644"/>
                <a:gd name="connsiteX10" fmla="*/ 927050 w 1421182"/>
                <a:gd name="connsiteY10" fmla="*/ 614956 h 2341644"/>
                <a:gd name="connsiteX11" fmla="*/ 957315 w 1421182"/>
                <a:gd name="connsiteY11" fmla="*/ 944170 h 2341644"/>
                <a:gd name="connsiteX12" fmla="*/ 711016 w 1421182"/>
                <a:gd name="connsiteY12" fmla="*/ 569620 h 2341644"/>
                <a:gd name="connsiteX13" fmla="*/ 729319 w 1421182"/>
                <a:gd name="connsiteY13" fmla="*/ 957827 h 2341644"/>
                <a:gd name="connsiteX14" fmla="*/ 543268 w 1421182"/>
                <a:gd name="connsiteY14" fmla="*/ 8 h 2341644"/>
                <a:gd name="connsiteX15" fmla="*/ 473286 w 1421182"/>
                <a:gd name="connsiteY15" fmla="*/ 1312127 h 2341644"/>
                <a:gd name="connsiteX16" fmla="*/ 338442 w 1421182"/>
                <a:gd name="connsiteY16" fmla="*/ 1258222 h 2341644"/>
                <a:gd name="connsiteX17" fmla="*/ 719 w 1421182"/>
                <a:gd name="connsiteY17" fmla="*/ 957545 h 2341644"/>
                <a:gd name="connsiteX0" fmla="*/ 719 w 1421092"/>
                <a:gd name="connsiteY0" fmla="*/ 957545 h 2341644"/>
                <a:gd name="connsiteX1" fmla="*/ 140932 w 1421092"/>
                <a:gd name="connsiteY1" fmla="*/ 1353319 h 2341644"/>
                <a:gd name="connsiteX2" fmla="*/ 309182 w 1421092"/>
                <a:gd name="connsiteY2" fmla="*/ 1711764 h 2341644"/>
                <a:gd name="connsiteX3" fmla="*/ 626141 w 1421092"/>
                <a:gd name="connsiteY3" fmla="*/ 1985150 h 2341644"/>
                <a:gd name="connsiteX4" fmla="*/ 658780 w 1421092"/>
                <a:gd name="connsiteY4" fmla="*/ 2266927 h 2341644"/>
                <a:gd name="connsiteX5" fmla="*/ 1227989 w 1421092"/>
                <a:gd name="connsiteY5" fmla="*/ 2341644 h 2341644"/>
                <a:gd name="connsiteX6" fmla="*/ 1262460 w 1421092"/>
                <a:gd name="connsiteY6" fmla="*/ 1987074 h 2341644"/>
                <a:gd name="connsiteX7" fmla="*/ 1421092 w 1421092"/>
                <a:gd name="connsiteY7" fmla="*/ 1126548 h 2341644"/>
                <a:gd name="connsiteX8" fmla="*/ 1152597 w 1421092"/>
                <a:gd name="connsiteY8" fmla="*/ 669082 h 2341644"/>
                <a:gd name="connsiteX9" fmla="*/ 1168953 w 1421092"/>
                <a:gd name="connsiteY9" fmla="*/ 968062 h 2341644"/>
                <a:gd name="connsiteX10" fmla="*/ 927050 w 1421092"/>
                <a:gd name="connsiteY10" fmla="*/ 614956 h 2341644"/>
                <a:gd name="connsiteX11" fmla="*/ 957315 w 1421092"/>
                <a:gd name="connsiteY11" fmla="*/ 944170 h 2341644"/>
                <a:gd name="connsiteX12" fmla="*/ 711016 w 1421092"/>
                <a:gd name="connsiteY12" fmla="*/ 569620 h 2341644"/>
                <a:gd name="connsiteX13" fmla="*/ 729319 w 1421092"/>
                <a:gd name="connsiteY13" fmla="*/ 957827 h 2341644"/>
                <a:gd name="connsiteX14" fmla="*/ 543268 w 1421092"/>
                <a:gd name="connsiteY14" fmla="*/ 8 h 2341644"/>
                <a:gd name="connsiteX15" fmla="*/ 473286 w 1421092"/>
                <a:gd name="connsiteY15" fmla="*/ 1312127 h 2341644"/>
                <a:gd name="connsiteX16" fmla="*/ 338442 w 1421092"/>
                <a:gd name="connsiteY16" fmla="*/ 1258222 h 2341644"/>
                <a:gd name="connsiteX17" fmla="*/ 719 w 1421092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557331 w 1421109"/>
                <a:gd name="connsiteY4" fmla="*/ 2278453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01148 w 1421109"/>
                <a:gd name="connsiteY4" fmla="*/ 2297232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10754"/>
                <a:gd name="connsiteX1" fmla="*/ 140932 w 1421109"/>
                <a:gd name="connsiteY1" fmla="*/ 1353319 h 2310754"/>
                <a:gd name="connsiteX2" fmla="*/ 309182 w 1421109"/>
                <a:gd name="connsiteY2" fmla="*/ 1711764 h 2310754"/>
                <a:gd name="connsiteX3" fmla="*/ 548773 w 1421109"/>
                <a:gd name="connsiteY3" fmla="*/ 1936338 h 2310754"/>
                <a:gd name="connsiteX4" fmla="*/ 601148 w 1421109"/>
                <a:gd name="connsiteY4" fmla="*/ 2297232 h 2310754"/>
                <a:gd name="connsiteX5" fmla="*/ 1253027 w 1421109"/>
                <a:gd name="connsiteY5" fmla="*/ 2310347 h 2310754"/>
                <a:gd name="connsiteX6" fmla="*/ 1262460 w 1421109"/>
                <a:gd name="connsiteY6" fmla="*/ 1987074 h 2310754"/>
                <a:gd name="connsiteX7" fmla="*/ 1421092 w 1421109"/>
                <a:gd name="connsiteY7" fmla="*/ 1126548 h 2310754"/>
                <a:gd name="connsiteX8" fmla="*/ 1152597 w 1421109"/>
                <a:gd name="connsiteY8" fmla="*/ 669082 h 2310754"/>
                <a:gd name="connsiteX9" fmla="*/ 1168953 w 1421109"/>
                <a:gd name="connsiteY9" fmla="*/ 968062 h 2310754"/>
                <a:gd name="connsiteX10" fmla="*/ 927050 w 1421109"/>
                <a:gd name="connsiteY10" fmla="*/ 614956 h 2310754"/>
                <a:gd name="connsiteX11" fmla="*/ 957315 w 1421109"/>
                <a:gd name="connsiteY11" fmla="*/ 944170 h 2310754"/>
                <a:gd name="connsiteX12" fmla="*/ 711016 w 1421109"/>
                <a:gd name="connsiteY12" fmla="*/ 569620 h 2310754"/>
                <a:gd name="connsiteX13" fmla="*/ 729319 w 1421109"/>
                <a:gd name="connsiteY13" fmla="*/ 957827 h 2310754"/>
                <a:gd name="connsiteX14" fmla="*/ 543268 w 1421109"/>
                <a:gd name="connsiteY14" fmla="*/ 8 h 2310754"/>
                <a:gd name="connsiteX15" fmla="*/ 473286 w 1421109"/>
                <a:gd name="connsiteY15" fmla="*/ 1312127 h 2310754"/>
                <a:gd name="connsiteX16" fmla="*/ 338442 w 1421109"/>
                <a:gd name="connsiteY16" fmla="*/ 1258222 h 2310754"/>
                <a:gd name="connsiteX17" fmla="*/ 719 w 1421109"/>
                <a:gd name="connsiteY17" fmla="*/ 957545 h 2310754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601148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347"/>
                <a:gd name="connsiteX1" fmla="*/ 140932 w 1421109"/>
                <a:gd name="connsiteY1" fmla="*/ 1353319 h 2310347"/>
                <a:gd name="connsiteX2" fmla="*/ 309182 w 1421109"/>
                <a:gd name="connsiteY2" fmla="*/ 1711764 h 2310347"/>
                <a:gd name="connsiteX3" fmla="*/ 548773 w 1421109"/>
                <a:gd name="connsiteY3" fmla="*/ 1936338 h 2310347"/>
                <a:gd name="connsiteX4" fmla="*/ 582370 w 1421109"/>
                <a:gd name="connsiteY4" fmla="*/ 2297232 h 2310347"/>
                <a:gd name="connsiteX5" fmla="*/ 1253027 w 1421109"/>
                <a:gd name="connsiteY5" fmla="*/ 2310347 h 2310347"/>
                <a:gd name="connsiteX6" fmla="*/ 1262460 w 1421109"/>
                <a:gd name="connsiteY6" fmla="*/ 1987074 h 2310347"/>
                <a:gd name="connsiteX7" fmla="*/ 1421092 w 1421109"/>
                <a:gd name="connsiteY7" fmla="*/ 1126548 h 2310347"/>
                <a:gd name="connsiteX8" fmla="*/ 1152597 w 1421109"/>
                <a:gd name="connsiteY8" fmla="*/ 669082 h 2310347"/>
                <a:gd name="connsiteX9" fmla="*/ 1168953 w 1421109"/>
                <a:gd name="connsiteY9" fmla="*/ 968062 h 2310347"/>
                <a:gd name="connsiteX10" fmla="*/ 927050 w 1421109"/>
                <a:gd name="connsiteY10" fmla="*/ 614956 h 2310347"/>
                <a:gd name="connsiteX11" fmla="*/ 957315 w 1421109"/>
                <a:gd name="connsiteY11" fmla="*/ 944170 h 2310347"/>
                <a:gd name="connsiteX12" fmla="*/ 711016 w 1421109"/>
                <a:gd name="connsiteY12" fmla="*/ 569620 h 2310347"/>
                <a:gd name="connsiteX13" fmla="*/ 729319 w 1421109"/>
                <a:gd name="connsiteY13" fmla="*/ 957827 h 2310347"/>
                <a:gd name="connsiteX14" fmla="*/ 543268 w 1421109"/>
                <a:gd name="connsiteY14" fmla="*/ 8 h 2310347"/>
                <a:gd name="connsiteX15" fmla="*/ 473286 w 1421109"/>
                <a:gd name="connsiteY15" fmla="*/ 1312127 h 2310347"/>
                <a:gd name="connsiteX16" fmla="*/ 338442 w 1421109"/>
                <a:gd name="connsiteY16" fmla="*/ 1258222 h 2310347"/>
                <a:gd name="connsiteX17" fmla="*/ 719 w 1421109"/>
                <a:gd name="connsiteY17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6650"/>
                <a:gd name="connsiteY0" fmla="*/ 957545 h 2310347"/>
                <a:gd name="connsiteX1" fmla="*/ 140932 w 1426650"/>
                <a:gd name="connsiteY1" fmla="*/ 1353319 h 2310347"/>
                <a:gd name="connsiteX2" fmla="*/ 309182 w 1426650"/>
                <a:gd name="connsiteY2" fmla="*/ 1711764 h 2310347"/>
                <a:gd name="connsiteX3" fmla="*/ 548773 w 1426650"/>
                <a:gd name="connsiteY3" fmla="*/ 1936338 h 2310347"/>
                <a:gd name="connsiteX4" fmla="*/ 582370 w 1426650"/>
                <a:gd name="connsiteY4" fmla="*/ 2297232 h 2310347"/>
                <a:gd name="connsiteX5" fmla="*/ 1253027 w 1426650"/>
                <a:gd name="connsiteY5" fmla="*/ 2310347 h 2310347"/>
                <a:gd name="connsiteX6" fmla="*/ 1262460 w 1426650"/>
                <a:gd name="connsiteY6" fmla="*/ 1987074 h 2310347"/>
                <a:gd name="connsiteX7" fmla="*/ 1421092 w 1426650"/>
                <a:gd name="connsiteY7" fmla="*/ 1126548 h 2310347"/>
                <a:gd name="connsiteX8" fmla="*/ 1393246 w 1426650"/>
                <a:gd name="connsiteY8" fmla="*/ 734522 h 2310347"/>
                <a:gd name="connsiteX9" fmla="*/ 1186368 w 1426650"/>
                <a:gd name="connsiteY9" fmla="*/ 644961 h 2310347"/>
                <a:gd name="connsiteX10" fmla="*/ 1168953 w 1426650"/>
                <a:gd name="connsiteY10" fmla="*/ 968062 h 2310347"/>
                <a:gd name="connsiteX11" fmla="*/ 1156855 w 1426650"/>
                <a:gd name="connsiteY11" fmla="*/ 657333 h 2310347"/>
                <a:gd name="connsiteX12" fmla="*/ 927050 w 1426650"/>
                <a:gd name="connsiteY12" fmla="*/ 614956 h 2310347"/>
                <a:gd name="connsiteX13" fmla="*/ 957315 w 1426650"/>
                <a:gd name="connsiteY13" fmla="*/ 944170 h 2310347"/>
                <a:gd name="connsiteX14" fmla="*/ 711016 w 1426650"/>
                <a:gd name="connsiteY14" fmla="*/ 569620 h 2310347"/>
                <a:gd name="connsiteX15" fmla="*/ 729319 w 1426650"/>
                <a:gd name="connsiteY15" fmla="*/ 957827 h 2310347"/>
                <a:gd name="connsiteX16" fmla="*/ 543268 w 1426650"/>
                <a:gd name="connsiteY16" fmla="*/ 8 h 2310347"/>
                <a:gd name="connsiteX17" fmla="*/ 473286 w 1426650"/>
                <a:gd name="connsiteY17" fmla="*/ 1312127 h 2310347"/>
                <a:gd name="connsiteX18" fmla="*/ 338442 w 1426650"/>
                <a:gd name="connsiteY18" fmla="*/ 1258222 h 2310347"/>
                <a:gd name="connsiteX19" fmla="*/ 719 w 1426650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711016 w 1422362"/>
                <a:gd name="connsiteY14" fmla="*/ 569620 h 2310347"/>
                <a:gd name="connsiteX15" fmla="*/ 729319 w 1422362"/>
                <a:gd name="connsiteY15" fmla="*/ 957827 h 2310347"/>
                <a:gd name="connsiteX16" fmla="*/ 543268 w 1422362"/>
                <a:gd name="connsiteY16" fmla="*/ 8 h 2310347"/>
                <a:gd name="connsiteX17" fmla="*/ 473286 w 1422362"/>
                <a:gd name="connsiteY17" fmla="*/ 1312127 h 2310347"/>
                <a:gd name="connsiteX18" fmla="*/ 338442 w 1422362"/>
                <a:gd name="connsiteY18" fmla="*/ 1258222 h 2310347"/>
                <a:gd name="connsiteX19" fmla="*/ 719 w 1422362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5260 h 2378062"/>
                <a:gd name="connsiteX1" fmla="*/ 140932 w 1422362"/>
                <a:gd name="connsiteY1" fmla="*/ 1421034 h 2378062"/>
                <a:gd name="connsiteX2" fmla="*/ 309182 w 1422362"/>
                <a:gd name="connsiteY2" fmla="*/ 1779479 h 2378062"/>
                <a:gd name="connsiteX3" fmla="*/ 548773 w 1422362"/>
                <a:gd name="connsiteY3" fmla="*/ 2004053 h 2378062"/>
                <a:gd name="connsiteX4" fmla="*/ 582370 w 1422362"/>
                <a:gd name="connsiteY4" fmla="*/ 2364947 h 2378062"/>
                <a:gd name="connsiteX5" fmla="*/ 1253027 w 1422362"/>
                <a:gd name="connsiteY5" fmla="*/ 2378062 h 2378062"/>
                <a:gd name="connsiteX6" fmla="*/ 1262460 w 1422362"/>
                <a:gd name="connsiteY6" fmla="*/ 2054789 h 2378062"/>
                <a:gd name="connsiteX7" fmla="*/ 1421092 w 1422362"/>
                <a:gd name="connsiteY7" fmla="*/ 1194263 h 2378062"/>
                <a:gd name="connsiteX8" fmla="*/ 1369124 w 1422362"/>
                <a:gd name="connsiteY8" fmla="*/ 768467 h 2378062"/>
                <a:gd name="connsiteX9" fmla="*/ 1176719 w 1422362"/>
                <a:gd name="connsiteY9" fmla="*/ 736798 h 2378062"/>
                <a:gd name="connsiteX10" fmla="*/ 1168953 w 1422362"/>
                <a:gd name="connsiteY10" fmla="*/ 1035777 h 2378062"/>
                <a:gd name="connsiteX11" fmla="*/ 1156855 w 1422362"/>
                <a:gd name="connsiteY11" fmla="*/ 725048 h 2378062"/>
                <a:gd name="connsiteX12" fmla="*/ 927050 w 1422362"/>
                <a:gd name="connsiteY12" fmla="*/ 682671 h 2378062"/>
                <a:gd name="connsiteX13" fmla="*/ 957315 w 1422362"/>
                <a:gd name="connsiteY13" fmla="*/ 1011885 h 2378062"/>
                <a:gd name="connsiteX14" fmla="*/ 905990 w 1422362"/>
                <a:gd name="connsiteY14" fmla="*/ 681629 h 2378062"/>
                <a:gd name="connsiteX15" fmla="*/ 711016 w 1422362"/>
                <a:gd name="connsiteY15" fmla="*/ 637335 h 2378062"/>
                <a:gd name="connsiteX16" fmla="*/ 729319 w 1422362"/>
                <a:gd name="connsiteY16" fmla="*/ 1025542 h 2378062"/>
                <a:gd name="connsiteX17" fmla="*/ 543268 w 1422362"/>
                <a:gd name="connsiteY17" fmla="*/ 67723 h 2378062"/>
                <a:gd name="connsiteX18" fmla="*/ 471802 w 1422362"/>
                <a:gd name="connsiteY18" fmla="*/ 213672 h 2378062"/>
                <a:gd name="connsiteX19" fmla="*/ 473286 w 1422362"/>
                <a:gd name="connsiteY19" fmla="*/ 1379842 h 2378062"/>
                <a:gd name="connsiteX20" fmla="*/ 338442 w 1422362"/>
                <a:gd name="connsiteY20" fmla="*/ 1325937 h 2378062"/>
                <a:gd name="connsiteX21" fmla="*/ 719 w 1422362"/>
                <a:gd name="connsiteY21" fmla="*/ 1025260 h 2378062"/>
                <a:gd name="connsiteX0" fmla="*/ 719 w 1422362"/>
                <a:gd name="connsiteY0" fmla="*/ 1011512 h 2364314"/>
                <a:gd name="connsiteX1" fmla="*/ 140932 w 1422362"/>
                <a:gd name="connsiteY1" fmla="*/ 1407286 h 2364314"/>
                <a:gd name="connsiteX2" fmla="*/ 309182 w 1422362"/>
                <a:gd name="connsiteY2" fmla="*/ 1765731 h 2364314"/>
                <a:gd name="connsiteX3" fmla="*/ 548773 w 1422362"/>
                <a:gd name="connsiteY3" fmla="*/ 1990305 h 2364314"/>
                <a:gd name="connsiteX4" fmla="*/ 582370 w 1422362"/>
                <a:gd name="connsiteY4" fmla="*/ 2351199 h 2364314"/>
                <a:gd name="connsiteX5" fmla="*/ 1253027 w 1422362"/>
                <a:gd name="connsiteY5" fmla="*/ 2364314 h 2364314"/>
                <a:gd name="connsiteX6" fmla="*/ 1262460 w 1422362"/>
                <a:gd name="connsiteY6" fmla="*/ 2041041 h 2364314"/>
                <a:gd name="connsiteX7" fmla="*/ 1421092 w 1422362"/>
                <a:gd name="connsiteY7" fmla="*/ 1180515 h 2364314"/>
                <a:gd name="connsiteX8" fmla="*/ 1369124 w 1422362"/>
                <a:gd name="connsiteY8" fmla="*/ 754719 h 2364314"/>
                <a:gd name="connsiteX9" fmla="*/ 1176719 w 1422362"/>
                <a:gd name="connsiteY9" fmla="*/ 723050 h 2364314"/>
                <a:gd name="connsiteX10" fmla="*/ 1168953 w 1422362"/>
                <a:gd name="connsiteY10" fmla="*/ 1022029 h 2364314"/>
                <a:gd name="connsiteX11" fmla="*/ 1156855 w 1422362"/>
                <a:gd name="connsiteY11" fmla="*/ 711300 h 2364314"/>
                <a:gd name="connsiteX12" fmla="*/ 927050 w 1422362"/>
                <a:gd name="connsiteY12" fmla="*/ 668923 h 2364314"/>
                <a:gd name="connsiteX13" fmla="*/ 957315 w 1422362"/>
                <a:gd name="connsiteY13" fmla="*/ 998137 h 2364314"/>
                <a:gd name="connsiteX14" fmla="*/ 905990 w 1422362"/>
                <a:gd name="connsiteY14" fmla="*/ 667881 h 2364314"/>
                <a:gd name="connsiteX15" fmla="*/ 711016 w 1422362"/>
                <a:gd name="connsiteY15" fmla="*/ 623587 h 2364314"/>
                <a:gd name="connsiteX16" fmla="*/ 729319 w 1422362"/>
                <a:gd name="connsiteY16" fmla="*/ 1011794 h 2364314"/>
                <a:gd name="connsiteX17" fmla="*/ 630106 w 1422362"/>
                <a:gd name="connsiteY17" fmla="*/ 73272 h 2364314"/>
                <a:gd name="connsiteX18" fmla="*/ 471802 w 1422362"/>
                <a:gd name="connsiteY18" fmla="*/ 199924 h 2364314"/>
                <a:gd name="connsiteX19" fmla="*/ 473286 w 1422362"/>
                <a:gd name="connsiteY19" fmla="*/ 1366094 h 2364314"/>
                <a:gd name="connsiteX20" fmla="*/ 338442 w 1422362"/>
                <a:gd name="connsiteY20" fmla="*/ 1312189 h 2364314"/>
                <a:gd name="connsiteX21" fmla="*/ 719 w 1422362"/>
                <a:gd name="connsiteY21" fmla="*/ 1011512 h 2364314"/>
                <a:gd name="connsiteX0" fmla="*/ 719 w 1422362"/>
                <a:gd name="connsiteY0" fmla="*/ 938672 h 2291474"/>
                <a:gd name="connsiteX1" fmla="*/ 140932 w 1422362"/>
                <a:gd name="connsiteY1" fmla="*/ 1334446 h 2291474"/>
                <a:gd name="connsiteX2" fmla="*/ 309182 w 1422362"/>
                <a:gd name="connsiteY2" fmla="*/ 1692891 h 2291474"/>
                <a:gd name="connsiteX3" fmla="*/ 548773 w 1422362"/>
                <a:gd name="connsiteY3" fmla="*/ 1917465 h 2291474"/>
                <a:gd name="connsiteX4" fmla="*/ 582370 w 1422362"/>
                <a:gd name="connsiteY4" fmla="*/ 2278359 h 2291474"/>
                <a:gd name="connsiteX5" fmla="*/ 1253027 w 1422362"/>
                <a:gd name="connsiteY5" fmla="*/ 2291474 h 2291474"/>
                <a:gd name="connsiteX6" fmla="*/ 1262460 w 1422362"/>
                <a:gd name="connsiteY6" fmla="*/ 1968201 h 2291474"/>
                <a:gd name="connsiteX7" fmla="*/ 1421092 w 1422362"/>
                <a:gd name="connsiteY7" fmla="*/ 1107675 h 2291474"/>
                <a:gd name="connsiteX8" fmla="*/ 1369124 w 1422362"/>
                <a:gd name="connsiteY8" fmla="*/ 681879 h 2291474"/>
                <a:gd name="connsiteX9" fmla="*/ 1176719 w 1422362"/>
                <a:gd name="connsiteY9" fmla="*/ 650210 h 2291474"/>
                <a:gd name="connsiteX10" fmla="*/ 1168953 w 1422362"/>
                <a:gd name="connsiteY10" fmla="*/ 949189 h 2291474"/>
                <a:gd name="connsiteX11" fmla="*/ 1156855 w 1422362"/>
                <a:gd name="connsiteY11" fmla="*/ 638460 h 2291474"/>
                <a:gd name="connsiteX12" fmla="*/ 927050 w 1422362"/>
                <a:gd name="connsiteY12" fmla="*/ 596083 h 2291474"/>
                <a:gd name="connsiteX13" fmla="*/ 957315 w 1422362"/>
                <a:gd name="connsiteY13" fmla="*/ 925297 h 2291474"/>
                <a:gd name="connsiteX14" fmla="*/ 905990 w 1422362"/>
                <a:gd name="connsiteY14" fmla="*/ 595041 h 2291474"/>
                <a:gd name="connsiteX15" fmla="*/ 711016 w 1422362"/>
                <a:gd name="connsiteY15" fmla="*/ 550747 h 2291474"/>
                <a:gd name="connsiteX16" fmla="*/ 729319 w 1422362"/>
                <a:gd name="connsiteY16" fmla="*/ 938954 h 2291474"/>
                <a:gd name="connsiteX17" fmla="*/ 673525 w 1422362"/>
                <a:gd name="connsiteY17" fmla="*/ 130688 h 2291474"/>
                <a:gd name="connsiteX18" fmla="*/ 471802 w 1422362"/>
                <a:gd name="connsiteY18" fmla="*/ 127084 h 2291474"/>
                <a:gd name="connsiteX19" fmla="*/ 473286 w 1422362"/>
                <a:gd name="connsiteY19" fmla="*/ 1293254 h 2291474"/>
                <a:gd name="connsiteX20" fmla="*/ 338442 w 1422362"/>
                <a:gd name="connsiteY20" fmla="*/ 1239349 h 2291474"/>
                <a:gd name="connsiteX21" fmla="*/ 719 w 1422362"/>
                <a:gd name="connsiteY21" fmla="*/ 938672 h 2291474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14198 h 2267000"/>
                <a:gd name="connsiteX1" fmla="*/ 140932 w 1422362"/>
                <a:gd name="connsiteY1" fmla="*/ 1309972 h 2267000"/>
                <a:gd name="connsiteX2" fmla="*/ 309182 w 1422362"/>
                <a:gd name="connsiteY2" fmla="*/ 1668417 h 2267000"/>
                <a:gd name="connsiteX3" fmla="*/ 548773 w 1422362"/>
                <a:gd name="connsiteY3" fmla="*/ 1892991 h 2267000"/>
                <a:gd name="connsiteX4" fmla="*/ 582370 w 1422362"/>
                <a:gd name="connsiteY4" fmla="*/ 2253885 h 2267000"/>
                <a:gd name="connsiteX5" fmla="*/ 1253027 w 1422362"/>
                <a:gd name="connsiteY5" fmla="*/ 2267000 h 2267000"/>
                <a:gd name="connsiteX6" fmla="*/ 1262460 w 1422362"/>
                <a:gd name="connsiteY6" fmla="*/ 1943727 h 2267000"/>
                <a:gd name="connsiteX7" fmla="*/ 1421092 w 1422362"/>
                <a:gd name="connsiteY7" fmla="*/ 1083201 h 2267000"/>
                <a:gd name="connsiteX8" fmla="*/ 1369124 w 1422362"/>
                <a:gd name="connsiteY8" fmla="*/ 657405 h 2267000"/>
                <a:gd name="connsiteX9" fmla="*/ 1176719 w 1422362"/>
                <a:gd name="connsiteY9" fmla="*/ 625736 h 2267000"/>
                <a:gd name="connsiteX10" fmla="*/ 1168953 w 1422362"/>
                <a:gd name="connsiteY10" fmla="*/ 924715 h 2267000"/>
                <a:gd name="connsiteX11" fmla="*/ 1156855 w 1422362"/>
                <a:gd name="connsiteY11" fmla="*/ 613986 h 2267000"/>
                <a:gd name="connsiteX12" fmla="*/ 927050 w 1422362"/>
                <a:gd name="connsiteY12" fmla="*/ 571609 h 2267000"/>
                <a:gd name="connsiteX13" fmla="*/ 957315 w 1422362"/>
                <a:gd name="connsiteY13" fmla="*/ 900823 h 2267000"/>
                <a:gd name="connsiteX14" fmla="*/ 905990 w 1422362"/>
                <a:gd name="connsiteY14" fmla="*/ 570567 h 2267000"/>
                <a:gd name="connsiteX15" fmla="*/ 711016 w 1422362"/>
                <a:gd name="connsiteY15" fmla="*/ 526273 h 2267000"/>
                <a:gd name="connsiteX16" fmla="*/ 714846 w 1422362"/>
                <a:gd name="connsiteY16" fmla="*/ 914480 h 2267000"/>
                <a:gd name="connsiteX17" fmla="*/ 673525 w 1422362"/>
                <a:gd name="connsiteY17" fmla="*/ 106214 h 2267000"/>
                <a:gd name="connsiteX18" fmla="*/ 486275 w 1422362"/>
                <a:gd name="connsiteY18" fmla="*/ 174974 h 2267000"/>
                <a:gd name="connsiteX19" fmla="*/ 473286 w 1422362"/>
                <a:gd name="connsiteY19" fmla="*/ 1268780 h 2267000"/>
                <a:gd name="connsiteX20" fmla="*/ 338442 w 1422362"/>
                <a:gd name="connsiteY20" fmla="*/ 1214875 h 2267000"/>
                <a:gd name="connsiteX21" fmla="*/ 719 w 1422362"/>
                <a:gd name="connsiteY21" fmla="*/ 914198 h 2267000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904644 h 2257446"/>
                <a:gd name="connsiteX1" fmla="*/ 140932 w 1422362"/>
                <a:gd name="connsiteY1" fmla="*/ 1300418 h 2257446"/>
                <a:gd name="connsiteX2" fmla="*/ 309182 w 1422362"/>
                <a:gd name="connsiteY2" fmla="*/ 1658863 h 2257446"/>
                <a:gd name="connsiteX3" fmla="*/ 548773 w 1422362"/>
                <a:gd name="connsiteY3" fmla="*/ 1883437 h 2257446"/>
                <a:gd name="connsiteX4" fmla="*/ 582370 w 1422362"/>
                <a:gd name="connsiteY4" fmla="*/ 2244331 h 2257446"/>
                <a:gd name="connsiteX5" fmla="*/ 1253027 w 1422362"/>
                <a:gd name="connsiteY5" fmla="*/ 2257446 h 2257446"/>
                <a:gd name="connsiteX6" fmla="*/ 1262460 w 1422362"/>
                <a:gd name="connsiteY6" fmla="*/ 1934173 h 2257446"/>
                <a:gd name="connsiteX7" fmla="*/ 1421092 w 1422362"/>
                <a:gd name="connsiteY7" fmla="*/ 1073647 h 2257446"/>
                <a:gd name="connsiteX8" fmla="*/ 1369124 w 1422362"/>
                <a:gd name="connsiteY8" fmla="*/ 647851 h 2257446"/>
                <a:gd name="connsiteX9" fmla="*/ 1176719 w 1422362"/>
                <a:gd name="connsiteY9" fmla="*/ 616182 h 2257446"/>
                <a:gd name="connsiteX10" fmla="*/ 1168953 w 1422362"/>
                <a:gd name="connsiteY10" fmla="*/ 915161 h 2257446"/>
                <a:gd name="connsiteX11" fmla="*/ 1156855 w 1422362"/>
                <a:gd name="connsiteY11" fmla="*/ 604432 h 2257446"/>
                <a:gd name="connsiteX12" fmla="*/ 927050 w 1422362"/>
                <a:gd name="connsiteY12" fmla="*/ 562055 h 2257446"/>
                <a:gd name="connsiteX13" fmla="*/ 957315 w 1422362"/>
                <a:gd name="connsiteY13" fmla="*/ 891269 h 2257446"/>
                <a:gd name="connsiteX14" fmla="*/ 905990 w 1422362"/>
                <a:gd name="connsiteY14" fmla="*/ 561013 h 2257446"/>
                <a:gd name="connsiteX15" fmla="*/ 711016 w 1422362"/>
                <a:gd name="connsiteY15" fmla="*/ 516719 h 2257446"/>
                <a:gd name="connsiteX16" fmla="*/ 714846 w 1422362"/>
                <a:gd name="connsiteY16" fmla="*/ 904926 h 2257446"/>
                <a:gd name="connsiteX17" fmla="*/ 683174 w 1422362"/>
                <a:gd name="connsiteY17" fmla="*/ 125606 h 2257446"/>
                <a:gd name="connsiteX18" fmla="*/ 486275 w 1422362"/>
                <a:gd name="connsiteY18" fmla="*/ 165420 h 2257446"/>
                <a:gd name="connsiteX19" fmla="*/ 473286 w 1422362"/>
                <a:gd name="connsiteY19" fmla="*/ 1259226 h 2257446"/>
                <a:gd name="connsiteX20" fmla="*/ 338442 w 1422362"/>
                <a:gd name="connsiteY20" fmla="*/ 1205321 h 2257446"/>
                <a:gd name="connsiteX21" fmla="*/ 719 w 1422362"/>
                <a:gd name="connsiteY21" fmla="*/ 904644 h 2257446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73286 w 1422362"/>
                <a:gd name="connsiteY19" fmla="*/ 1255537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0 w 1494007"/>
                <a:gd name="connsiteY0" fmla="*/ 886482 h 2253757"/>
                <a:gd name="connsiteX1" fmla="*/ 212577 w 1494007"/>
                <a:gd name="connsiteY1" fmla="*/ 1296729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115210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147622"/>
                <a:gd name="connsiteX1" fmla="*/ 202929 w 1494007"/>
                <a:gd name="connsiteY1" fmla="*/ 1320850 h 2147622"/>
                <a:gd name="connsiteX2" fmla="*/ 438719 w 1494007"/>
                <a:gd name="connsiteY2" fmla="*/ 1655174 h 2147622"/>
                <a:gd name="connsiteX3" fmla="*/ 620418 w 1494007"/>
                <a:gd name="connsiteY3" fmla="*/ 1879748 h 2147622"/>
                <a:gd name="connsiteX4" fmla="*/ 654015 w 1494007"/>
                <a:gd name="connsiteY4" fmla="*/ 2115210 h 2147622"/>
                <a:gd name="connsiteX5" fmla="*/ 1339145 w 1494007"/>
                <a:gd name="connsiteY5" fmla="*/ 2147622 h 2147622"/>
                <a:gd name="connsiteX6" fmla="*/ 1334105 w 1494007"/>
                <a:gd name="connsiteY6" fmla="*/ 1930484 h 2147622"/>
                <a:gd name="connsiteX7" fmla="*/ 1492737 w 1494007"/>
                <a:gd name="connsiteY7" fmla="*/ 1069958 h 2147622"/>
                <a:gd name="connsiteX8" fmla="*/ 1440769 w 1494007"/>
                <a:gd name="connsiteY8" fmla="*/ 644162 h 2147622"/>
                <a:gd name="connsiteX9" fmla="*/ 1248364 w 1494007"/>
                <a:gd name="connsiteY9" fmla="*/ 612493 h 2147622"/>
                <a:gd name="connsiteX10" fmla="*/ 1240598 w 1494007"/>
                <a:gd name="connsiteY10" fmla="*/ 911472 h 2147622"/>
                <a:gd name="connsiteX11" fmla="*/ 1228500 w 1494007"/>
                <a:gd name="connsiteY11" fmla="*/ 600743 h 2147622"/>
                <a:gd name="connsiteX12" fmla="*/ 998695 w 1494007"/>
                <a:gd name="connsiteY12" fmla="*/ 558366 h 2147622"/>
                <a:gd name="connsiteX13" fmla="*/ 1028960 w 1494007"/>
                <a:gd name="connsiteY13" fmla="*/ 887580 h 2147622"/>
                <a:gd name="connsiteX14" fmla="*/ 977635 w 1494007"/>
                <a:gd name="connsiteY14" fmla="*/ 557324 h 2147622"/>
                <a:gd name="connsiteX15" fmla="*/ 782661 w 1494007"/>
                <a:gd name="connsiteY15" fmla="*/ 513030 h 2147622"/>
                <a:gd name="connsiteX16" fmla="*/ 786491 w 1494007"/>
                <a:gd name="connsiteY16" fmla="*/ 901237 h 2147622"/>
                <a:gd name="connsiteX17" fmla="*/ 754819 w 1494007"/>
                <a:gd name="connsiteY17" fmla="*/ 121917 h 2147622"/>
                <a:gd name="connsiteX18" fmla="*/ 557920 w 1494007"/>
                <a:gd name="connsiteY18" fmla="*/ 161731 h 2147622"/>
                <a:gd name="connsiteX19" fmla="*/ 535282 w 1494007"/>
                <a:gd name="connsiteY19" fmla="*/ 1183173 h 2147622"/>
                <a:gd name="connsiteX20" fmla="*/ 376317 w 1494007"/>
                <a:gd name="connsiteY20" fmla="*/ 1148565 h 2147622"/>
                <a:gd name="connsiteX21" fmla="*/ 0 w 1494007"/>
                <a:gd name="connsiteY21" fmla="*/ 886482 h 2147622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33149"/>
                <a:gd name="connsiteX1" fmla="*/ 227051 w 1518129"/>
                <a:gd name="connsiteY1" fmla="*/ 1320850 h 2133149"/>
                <a:gd name="connsiteX2" fmla="*/ 462841 w 1518129"/>
                <a:gd name="connsiteY2" fmla="*/ 1655174 h 2133149"/>
                <a:gd name="connsiteX3" fmla="*/ 644540 w 1518129"/>
                <a:gd name="connsiteY3" fmla="*/ 1879748 h 2133149"/>
                <a:gd name="connsiteX4" fmla="*/ 678137 w 1518129"/>
                <a:gd name="connsiteY4" fmla="*/ 2115210 h 2133149"/>
                <a:gd name="connsiteX5" fmla="*/ 1348794 w 1518129"/>
                <a:gd name="connsiteY5" fmla="*/ 2133149 h 2133149"/>
                <a:gd name="connsiteX6" fmla="*/ 1358227 w 1518129"/>
                <a:gd name="connsiteY6" fmla="*/ 1930484 h 2133149"/>
                <a:gd name="connsiteX7" fmla="*/ 1516859 w 1518129"/>
                <a:gd name="connsiteY7" fmla="*/ 1069958 h 2133149"/>
                <a:gd name="connsiteX8" fmla="*/ 1464891 w 1518129"/>
                <a:gd name="connsiteY8" fmla="*/ 644162 h 2133149"/>
                <a:gd name="connsiteX9" fmla="*/ 1272486 w 1518129"/>
                <a:gd name="connsiteY9" fmla="*/ 612493 h 2133149"/>
                <a:gd name="connsiteX10" fmla="*/ 1264720 w 1518129"/>
                <a:gd name="connsiteY10" fmla="*/ 911472 h 2133149"/>
                <a:gd name="connsiteX11" fmla="*/ 1252622 w 1518129"/>
                <a:gd name="connsiteY11" fmla="*/ 600743 h 2133149"/>
                <a:gd name="connsiteX12" fmla="*/ 1022817 w 1518129"/>
                <a:gd name="connsiteY12" fmla="*/ 558366 h 2133149"/>
                <a:gd name="connsiteX13" fmla="*/ 1053082 w 1518129"/>
                <a:gd name="connsiteY13" fmla="*/ 887580 h 2133149"/>
                <a:gd name="connsiteX14" fmla="*/ 1001757 w 1518129"/>
                <a:gd name="connsiteY14" fmla="*/ 557324 h 2133149"/>
                <a:gd name="connsiteX15" fmla="*/ 806783 w 1518129"/>
                <a:gd name="connsiteY15" fmla="*/ 513030 h 2133149"/>
                <a:gd name="connsiteX16" fmla="*/ 810613 w 1518129"/>
                <a:gd name="connsiteY16" fmla="*/ 901237 h 2133149"/>
                <a:gd name="connsiteX17" fmla="*/ 778941 w 1518129"/>
                <a:gd name="connsiteY17" fmla="*/ 121917 h 2133149"/>
                <a:gd name="connsiteX18" fmla="*/ 582042 w 1518129"/>
                <a:gd name="connsiteY18" fmla="*/ 161731 h 2133149"/>
                <a:gd name="connsiteX19" fmla="*/ 554580 w 1518129"/>
                <a:gd name="connsiteY19" fmla="*/ 1197645 h 2133149"/>
                <a:gd name="connsiteX20" fmla="*/ 419736 w 1518129"/>
                <a:gd name="connsiteY20" fmla="*/ 1153389 h 2133149"/>
                <a:gd name="connsiteX21" fmla="*/ 0 w 1518129"/>
                <a:gd name="connsiteY21" fmla="*/ 891306 h 2133149"/>
                <a:gd name="connsiteX0" fmla="*/ 0 w 1518129"/>
                <a:gd name="connsiteY0" fmla="*/ 891306 h 2115210"/>
                <a:gd name="connsiteX1" fmla="*/ 227051 w 1518129"/>
                <a:gd name="connsiteY1" fmla="*/ 1320850 h 2115210"/>
                <a:gd name="connsiteX2" fmla="*/ 462841 w 1518129"/>
                <a:gd name="connsiteY2" fmla="*/ 1655174 h 2115210"/>
                <a:gd name="connsiteX3" fmla="*/ 644540 w 1518129"/>
                <a:gd name="connsiteY3" fmla="*/ 1879748 h 2115210"/>
                <a:gd name="connsiteX4" fmla="*/ 678137 w 1518129"/>
                <a:gd name="connsiteY4" fmla="*/ 2115210 h 2115210"/>
                <a:gd name="connsiteX5" fmla="*/ 1339145 w 1518129"/>
                <a:gd name="connsiteY5" fmla="*/ 2113852 h 2115210"/>
                <a:gd name="connsiteX6" fmla="*/ 1358227 w 1518129"/>
                <a:gd name="connsiteY6" fmla="*/ 1930484 h 2115210"/>
                <a:gd name="connsiteX7" fmla="*/ 1516859 w 1518129"/>
                <a:gd name="connsiteY7" fmla="*/ 1069958 h 2115210"/>
                <a:gd name="connsiteX8" fmla="*/ 1464891 w 1518129"/>
                <a:gd name="connsiteY8" fmla="*/ 644162 h 2115210"/>
                <a:gd name="connsiteX9" fmla="*/ 1272486 w 1518129"/>
                <a:gd name="connsiteY9" fmla="*/ 612493 h 2115210"/>
                <a:gd name="connsiteX10" fmla="*/ 1264720 w 1518129"/>
                <a:gd name="connsiteY10" fmla="*/ 911472 h 2115210"/>
                <a:gd name="connsiteX11" fmla="*/ 1252622 w 1518129"/>
                <a:gd name="connsiteY11" fmla="*/ 600743 h 2115210"/>
                <a:gd name="connsiteX12" fmla="*/ 1022817 w 1518129"/>
                <a:gd name="connsiteY12" fmla="*/ 558366 h 2115210"/>
                <a:gd name="connsiteX13" fmla="*/ 1053082 w 1518129"/>
                <a:gd name="connsiteY13" fmla="*/ 887580 h 2115210"/>
                <a:gd name="connsiteX14" fmla="*/ 1001757 w 1518129"/>
                <a:gd name="connsiteY14" fmla="*/ 557324 h 2115210"/>
                <a:gd name="connsiteX15" fmla="*/ 806783 w 1518129"/>
                <a:gd name="connsiteY15" fmla="*/ 513030 h 2115210"/>
                <a:gd name="connsiteX16" fmla="*/ 810613 w 1518129"/>
                <a:gd name="connsiteY16" fmla="*/ 901237 h 2115210"/>
                <a:gd name="connsiteX17" fmla="*/ 778941 w 1518129"/>
                <a:gd name="connsiteY17" fmla="*/ 121917 h 2115210"/>
                <a:gd name="connsiteX18" fmla="*/ 582042 w 1518129"/>
                <a:gd name="connsiteY18" fmla="*/ 161731 h 2115210"/>
                <a:gd name="connsiteX19" fmla="*/ 554580 w 1518129"/>
                <a:gd name="connsiteY19" fmla="*/ 1197645 h 2115210"/>
                <a:gd name="connsiteX20" fmla="*/ 419736 w 1518129"/>
                <a:gd name="connsiteY20" fmla="*/ 1153389 h 2115210"/>
                <a:gd name="connsiteX21" fmla="*/ 0 w 1518129"/>
                <a:gd name="connsiteY21" fmla="*/ 891306 h 2115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18129" h="2115210">
                  <a:moveTo>
                    <a:pt x="0" y="891306"/>
                  </a:moveTo>
                  <a:cubicBezTo>
                    <a:pt x="124742" y="1042097"/>
                    <a:pt x="180313" y="1188925"/>
                    <a:pt x="227051" y="1320850"/>
                  </a:cubicBezTo>
                  <a:cubicBezTo>
                    <a:pt x="283134" y="1440332"/>
                    <a:pt x="360533" y="1506746"/>
                    <a:pt x="462841" y="1655174"/>
                  </a:cubicBezTo>
                  <a:cubicBezTo>
                    <a:pt x="565096" y="1757587"/>
                    <a:pt x="604529" y="1837560"/>
                    <a:pt x="644540" y="1879748"/>
                  </a:cubicBezTo>
                  <a:cubicBezTo>
                    <a:pt x="721823" y="1966655"/>
                    <a:pt x="679875" y="2008729"/>
                    <a:pt x="678137" y="2115210"/>
                  </a:cubicBezTo>
                  <a:lnTo>
                    <a:pt x="1339145" y="2113852"/>
                  </a:lnTo>
                  <a:cubicBezTo>
                    <a:pt x="1324322" y="2047548"/>
                    <a:pt x="1303318" y="2034201"/>
                    <a:pt x="1358227" y="1930484"/>
                  </a:cubicBezTo>
                  <a:cubicBezTo>
                    <a:pt x="1521981" y="1634855"/>
                    <a:pt x="1516858" y="1179685"/>
                    <a:pt x="1516859" y="1069958"/>
                  </a:cubicBezTo>
                  <a:cubicBezTo>
                    <a:pt x="1522576" y="857179"/>
                    <a:pt x="1509640" y="720406"/>
                    <a:pt x="1464891" y="644162"/>
                  </a:cubicBezTo>
                  <a:cubicBezTo>
                    <a:pt x="1396021" y="572742"/>
                    <a:pt x="1370976" y="579197"/>
                    <a:pt x="1272486" y="612493"/>
                  </a:cubicBezTo>
                  <a:cubicBezTo>
                    <a:pt x="1306205" y="707004"/>
                    <a:pt x="1275123" y="829781"/>
                    <a:pt x="1264720" y="911472"/>
                  </a:cubicBezTo>
                  <a:cubicBezTo>
                    <a:pt x="1250153" y="907906"/>
                    <a:pt x="1292939" y="659594"/>
                    <a:pt x="1252622" y="600743"/>
                  </a:cubicBezTo>
                  <a:cubicBezTo>
                    <a:pt x="1202656" y="541892"/>
                    <a:pt x="1107533" y="508148"/>
                    <a:pt x="1022817" y="558366"/>
                  </a:cubicBezTo>
                  <a:cubicBezTo>
                    <a:pt x="1086811" y="668103"/>
                    <a:pt x="1058849" y="793697"/>
                    <a:pt x="1053082" y="887580"/>
                  </a:cubicBezTo>
                  <a:cubicBezTo>
                    <a:pt x="1041532" y="883386"/>
                    <a:pt x="1071753" y="653519"/>
                    <a:pt x="1001757" y="557324"/>
                  </a:cubicBezTo>
                  <a:cubicBezTo>
                    <a:pt x="946234" y="504548"/>
                    <a:pt x="915026" y="504758"/>
                    <a:pt x="806783" y="513030"/>
                  </a:cubicBezTo>
                  <a:cubicBezTo>
                    <a:pt x="816055" y="653003"/>
                    <a:pt x="822837" y="732256"/>
                    <a:pt x="810613" y="901237"/>
                  </a:cubicBezTo>
                  <a:cubicBezTo>
                    <a:pt x="782414" y="451352"/>
                    <a:pt x="784675" y="276900"/>
                    <a:pt x="778941" y="121917"/>
                  </a:cubicBezTo>
                  <a:cubicBezTo>
                    <a:pt x="774616" y="-32693"/>
                    <a:pt x="569584" y="-61779"/>
                    <a:pt x="582042" y="161731"/>
                  </a:cubicBezTo>
                  <a:cubicBezTo>
                    <a:pt x="570378" y="380417"/>
                    <a:pt x="623442" y="1132875"/>
                    <a:pt x="554580" y="1197645"/>
                  </a:cubicBezTo>
                  <a:cubicBezTo>
                    <a:pt x="495024" y="1230412"/>
                    <a:pt x="496393" y="1222363"/>
                    <a:pt x="419736" y="1153389"/>
                  </a:cubicBezTo>
                  <a:cubicBezTo>
                    <a:pt x="331744" y="1046414"/>
                    <a:pt x="197603" y="767201"/>
                    <a:pt x="0" y="89130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86237614-27E4-4E44-AB53-441F724A66AE}"/>
                </a:ext>
              </a:extLst>
            </p:cNvPr>
            <p:cNvGrpSpPr/>
            <p:nvPr/>
          </p:nvGrpSpPr>
          <p:grpSpPr>
            <a:xfrm rot="5400000">
              <a:off x="-91119" y="4126341"/>
              <a:ext cx="1048447" cy="872955"/>
              <a:chOff x="967066" y="4263648"/>
              <a:chExt cx="670418" cy="1251022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8683E0C-15A4-46D0-831E-ED181CF631FA}"/>
                  </a:ext>
                </a:extLst>
              </p:cNvPr>
              <p:cNvSpPr/>
              <p:nvPr/>
            </p:nvSpPr>
            <p:spPr>
              <a:xfrm rot="16200000">
                <a:off x="1080146" y="4196080"/>
                <a:ext cx="457516" cy="59265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E9E7157D-D83F-4008-BAFC-FA76DE72D77D}"/>
                  </a:ext>
                </a:extLst>
              </p:cNvPr>
              <p:cNvSpPr/>
              <p:nvPr/>
            </p:nvSpPr>
            <p:spPr>
              <a:xfrm rot="16200000">
                <a:off x="858794" y="4735980"/>
                <a:ext cx="886962" cy="670418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012345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837127" y="339510"/>
            <a:ext cx="11204619" cy="3421122"/>
          </a:xfrm>
        </p:spPr>
        <p:txBody>
          <a:bodyPr/>
          <a:lstStyle/>
          <a:p>
            <a:pPr algn="l"/>
            <a:r>
              <a:rPr lang="en-IN" sz="3200" b="1" dirty="0" smtClean="0"/>
              <a:t>Title:</a:t>
            </a:r>
          </a:p>
          <a:p>
            <a:pPr algn="l"/>
            <a:endParaRPr lang="en-IN" sz="3200" dirty="0"/>
          </a:p>
          <a:p>
            <a:pPr algn="l"/>
            <a:r>
              <a:rPr lang="en-IN" sz="3200" dirty="0"/>
              <a:t>The plot title will be shown above the plot. The </a:t>
            </a:r>
            <a:r>
              <a:rPr lang="en-IN" sz="3200" dirty="0" err="1"/>
              <a:t>plt.title</a:t>
            </a:r>
            <a:r>
              <a:rPr lang="en-IN" sz="3200" dirty="0"/>
              <a:t>() command accepts a string as an argument</a:t>
            </a:r>
            <a:r>
              <a:rPr lang="en-IN" sz="3200" dirty="0" smtClean="0"/>
              <a:t>.</a:t>
            </a:r>
          </a:p>
          <a:p>
            <a:pPr algn="l"/>
            <a:endParaRPr lang="en-IN" sz="3200" dirty="0"/>
          </a:p>
          <a:p>
            <a:pPr algn="l"/>
            <a:r>
              <a:rPr lang="en-IN" sz="3200" dirty="0" err="1"/>
              <a:t>plt.title</a:t>
            </a:r>
            <a:r>
              <a:rPr lang="en-IN" sz="3200" dirty="0"/>
              <a:t>('My Plot Title')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9A2186A-C326-48DC-8E09-0BB48FF9D3DE}"/>
              </a:ext>
            </a:extLst>
          </p:cNvPr>
          <p:cNvGrpSpPr/>
          <p:nvPr/>
        </p:nvGrpSpPr>
        <p:grpSpPr>
          <a:xfrm>
            <a:off x="98906" y="313751"/>
            <a:ext cx="648068" cy="476518"/>
            <a:chOff x="-3373" y="3444677"/>
            <a:chExt cx="3155739" cy="1643520"/>
          </a:xfrm>
        </p:grpSpPr>
        <p:sp>
          <p:nvSpPr>
            <p:cNvPr id="4" name="Freeform 61">
              <a:extLst>
                <a:ext uri="{FF2B5EF4-FFF2-40B4-BE49-F238E27FC236}">
                  <a16:creationId xmlns:a16="http://schemas.microsoft.com/office/drawing/2014/main" id="{B69C1344-DA27-4625-A365-74DC77A0B525}"/>
                </a:ext>
              </a:extLst>
            </p:cNvPr>
            <p:cNvSpPr/>
            <p:nvPr/>
          </p:nvSpPr>
          <p:spPr>
            <a:xfrm rot="5400000">
              <a:off x="1185646" y="3121477"/>
              <a:ext cx="1643520" cy="2289920"/>
            </a:xfrm>
            <a:custGeom>
              <a:avLst/>
              <a:gdLst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31366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90042 w 1404608"/>
                <a:gd name="connsiteY10" fmla="*/ 599846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702259 w 1404608"/>
                <a:gd name="connsiteY12" fmla="*/ 629107 h 2070201"/>
                <a:gd name="connsiteX13" fmla="*/ 526694 w 1404608"/>
                <a:gd name="connsiteY13" fmla="*/ 0 h 2070201"/>
                <a:gd name="connsiteX14" fmla="*/ 468172 w 1404608"/>
                <a:gd name="connsiteY14" fmla="*/ 1338681 h 2070201"/>
                <a:gd name="connsiteX15" fmla="*/ 321868 w 1404608"/>
                <a:gd name="connsiteY15" fmla="*/ 1287475 h 2070201"/>
                <a:gd name="connsiteX16" fmla="*/ 0 w 1404608"/>
                <a:gd name="connsiteY16" fmla="*/ 1053388 h 2070201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8942 h 2075755"/>
                <a:gd name="connsiteX1" fmla="*/ 124358 w 1404608"/>
                <a:gd name="connsiteY1" fmla="*/ 1388126 h 2075755"/>
                <a:gd name="connsiteX2" fmla="*/ 292608 w 1404608"/>
                <a:gd name="connsiteY2" fmla="*/ 1746571 h 2075755"/>
                <a:gd name="connsiteX3" fmla="*/ 687628 w 1404608"/>
                <a:gd name="connsiteY3" fmla="*/ 2075755 h 2075755"/>
                <a:gd name="connsiteX4" fmla="*/ 1294790 w 1404608"/>
                <a:gd name="connsiteY4" fmla="*/ 2061125 h 2075755"/>
                <a:gd name="connsiteX5" fmla="*/ 1404518 w 1404608"/>
                <a:gd name="connsiteY5" fmla="*/ 1161355 h 2075755"/>
                <a:gd name="connsiteX6" fmla="*/ 1221638 w 1404608"/>
                <a:gd name="connsiteY6" fmla="*/ 773650 h 2075755"/>
                <a:gd name="connsiteX7" fmla="*/ 1177747 w 1404608"/>
                <a:gd name="connsiteY7" fmla="*/ 971160 h 2075755"/>
                <a:gd name="connsiteX8" fmla="*/ 980236 w 1404608"/>
                <a:gd name="connsiteY8" fmla="*/ 700498 h 2075755"/>
                <a:gd name="connsiteX9" fmla="*/ 921715 w 1404608"/>
                <a:gd name="connsiteY9" fmla="*/ 934584 h 2075755"/>
                <a:gd name="connsiteX10" fmla="*/ 738836 w 1404608"/>
                <a:gd name="connsiteY10" fmla="*/ 598085 h 2075755"/>
                <a:gd name="connsiteX11" fmla="*/ 709574 w 1404608"/>
                <a:gd name="connsiteY11" fmla="*/ 941899 h 2075755"/>
                <a:gd name="connsiteX12" fmla="*/ 526694 w 1404608"/>
                <a:gd name="connsiteY12" fmla="*/ 5554 h 2075755"/>
                <a:gd name="connsiteX13" fmla="*/ 468172 w 1404608"/>
                <a:gd name="connsiteY13" fmla="*/ 1344235 h 2075755"/>
                <a:gd name="connsiteX14" fmla="*/ 321868 w 1404608"/>
                <a:gd name="connsiteY14" fmla="*/ 1293029 h 2075755"/>
                <a:gd name="connsiteX15" fmla="*/ 0 w 1404608"/>
                <a:gd name="connsiteY15" fmla="*/ 1058942 h 2075755"/>
                <a:gd name="connsiteX0" fmla="*/ 0 w 1404608"/>
                <a:gd name="connsiteY0" fmla="*/ 1029958 h 2046771"/>
                <a:gd name="connsiteX1" fmla="*/ 124358 w 1404608"/>
                <a:gd name="connsiteY1" fmla="*/ 1359142 h 2046771"/>
                <a:gd name="connsiteX2" fmla="*/ 292608 w 1404608"/>
                <a:gd name="connsiteY2" fmla="*/ 1717587 h 2046771"/>
                <a:gd name="connsiteX3" fmla="*/ 687628 w 1404608"/>
                <a:gd name="connsiteY3" fmla="*/ 2046771 h 2046771"/>
                <a:gd name="connsiteX4" fmla="*/ 1294790 w 1404608"/>
                <a:gd name="connsiteY4" fmla="*/ 2032141 h 2046771"/>
                <a:gd name="connsiteX5" fmla="*/ 1404518 w 1404608"/>
                <a:gd name="connsiteY5" fmla="*/ 1132371 h 2046771"/>
                <a:gd name="connsiteX6" fmla="*/ 1221638 w 1404608"/>
                <a:gd name="connsiteY6" fmla="*/ 744666 h 2046771"/>
                <a:gd name="connsiteX7" fmla="*/ 1177747 w 1404608"/>
                <a:gd name="connsiteY7" fmla="*/ 942176 h 2046771"/>
                <a:gd name="connsiteX8" fmla="*/ 980236 w 1404608"/>
                <a:gd name="connsiteY8" fmla="*/ 671514 h 2046771"/>
                <a:gd name="connsiteX9" fmla="*/ 921715 w 1404608"/>
                <a:gd name="connsiteY9" fmla="*/ 905600 h 2046771"/>
                <a:gd name="connsiteX10" fmla="*/ 738836 w 1404608"/>
                <a:gd name="connsiteY10" fmla="*/ 569101 h 2046771"/>
                <a:gd name="connsiteX11" fmla="*/ 709574 w 1404608"/>
                <a:gd name="connsiteY11" fmla="*/ 912915 h 2046771"/>
                <a:gd name="connsiteX12" fmla="*/ 526694 w 1404608"/>
                <a:gd name="connsiteY12" fmla="*/ 5831 h 2046771"/>
                <a:gd name="connsiteX13" fmla="*/ 468172 w 1404608"/>
                <a:gd name="connsiteY13" fmla="*/ 1315251 h 2046771"/>
                <a:gd name="connsiteX14" fmla="*/ 321868 w 1404608"/>
                <a:gd name="connsiteY14" fmla="*/ 1264045 h 2046771"/>
                <a:gd name="connsiteX15" fmla="*/ 0 w 1404608"/>
                <a:gd name="connsiteY15" fmla="*/ 1029958 h 2046771"/>
                <a:gd name="connsiteX0" fmla="*/ 0 w 1404608"/>
                <a:gd name="connsiteY0" fmla="*/ 1024127 h 2040940"/>
                <a:gd name="connsiteX1" fmla="*/ 124358 w 1404608"/>
                <a:gd name="connsiteY1" fmla="*/ 1353311 h 2040940"/>
                <a:gd name="connsiteX2" fmla="*/ 292608 w 1404608"/>
                <a:gd name="connsiteY2" fmla="*/ 1711756 h 2040940"/>
                <a:gd name="connsiteX3" fmla="*/ 687628 w 1404608"/>
                <a:gd name="connsiteY3" fmla="*/ 2040940 h 2040940"/>
                <a:gd name="connsiteX4" fmla="*/ 1294790 w 1404608"/>
                <a:gd name="connsiteY4" fmla="*/ 2026310 h 2040940"/>
                <a:gd name="connsiteX5" fmla="*/ 1404518 w 1404608"/>
                <a:gd name="connsiteY5" fmla="*/ 1126540 h 2040940"/>
                <a:gd name="connsiteX6" fmla="*/ 1221638 w 1404608"/>
                <a:gd name="connsiteY6" fmla="*/ 738835 h 2040940"/>
                <a:gd name="connsiteX7" fmla="*/ 1177747 w 1404608"/>
                <a:gd name="connsiteY7" fmla="*/ 936345 h 2040940"/>
                <a:gd name="connsiteX8" fmla="*/ 980236 w 1404608"/>
                <a:gd name="connsiteY8" fmla="*/ 665683 h 2040940"/>
                <a:gd name="connsiteX9" fmla="*/ 921715 w 1404608"/>
                <a:gd name="connsiteY9" fmla="*/ 899769 h 2040940"/>
                <a:gd name="connsiteX10" fmla="*/ 738836 w 1404608"/>
                <a:gd name="connsiteY10" fmla="*/ 563270 h 2040940"/>
                <a:gd name="connsiteX11" fmla="*/ 709574 w 1404608"/>
                <a:gd name="connsiteY11" fmla="*/ 907084 h 2040940"/>
                <a:gd name="connsiteX12" fmla="*/ 526694 w 1404608"/>
                <a:gd name="connsiteY12" fmla="*/ 0 h 2040940"/>
                <a:gd name="connsiteX13" fmla="*/ 468172 w 1404608"/>
                <a:gd name="connsiteY13" fmla="*/ 1309420 h 2040940"/>
                <a:gd name="connsiteX14" fmla="*/ 321868 w 1404608"/>
                <a:gd name="connsiteY14" fmla="*/ 1258214 h 2040940"/>
                <a:gd name="connsiteX15" fmla="*/ 0 w 1404608"/>
                <a:gd name="connsiteY15" fmla="*/ 1024127 h 2040940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370 h 2041183"/>
                <a:gd name="connsiteX1" fmla="*/ 124358 w 1404608"/>
                <a:gd name="connsiteY1" fmla="*/ 1353554 h 2041183"/>
                <a:gd name="connsiteX2" fmla="*/ 292608 w 1404608"/>
                <a:gd name="connsiteY2" fmla="*/ 1711999 h 2041183"/>
                <a:gd name="connsiteX3" fmla="*/ 687628 w 1404608"/>
                <a:gd name="connsiteY3" fmla="*/ 2041183 h 2041183"/>
                <a:gd name="connsiteX4" fmla="*/ 1294790 w 1404608"/>
                <a:gd name="connsiteY4" fmla="*/ 2026553 h 2041183"/>
                <a:gd name="connsiteX5" fmla="*/ 1404518 w 1404608"/>
                <a:gd name="connsiteY5" fmla="*/ 1126783 h 2041183"/>
                <a:gd name="connsiteX6" fmla="*/ 1221638 w 1404608"/>
                <a:gd name="connsiteY6" fmla="*/ 739078 h 2041183"/>
                <a:gd name="connsiteX7" fmla="*/ 1177747 w 1404608"/>
                <a:gd name="connsiteY7" fmla="*/ 936588 h 2041183"/>
                <a:gd name="connsiteX8" fmla="*/ 980236 w 1404608"/>
                <a:gd name="connsiteY8" fmla="*/ 665926 h 2041183"/>
                <a:gd name="connsiteX9" fmla="*/ 921715 w 1404608"/>
                <a:gd name="connsiteY9" fmla="*/ 900012 h 2041183"/>
                <a:gd name="connsiteX10" fmla="*/ 738836 w 1404608"/>
                <a:gd name="connsiteY10" fmla="*/ 563513 h 2041183"/>
                <a:gd name="connsiteX11" fmla="*/ 709574 w 1404608"/>
                <a:gd name="connsiteY11" fmla="*/ 907327 h 2041183"/>
                <a:gd name="connsiteX12" fmla="*/ 526694 w 1404608"/>
                <a:gd name="connsiteY12" fmla="*/ 243 h 2041183"/>
                <a:gd name="connsiteX13" fmla="*/ 468172 w 1404608"/>
                <a:gd name="connsiteY13" fmla="*/ 1309663 h 2041183"/>
                <a:gd name="connsiteX14" fmla="*/ 321868 w 1404608"/>
                <a:gd name="connsiteY14" fmla="*/ 1258457 h 2041183"/>
                <a:gd name="connsiteX15" fmla="*/ 0 w 1404608"/>
                <a:gd name="connsiteY15" fmla="*/ 1024370 h 2041183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55410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36384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52597 w 1421182"/>
                <a:gd name="connsiteY6" fmla="*/ 669316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537 h 2040940"/>
                <a:gd name="connsiteX1" fmla="*/ 140932 w 1421182"/>
                <a:gd name="connsiteY1" fmla="*/ 1353311 h 2040940"/>
                <a:gd name="connsiteX2" fmla="*/ 309182 w 1421182"/>
                <a:gd name="connsiteY2" fmla="*/ 1711756 h 2040940"/>
                <a:gd name="connsiteX3" fmla="*/ 704202 w 1421182"/>
                <a:gd name="connsiteY3" fmla="*/ 2040940 h 2040940"/>
                <a:gd name="connsiteX4" fmla="*/ 1311364 w 1421182"/>
                <a:gd name="connsiteY4" fmla="*/ 2026310 h 2040940"/>
                <a:gd name="connsiteX5" fmla="*/ 1421092 w 1421182"/>
                <a:gd name="connsiteY5" fmla="*/ 1126540 h 2040940"/>
                <a:gd name="connsiteX6" fmla="*/ 1152597 w 1421182"/>
                <a:gd name="connsiteY6" fmla="*/ 669074 h 2040940"/>
                <a:gd name="connsiteX7" fmla="*/ 1168953 w 1421182"/>
                <a:gd name="connsiteY7" fmla="*/ 968054 h 2040940"/>
                <a:gd name="connsiteX8" fmla="*/ 927050 w 1421182"/>
                <a:gd name="connsiteY8" fmla="*/ 614948 h 2040940"/>
                <a:gd name="connsiteX9" fmla="*/ 957315 w 1421182"/>
                <a:gd name="connsiteY9" fmla="*/ 944162 h 2040940"/>
                <a:gd name="connsiteX10" fmla="*/ 711016 w 1421182"/>
                <a:gd name="connsiteY10" fmla="*/ 569612 h 2040940"/>
                <a:gd name="connsiteX11" fmla="*/ 729319 w 1421182"/>
                <a:gd name="connsiteY11" fmla="*/ 957819 h 2040940"/>
                <a:gd name="connsiteX12" fmla="*/ 543268 w 1421182"/>
                <a:gd name="connsiteY12" fmla="*/ 0 h 2040940"/>
                <a:gd name="connsiteX13" fmla="*/ 473286 w 1421182"/>
                <a:gd name="connsiteY13" fmla="*/ 1312119 h 2040940"/>
                <a:gd name="connsiteX14" fmla="*/ 338442 w 1421182"/>
                <a:gd name="connsiteY14" fmla="*/ 1258214 h 2040940"/>
                <a:gd name="connsiteX15" fmla="*/ 719 w 1421182"/>
                <a:gd name="connsiteY15" fmla="*/ 957537 h 2040940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26318"/>
                <a:gd name="connsiteX1" fmla="*/ 140932 w 1421182"/>
                <a:gd name="connsiteY1" fmla="*/ 1353319 h 2026318"/>
                <a:gd name="connsiteX2" fmla="*/ 309182 w 1421182"/>
                <a:gd name="connsiteY2" fmla="*/ 1711764 h 2026318"/>
                <a:gd name="connsiteX3" fmla="*/ 693290 w 1421182"/>
                <a:gd name="connsiteY3" fmla="*/ 2019121 h 2026318"/>
                <a:gd name="connsiteX4" fmla="*/ 1311364 w 1421182"/>
                <a:gd name="connsiteY4" fmla="*/ 2026318 h 2026318"/>
                <a:gd name="connsiteX5" fmla="*/ 1421092 w 1421182"/>
                <a:gd name="connsiteY5" fmla="*/ 1126548 h 2026318"/>
                <a:gd name="connsiteX6" fmla="*/ 1152597 w 1421182"/>
                <a:gd name="connsiteY6" fmla="*/ 669082 h 2026318"/>
                <a:gd name="connsiteX7" fmla="*/ 1168953 w 1421182"/>
                <a:gd name="connsiteY7" fmla="*/ 968062 h 2026318"/>
                <a:gd name="connsiteX8" fmla="*/ 927050 w 1421182"/>
                <a:gd name="connsiteY8" fmla="*/ 614956 h 2026318"/>
                <a:gd name="connsiteX9" fmla="*/ 957315 w 1421182"/>
                <a:gd name="connsiteY9" fmla="*/ 944170 h 2026318"/>
                <a:gd name="connsiteX10" fmla="*/ 711016 w 1421182"/>
                <a:gd name="connsiteY10" fmla="*/ 569620 h 2026318"/>
                <a:gd name="connsiteX11" fmla="*/ 729319 w 1421182"/>
                <a:gd name="connsiteY11" fmla="*/ 957827 h 2026318"/>
                <a:gd name="connsiteX12" fmla="*/ 543268 w 1421182"/>
                <a:gd name="connsiteY12" fmla="*/ 8 h 2026318"/>
                <a:gd name="connsiteX13" fmla="*/ 473286 w 1421182"/>
                <a:gd name="connsiteY13" fmla="*/ 1312127 h 2026318"/>
                <a:gd name="connsiteX14" fmla="*/ 338442 w 1421182"/>
                <a:gd name="connsiteY14" fmla="*/ 1258222 h 2026318"/>
                <a:gd name="connsiteX15" fmla="*/ 719 w 1421182"/>
                <a:gd name="connsiteY15" fmla="*/ 957545 h 2026318"/>
                <a:gd name="connsiteX0" fmla="*/ 719 w 1421182"/>
                <a:gd name="connsiteY0" fmla="*/ 957545 h 2295953"/>
                <a:gd name="connsiteX1" fmla="*/ 140932 w 1421182"/>
                <a:gd name="connsiteY1" fmla="*/ 1353319 h 2295953"/>
                <a:gd name="connsiteX2" fmla="*/ 309182 w 1421182"/>
                <a:gd name="connsiteY2" fmla="*/ 1711764 h 2295953"/>
                <a:gd name="connsiteX3" fmla="*/ 693290 w 1421182"/>
                <a:gd name="connsiteY3" fmla="*/ 2019121 h 2295953"/>
                <a:gd name="connsiteX4" fmla="*/ 722524 w 1421182"/>
                <a:gd name="connsiteY4" fmla="*/ 2295953 h 2295953"/>
                <a:gd name="connsiteX5" fmla="*/ 1311364 w 1421182"/>
                <a:gd name="connsiteY5" fmla="*/ 2026318 h 2295953"/>
                <a:gd name="connsiteX6" fmla="*/ 1421092 w 1421182"/>
                <a:gd name="connsiteY6" fmla="*/ 1126548 h 2295953"/>
                <a:gd name="connsiteX7" fmla="*/ 1152597 w 1421182"/>
                <a:gd name="connsiteY7" fmla="*/ 669082 h 2295953"/>
                <a:gd name="connsiteX8" fmla="*/ 1168953 w 1421182"/>
                <a:gd name="connsiteY8" fmla="*/ 968062 h 2295953"/>
                <a:gd name="connsiteX9" fmla="*/ 927050 w 1421182"/>
                <a:gd name="connsiteY9" fmla="*/ 614956 h 2295953"/>
                <a:gd name="connsiteX10" fmla="*/ 957315 w 1421182"/>
                <a:gd name="connsiteY10" fmla="*/ 944170 h 2295953"/>
                <a:gd name="connsiteX11" fmla="*/ 711016 w 1421182"/>
                <a:gd name="connsiteY11" fmla="*/ 569620 h 2295953"/>
                <a:gd name="connsiteX12" fmla="*/ 729319 w 1421182"/>
                <a:gd name="connsiteY12" fmla="*/ 957827 h 2295953"/>
                <a:gd name="connsiteX13" fmla="*/ 543268 w 1421182"/>
                <a:gd name="connsiteY13" fmla="*/ 8 h 2295953"/>
                <a:gd name="connsiteX14" fmla="*/ 473286 w 1421182"/>
                <a:gd name="connsiteY14" fmla="*/ 1312127 h 2295953"/>
                <a:gd name="connsiteX15" fmla="*/ 338442 w 1421182"/>
                <a:gd name="connsiteY15" fmla="*/ 1258222 h 2295953"/>
                <a:gd name="connsiteX16" fmla="*/ 719 w 1421182"/>
                <a:gd name="connsiteY16" fmla="*/ 957545 h 2295953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93290 w 1421182"/>
                <a:gd name="connsiteY3" fmla="*/ 2019121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26141 w 1421182"/>
                <a:gd name="connsiteY3" fmla="*/ 1985150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4785"/>
                <a:gd name="connsiteX1" fmla="*/ 140932 w 1421182"/>
                <a:gd name="connsiteY1" fmla="*/ 1353319 h 2314785"/>
                <a:gd name="connsiteX2" fmla="*/ 309182 w 1421182"/>
                <a:gd name="connsiteY2" fmla="*/ 1711764 h 2314785"/>
                <a:gd name="connsiteX3" fmla="*/ 626141 w 1421182"/>
                <a:gd name="connsiteY3" fmla="*/ 1985150 h 2314785"/>
                <a:gd name="connsiteX4" fmla="*/ 658780 w 1421182"/>
                <a:gd name="connsiteY4" fmla="*/ 2266927 h 2314785"/>
                <a:gd name="connsiteX5" fmla="*/ 1170733 w 1421182"/>
                <a:gd name="connsiteY5" fmla="*/ 2300858 h 2314785"/>
                <a:gd name="connsiteX6" fmla="*/ 1311364 w 1421182"/>
                <a:gd name="connsiteY6" fmla="*/ 2026318 h 2314785"/>
                <a:gd name="connsiteX7" fmla="*/ 1421092 w 1421182"/>
                <a:gd name="connsiteY7" fmla="*/ 1126548 h 2314785"/>
                <a:gd name="connsiteX8" fmla="*/ 1152597 w 1421182"/>
                <a:gd name="connsiteY8" fmla="*/ 669082 h 2314785"/>
                <a:gd name="connsiteX9" fmla="*/ 1168953 w 1421182"/>
                <a:gd name="connsiteY9" fmla="*/ 968062 h 2314785"/>
                <a:gd name="connsiteX10" fmla="*/ 927050 w 1421182"/>
                <a:gd name="connsiteY10" fmla="*/ 614956 h 2314785"/>
                <a:gd name="connsiteX11" fmla="*/ 957315 w 1421182"/>
                <a:gd name="connsiteY11" fmla="*/ 944170 h 2314785"/>
                <a:gd name="connsiteX12" fmla="*/ 711016 w 1421182"/>
                <a:gd name="connsiteY12" fmla="*/ 569620 h 2314785"/>
                <a:gd name="connsiteX13" fmla="*/ 729319 w 1421182"/>
                <a:gd name="connsiteY13" fmla="*/ 957827 h 2314785"/>
                <a:gd name="connsiteX14" fmla="*/ 543268 w 1421182"/>
                <a:gd name="connsiteY14" fmla="*/ 8 h 2314785"/>
                <a:gd name="connsiteX15" fmla="*/ 473286 w 1421182"/>
                <a:gd name="connsiteY15" fmla="*/ 1312127 h 2314785"/>
                <a:gd name="connsiteX16" fmla="*/ 338442 w 1421182"/>
                <a:gd name="connsiteY16" fmla="*/ 1258222 h 2314785"/>
                <a:gd name="connsiteX17" fmla="*/ 719 w 1421182"/>
                <a:gd name="connsiteY17" fmla="*/ 957545 h 2314785"/>
                <a:gd name="connsiteX0" fmla="*/ 719 w 1421182"/>
                <a:gd name="connsiteY0" fmla="*/ 957545 h 2323891"/>
                <a:gd name="connsiteX1" fmla="*/ 140932 w 1421182"/>
                <a:gd name="connsiteY1" fmla="*/ 1353319 h 2323891"/>
                <a:gd name="connsiteX2" fmla="*/ 309182 w 1421182"/>
                <a:gd name="connsiteY2" fmla="*/ 1711764 h 2323891"/>
                <a:gd name="connsiteX3" fmla="*/ 626141 w 1421182"/>
                <a:gd name="connsiteY3" fmla="*/ 1985150 h 2323891"/>
                <a:gd name="connsiteX4" fmla="*/ 658780 w 1421182"/>
                <a:gd name="connsiteY4" fmla="*/ 2266927 h 2323891"/>
                <a:gd name="connsiteX5" fmla="*/ 1170733 w 1421182"/>
                <a:gd name="connsiteY5" fmla="*/ 2300858 h 2323891"/>
                <a:gd name="connsiteX6" fmla="*/ 1311364 w 1421182"/>
                <a:gd name="connsiteY6" fmla="*/ 2026318 h 2323891"/>
                <a:gd name="connsiteX7" fmla="*/ 1421092 w 1421182"/>
                <a:gd name="connsiteY7" fmla="*/ 1126548 h 2323891"/>
                <a:gd name="connsiteX8" fmla="*/ 1152597 w 1421182"/>
                <a:gd name="connsiteY8" fmla="*/ 669082 h 2323891"/>
                <a:gd name="connsiteX9" fmla="*/ 1168953 w 1421182"/>
                <a:gd name="connsiteY9" fmla="*/ 968062 h 2323891"/>
                <a:gd name="connsiteX10" fmla="*/ 927050 w 1421182"/>
                <a:gd name="connsiteY10" fmla="*/ 614956 h 2323891"/>
                <a:gd name="connsiteX11" fmla="*/ 957315 w 1421182"/>
                <a:gd name="connsiteY11" fmla="*/ 944170 h 2323891"/>
                <a:gd name="connsiteX12" fmla="*/ 711016 w 1421182"/>
                <a:gd name="connsiteY12" fmla="*/ 569620 h 2323891"/>
                <a:gd name="connsiteX13" fmla="*/ 729319 w 1421182"/>
                <a:gd name="connsiteY13" fmla="*/ 957827 h 2323891"/>
                <a:gd name="connsiteX14" fmla="*/ 543268 w 1421182"/>
                <a:gd name="connsiteY14" fmla="*/ 8 h 2323891"/>
                <a:gd name="connsiteX15" fmla="*/ 473286 w 1421182"/>
                <a:gd name="connsiteY15" fmla="*/ 1312127 h 2323891"/>
                <a:gd name="connsiteX16" fmla="*/ 338442 w 1421182"/>
                <a:gd name="connsiteY16" fmla="*/ 1258222 h 2323891"/>
                <a:gd name="connsiteX17" fmla="*/ 719 w 1421182"/>
                <a:gd name="connsiteY17" fmla="*/ 957545 h 2323891"/>
                <a:gd name="connsiteX0" fmla="*/ 719 w 1421182"/>
                <a:gd name="connsiteY0" fmla="*/ 957545 h 2358736"/>
                <a:gd name="connsiteX1" fmla="*/ 140932 w 1421182"/>
                <a:gd name="connsiteY1" fmla="*/ 1353319 h 2358736"/>
                <a:gd name="connsiteX2" fmla="*/ 309182 w 1421182"/>
                <a:gd name="connsiteY2" fmla="*/ 1711764 h 2358736"/>
                <a:gd name="connsiteX3" fmla="*/ 626141 w 1421182"/>
                <a:gd name="connsiteY3" fmla="*/ 1985150 h 2358736"/>
                <a:gd name="connsiteX4" fmla="*/ 658780 w 1421182"/>
                <a:gd name="connsiteY4" fmla="*/ 2266927 h 2358736"/>
                <a:gd name="connsiteX5" fmla="*/ 1227989 w 1421182"/>
                <a:gd name="connsiteY5" fmla="*/ 2341644 h 2358736"/>
                <a:gd name="connsiteX6" fmla="*/ 1311364 w 1421182"/>
                <a:gd name="connsiteY6" fmla="*/ 2026318 h 2358736"/>
                <a:gd name="connsiteX7" fmla="*/ 1421092 w 1421182"/>
                <a:gd name="connsiteY7" fmla="*/ 1126548 h 2358736"/>
                <a:gd name="connsiteX8" fmla="*/ 1152597 w 1421182"/>
                <a:gd name="connsiteY8" fmla="*/ 669082 h 2358736"/>
                <a:gd name="connsiteX9" fmla="*/ 1168953 w 1421182"/>
                <a:gd name="connsiteY9" fmla="*/ 968062 h 2358736"/>
                <a:gd name="connsiteX10" fmla="*/ 927050 w 1421182"/>
                <a:gd name="connsiteY10" fmla="*/ 614956 h 2358736"/>
                <a:gd name="connsiteX11" fmla="*/ 957315 w 1421182"/>
                <a:gd name="connsiteY11" fmla="*/ 944170 h 2358736"/>
                <a:gd name="connsiteX12" fmla="*/ 711016 w 1421182"/>
                <a:gd name="connsiteY12" fmla="*/ 569620 h 2358736"/>
                <a:gd name="connsiteX13" fmla="*/ 729319 w 1421182"/>
                <a:gd name="connsiteY13" fmla="*/ 957827 h 2358736"/>
                <a:gd name="connsiteX14" fmla="*/ 543268 w 1421182"/>
                <a:gd name="connsiteY14" fmla="*/ 8 h 2358736"/>
                <a:gd name="connsiteX15" fmla="*/ 473286 w 1421182"/>
                <a:gd name="connsiteY15" fmla="*/ 1312127 h 2358736"/>
                <a:gd name="connsiteX16" fmla="*/ 338442 w 1421182"/>
                <a:gd name="connsiteY16" fmla="*/ 1258222 h 2358736"/>
                <a:gd name="connsiteX17" fmla="*/ 719 w 1421182"/>
                <a:gd name="connsiteY17" fmla="*/ 957545 h 2358736"/>
                <a:gd name="connsiteX0" fmla="*/ 719 w 1421182"/>
                <a:gd name="connsiteY0" fmla="*/ 957545 h 2341644"/>
                <a:gd name="connsiteX1" fmla="*/ 140932 w 1421182"/>
                <a:gd name="connsiteY1" fmla="*/ 1353319 h 2341644"/>
                <a:gd name="connsiteX2" fmla="*/ 309182 w 1421182"/>
                <a:gd name="connsiteY2" fmla="*/ 1711764 h 2341644"/>
                <a:gd name="connsiteX3" fmla="*/ 626141 w 1421182"/>
                <a:gd name="connsiteY3" fmla="*/ 1985150 h 2341644"/>
                <a:gd name="connsiteX4" fmla="*/ 658780 w 1421182"/>
                <a:gd name="connsiteY4" fmla="*/ 2266927 h 2341644"/>
                <a:gd name="connsiteX5" fmla="*/ 1227989 w 1421182"/>
                <a:gd name="connsiteY5" fmla="*/ 2341644 h 2341644"/>
                <a:gd name="connsiteX6" fmla="*/ 1311364 w 1421182"/>
                <a:gd name="connsiteY6" fmla="*/ 2026318 h 2341644"/>
                <a:gd name="connsiteX7" fmla="*/ 1421092 w 1421182"/>
                <a:gd name="connsiteY7" fmla="*/ 1126548 h 2341644"/>
                <a:gd name="connsiteX8" fmla="*/ 1152597 w 1421182"/>
                <a:gd name="connsiteY8" fmla="*/ 669082 h 2341644"/>
                <a:gd name="connsiteX9" fmla="*/ 1168953 w 1421182"/>
                <a:gd name="connsiteY9" fmla="*/ 968062 h 2341644"/>
                <a:gd name="connsiteX10" fmla="*/ 927050 w 1421182"/>
                <a:gd name="connsiteY10" fmla="*/ 614956 h 2341644"/>
                <a:gd name="connsiteX11" fmla="*/ 957315 w 1421182"/>
                <a:gd name="connsiteY11" fmla="*/ 944170 h 2341644"/>
                <a:gd name="connsiteX12" fmla="*/ 711016 w 1421182"/>
                <a:gd name="connsiteY12" fmla="*/ 569620 h 2341644"/>
                <a:gd name="connsiteX13" fmla="*/ 729319 w 1421182"/>
                <a:gd name="connsiteY13" fmla="*/ 957827 h 2341644"/>
                <a:gd name="connsiteX14" fmla="*/ 543268 w 1421182"/>
                <a:gd name="connsiteY14" fmla="*/ 8 h 2341644"/>
                <a:gd name="connsiteX15" fmla="*/ 473286 w 1421182"/>
                <a:gd name="connsiteY15" fmla="*/ 1312127 h 2341644"/>
                <a:gd name="connsiteX16" fmla="*/ 338442 w 1421182"/>
                <a:gd name="connsiteY16" fmla="*/ 1258222 h 2341644"/>
                <a:gd name="connsiteX17" fmla="*/ 719 w 1421182"/>
                <a:gd name="connsiteY17" fmla="*/ 957545 h 2341644"/>
                <a:gd name="connsiteX0" fmla="*/ 719 w 1421092"/>
                <a:gd name="connsiteY0" fmla="*/ 957545 h 2341644"/>
                <a:gd name="connsiteX1" fmla="*/ 140932 w 1421092"/>
                <a:gd name="connsiteY1" fmla="*/ 1353319 h 2341644"/>
                <a:gd name="connsiteX2" fmla="*/ 309182 w 1421092"/>
                <a:gd name="connsiteY2" fmla="*/ 1711764 h 2341644"/>
                <a:gd name="connsiteX3" fmla="*/ 626141 w 1421092"/>
                <a:gd name="connsiteY3" fmla="*/ 1985150 h 2341644"/>
                <a:gd name="connsiteX4" fmla="*/ 658780 w 1421092"/>
                <a:gd name="connsiteY4" fmla="*/ 2266927 h 2341644"/>
                <a:gd name="connsiteX5" fmla="*/ 1227989 w 1421092"/>
                <a:gd name="connsiteY5" fmla="*/ 2341644 h 2341644"/>
                <a:gd name="connsiteX6" fmla="*/ 1262460 w 1421092"/>
                <a:gd name="connsiteY6" fmla="*/ 1987074 h 2341644"/>
                <a:gd name="connsiteX7" fmla="*/ 1421092 w 1421092"/>
                <a:gd name="connsiteY7" fmla="*/ 1126548 h 2341644"/>
                <a:gd name="connsiteX8" fmla="*/ 1152597 w 1421092"/>
                <a:gd name="connsiteY8" fmla="*/ 669082 h 2341644"/>
                <a:gd name="connsiteX9" fmla="*/ 1168953 w 1421092"/>
                <a:gd name="connsiteY9" fmla="*/ 968062 h 2341644"/>
                <a:gd name="connsiteX10" fmla="*/ 927050 w 1421092"/>
                <a:gd name="connsiteY10" fmla="*/ 614956 h 2341644"/>
                <a:gd name="connsiteX11" fmla="*/ 957315 w 1421092"/>
                <a:gd name="connsiteY11" fmla="*/ 944170 h 2341644"/>
                <a:gd name="connsiteX12" fmla="*/ 711016 w 1421092"/>
                <a:gd name="connsiteY12" fmla="*/ 569620 h 2341644"/>
                <a:gd name="connsiteX13" fmla="*/ 729319 w 1421092"/>
                <a:gd name="connsiteY13" fmla="*/ 957827 h 2341644"/>
                <a:gd name="connsiteX14" fmla="*/ 543268 w 1421092"/>
                <a:gd name="connsiteY14" fmla="*/ 8 h 2341644"/>
                <a:gd name="connsiteX15" fmla="*/ 473286 w 1421092"/>
                <a:gd name="connsiteY15" fmla="*/ 1312127 h 2341644"/>
                <a:gd name="connsiteX16" fmla="*/ 338442 w 1421092"/>
                <a:gd name="connsiteY16" fmla="*/ 1258222 h 2341644"/>
                <a:gd name="connsiteX17" fmla="*/ 719 w 1421092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557331 w 1421109"/>
                <a:gd name="connsiteY4" fmla="*/ 2278453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01148 w 1421109"/>
                <a:gd name="connsiteY4" fmla="*/ 2297232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10754"/>
                <a:gd name="connsiteX1" fmla="*/ 140932 w 1421109"/>
                <a:gd name="connsiteY1" fmla="*/ 1353319 h 2310754"/>
                <a:gd name="connsiteX2" fmla="*/ 309182 w 1421109"/>
                <a:gd name="connsiteY2" fmla="*/ 1711764 h 2310754"/>
                <a:gd name="connsiteX3" fmla="*/ 548773 w 1421109"/>
                <a:gd name="connsiteY3" fmla="*/ 1936338 h 2310754"/>
                <a:gd name="connsiteX4" fmla="*/ 601148 w 1421109"/>
                <a:gd name="connsiteY4" fmla="*/ 2297232 h 2310754"/>
                <a:gd name="connsiteX5" fmla="*/ 1253027 w 1421109"/>
                <a:gd name="connsiteY5" fmla="*/ 2310347 h 2310754"/>
                <a:gd name="connsiteX6" fmla="*/ 1262460 w 1421109"/>
                <a:gd name="connsiteY6" fmla="*/ 1987074 h 2310754"/>
                <a:gd name="connsiteX7" fmla="*/ 1421092 w 1421109"/>
                <a:gd name="connsiteY7" fmla="*/ 1126548 h 2310754"/>
                <a:gd name="connsiteX8" fmla="*/ 1152597 w 1421109"/>
                <a:gd name="connsiteY8" fmla="*/ 669082 h 2310754"/>
                <a:gd name="connsiteX9" fmla="*/ 1168953 w 1421109"/>
                <a:gd name="connsiteY9" fmla="*/ 968062 h 2310754"/>
                <a:gd name="connsiteX10" fmla="*/ 927050 w 1421109"/>
                <a:gd name="connsiteY10" fmla="*/ 614956 h 2310754"/>
                <a:gd name="connsiteX11" fmla="*/ 957315 w 1421109"/>
                <a:gd name="connsiteY11" fmla="*/ 944170 h 2310754"/>
                <a:gd name="connsiteX12" fmla="*/ 711016 w 1421109"/>
                <a:gd name="connsiteY12" fmla="*/ 569620 h 2310754"/>
                <a:gd name="connsiteX13" fmla="*/ 729319 w 1421109"/>
                <a:gd name="connsiteY13" fmla="*/ 957827 h 2310754"/>
                <a:gd name="connsiteX14" fmla="*/ 543268 w 1421109"/>
                <a:gd name="connsiteY14" fmla="*/ 8 h 2310754"/>
                <a:gd name="connsiteX15" fmla="*/ 473286 w 1421109"/>
                <a:gd name="connsiteY15" fmla="*/ 1312127 h 2310754"/>
                <a:gd name="connsiteX16" fmla="*/ 338442 w 1421109"/>
                <a:gd name="connsiteY16" fmla="*/ 1258222 h 2310754"/>
                <a:gd name="connsiteX17" fmla="*/ 719 w 1421109"/>
                <a:gd name="connsiteY17" fmla="*/ 957545 h 2310754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601148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347"/>
                <a:gd name="connsiteX1" fmla="*/ 140932 w 1421109"/>
                <a:gd name="connsiteY1" fmla="*/ 1353319 h 2310347"/>
                <a:gd name="connsiteX2" fmla="*/ 309182 w 1421109"/>
                <a:gd name="connsiteY2" fmla="*/ 1711764 h 2310347"/>
                <a:gd name="connsiteX3" fmla="*/ 548773 w 1421109"/>
                <a:gd name="connsiteY3" fmla="*/ 1936338 h 2310347"/>
                <a:gd name="connsiteX4" fmla="*/ 582370 w 1421109"/>
                <a:gd name="connsiteY4" fmla="*/ 2297232 h 2310347"/>
                <a:gd name="connsiteX5" fmla="*/ 1253027 w 1421109"/>
                <a:gd name="connsiteY5" fmla="*/ 2310347 h 2310347"/>
                <a:gd name="connsiteX6" fmla="*/ 1262460 w 1421109"/>
                <a:gd name="connsiteY6" fmla="*/ 1987074 h 2310347"/>
                <a:gd name="connsiteX7" fmla="*/ 1421092 w 1421109"/>
                <a:gd name="connsiteY7" fmla="*/ 1126548 h 2310347"/>
                <a:gd name="connsiteX8" fmla="*/ 1152597 w 1421109"/>
                <a:gd name="connsiteY8" fmla="*/ 669082 h 2310347"/>
                <a:gd name="connsiteX9" fmla="*/ 1168953 w 1421109"/>
                <a:gd name="connsiteY9" fmla="*/ 968062 h 2310347"/>
                <a:gd name="connsiteX10" fmla="*/ 927050 w 1421109"/>
                <a:gd name="connsiteY10" fmla="*/ 614956 h 2310347"/>
                <a:gd name="connsiteX11" fmla="*/ 957315 w 1421109"/>
                <a:gd name="connsiteY11" fmla="*/ 944170 h 2310347"/>
                <a:gd name="connsiteX12" fmla="*/ 711016 w 1421109"/>
                <a:gd name="connsiteY12" fmla="*/ 569620 h 2310347"/>
                <a:gd name="connsiteX13" fmla="*/ 729319 w 1421109"/>
                <a:gd name="connsiteY13" fmla="*/ 957827 h 2310347"/>
                <a:gd name="connsiteX14" fmla="*/ 543268 w 1421109"/>
                <a:gd name="connsiteY14" fmla="*/ 8 h 2310347"/>
                <a:gd name="connsiteX15" fmla="*/ 473286 w 1421109"/>
                <a:gd name="connsiteY15" fmla="*/ 1312127 h 2310347"/>
                <a:gd name="connsiteX16" fmla="*/ 338442 w 1421109"/>
                <a:gd name="connsiteY16" fmla="*/ 1258222 h 2310347"/>
                <a:gd name="connsiteX17" fmla="*/ 719 w 1421109"/>
                <a:gd name="connsiteY17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6650"/>
                <a:gd name="connsiteY0" fmla="*/ 957545 h 2310347"/>
                <a:gd name="connsiteX1" fmla="*/ 140932 w 1426650"/>
                <a:gd name="connsiteY1" fmla="*/ 1353319 h 2310347"/>
                <a:gd name="connsiteX2" fmla="*/ 309182 w 1426650"/>
                <a:gd name="connsiteY2" fmla="*/ 1711764 h 2310347"/>
                <a:gd name="connsiteX3" fmla="*/ 548773 w 1426650"/>
                <a:gd name="connsiteY3" fmla="*/ 1936338 h 2310347"/>
                <a:gd name="connsiteX4" fmla="*/ 582370 w 1426650"/>
                <a:gd name="connsiteY4" fmla="*/ 2297232 h 2310347"/>
                <a:gd name="connsiteX5" fmla="*/ 1253027 w 1426650"/>
                <a:gd name="connsiteY5" fmla="*/ 2310347 h 2310347"/>
                <a:gd name="connsiteX6" fmla="*/ 1262460 w 1426650"/>
                <a:gd name="connsiteY6" fmla="*/ 1987074 h 2310347"/>
                <a:gd name="connsiteX7" fmla="*/ 1421092 w 1426650"/>
                <a:gd name="connsiteY7" fmla="*/ 1126548 h 2310347"/>
                <a:gd name="connsiteX8" fmla="*/ 1393246 w 1426650"/>
                <a:gd name="connsiteY8" fmla="*/ 734522 h 2310347"/>
                <a:gd name="connsiteX9" fmla="*/ 1186368 w 1426650"/>
                <a:gd name="connsiteY9" fmla="*/ 644961 h 2310347"/>
                <a:gd name="connsiteX10" fmla="*/ 1168953 w 1426650"/>
                <a:gd name="connsiteY10" fmla="*/ 968062 h 2310347"/>
                <a:gd name="connsiteX11" fmla="*/ 1156855 w 1426650"/>
                <a:gd name="connsiteY11" fmla="*/ 657333 h 2310347"/>
                <a:gd name="connsiteX12" fmla="*/ 927050 w 1426650"/>
                <a:gd name="connsiteY12" fmla="*/ 614956 h 2310347"/>
                <a:gd name="connsiteX13" fmla="*/ 957315 w 1426650"/>
                <a:gd name="connsiteY13" fmla="*/ 944170 h 2310347"/>
                <a:gd name="connsiteX14" fmla="*/ 711016 w 1426650"/>
                <a:gd name="connsiteY14" fmla="*/ 569620 h 2310347"/>
                <a:gd name="connsiteX15" fmla="*/ 729319 w 1426650"/>
                <a:gd name="connsiteY15" fmla="*/ 957827 h 2310347"/>
                <a:gd name="connsiteX16" fmla="*/ 543268 w 1426650"/>
                <a:gd name="connsiteY16" fmla="*/ 8 h 2310347"/>
                <a:gd name="connsiteX17" fmla="*/ 473286 w 1426650"/>
                <a:gd name="connsiteY17" fmla="*/ 1312127 h 2310347"/>
                <a:gd name="connsiteX18" fmla="*/ 338442 w 1426650"/>
                <a:gd name="connsiteY18" fmla="*/ 1258222 h 2310347"/>
                <a:gd name="connsiteX19" fmla="*/ 719 w 1426650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711016 w 1422362"/>
                <a:gd name="connsiteY14" fmla="*/ 569620 h 2310347"/>
                <a:gd name="connsiteX15" fmla="*/ 729319 w 1422362"/>
                <a:gd name="connsiteY15" fmla="*/ 957827 h 2310347"/>
                <a:gd name="connsiteX16" fmla="*/ 543268 w 1422362"/>
                <a:gd name="connsiteY16" fmla="*/ 8 h 2310347"/>
                <a:gd name="connsiteX17" fmla="*/ 473286 w 1422362"/>
                <a:gd name="connsiteY17" fmla="*/ 1312127 h 2310347"/>
                <a:gd name="connsiteX18" fmla="*/ 338442 w 1422362"/>
                <a:gd name="connsiteY18" fmla="*/ 1258222 h 2310347"/>
                <a:gd name="connsiteX19" fmla="*/ 719 w 1422362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5260 h 2378062"/>
                <a:gd name="connsiteX1" fmla="*/ 140932 w 1422362"/>
                <a:gd name="connsiteY1" fmla="*/ 1421034 h 2378062"/>
                <a:gd name="connsiteX2" fmla="*/ 309182 w 1422362"/>
                <a:gd name="connsiteY2" fmla="*/ 1779479 h 2378062"/>
                <a:gd name="connsiteX3" fmla="*/ 548773 w 1422362"/>
                <a:gd name="connsiteY3" fmla="*/ 2004053 h 2378062"/>
                <a:gd name="connsiteX4" fmla="*/ 582370 w 1422362"/>
                <a:gd name="connsiteY4" fmla="*/ 2364947 h 2378062"/>
                <a:gd name="connsiteX5" fmla="*/ 1253027 w 1422362"/>
                <a:gd name="connsiteY5" fmla="*/ 2378062 h 2378062"/>
                <a:gd name="connsiteX6" fmla="*/ 1262460 w 1422362"/>
                <a:gd name="connsiteY6" fmla="*/ 2054789 h 2378062"/>
                <a:gd name="connsiteX7" fmla="*/ 1421092 w 1422362"/>
                <a:gd name="connsiteY7" fmla="*/ 1194263 h 2378062"/>
                <a:gd name="connsiteX8" fmla="*/ 1369124 w 1422362"/>
                <a:gd name="connsiteY8" fmla="*/ 768467 h 2378062"/>
                <a:gd name="connsiteX9" fmla="*/ 1176719 w 1422362"/>
                <a:gd name="connsiteY9" fmla="*/ 736798 h 2378062"/>
                <a:gd name="connsiteX10" fmla="*/ 1168953 w 1422362"/>
                <a:gd name="connsiteY10" fmla="*/ 1035777 h 2378062"/>
                <a:gd name="connsiteX11" fmla="*/ 1156855 w 1422362"/>
                <a:gd name="connsiteY11" fmla="*/ 725048 h 2378062"/>
                <a:gd name="connsiteX12" fmla="*/ 927050 w 1422362"/>
                <a:gd name="connsiteY12" fmla="*/ 682671 h 2378062"/>
                <a:gd name="connsiteX13" fmla="*/ 957315 w 1422362"/>
                <a:gd name="connsiteY13" fmla="*/ 1011885 h 2378062"/>
                <a:gd name="connsiteX14" fmla="*/ 905990 w 1422362"/>
                <a:gd name="connsiteY14" fmla="*/ 681629 h 2378062"/>
                <a:gd name="connsiteX15" fmla="*/ 711016 w 1422362"/>
                <a:gd name="connsiteY15" fmla="*/ 637335 h 2378062"/>
                <a:gd name="connsiteX16" fmla="*/ 729319 w 1422362"/>
                <a:gd name="connsiteY16" fmla="*/ 1025542 h 2378062"/>
                <a:gd name="connsiteX17" fmla="*/ 543268 w 1422362"/>
                <a:gd name="connsiteY17" fmla="*/ 67723 h 2378062"/>
                <a:gd name="connsiteX18" fmla="*/ 471802 w 1422362"/>
                <a:gd name="connsiteY18" fmla="*/ 213672 h 2378062"/>
                <a:gd name="connsiteX19" fmla="*/ 473286 w 1422362"/>
                <a:gd name="connsiteY19" fmla="*/ 1379842 h 2378062"/>
                <a:gd name="connsiteX20" fmla="*/ 338442 w 1422362"/>
                <a:gd name="connsiteY20" fmla="*/ 1325937 h 2378062"/>
                <a:gd name="connsiteX21" fmla="*/ 719 w 1422362"/>
                <a:gd name="connsiteY21" fmla="*/ 1025260 h 2378062"/>
                <a:gd name="connsiteX0" fmla="*/ 719 w 1422362"/>
                <a:gd name="connsiteY0" fmla="*/ 1011512 h 2364314"/>
                <a:gd name="connsiteX1" fmla="*/ 140932 w 1422362"/>
                <a:gd name="connsiteY1" fmla="*/ 1407286 h 2364314"/>
                <a:gd name="connsiteX2" fmla="*/ 309182 w 1422362"/>
                <a:gd name="connsiteY2" fmla="*/ 1765731 h 2364314"/>
                <a:gd name="connsiteX3" fmla="*/ 548773 w 1422362"/>
                <a:gd name="connsiteY3" fmla="*/ 1990305 h 2364314"/>
                <a:gd name="connsiteX4" fmla="*/ 582370 w 1422362"/>
                <a:gd name="connsiteY4" fmla="*/ 2351199 h 2364314"/>
                <a:gd name="connsiteX5" fmla="*/ 1253027 w 1422362"/>
                <a:gd name="connsiteY5" fmla="*/ 2364314 h 2364314"/>
                <a:gd name="connsiteX6" fmla="*/ 1262460 w 1422362"/>
                <a:gd name="connsiteY6" fmla="*/ 2041041 h 2364314"/>
                <a:gd name="connsiteX7" fmla="*/ 1421092 w 1422362"/>
                <a:gd name="connsiteY7" fmla="*/ 1180515 h 2364314"/>
                <a:gd name="connsiteX8" fmla="*/ 1369124 w 1422362"/>
                <a:gd name="connsiteY8" fmla="*/ 754719 h 2364314"/>
                <a:gd name="connsiteX9" fmla="*/ 1176719 w 1422362"/>
                <a:gd name="connsiteY9" fmla="*/ 723050 h 2364314"/>
                <a:gd name="connsiteX10" fmla="*/ 1168953 w 1422362"/>
                <a:gd name="connsiteY10" fmla="*/ 1022029 h 2364314"/>
                <a:gd name="connsiteX11" fmla="*/ 1156855 w 1422362"/>
                <a:gd name="connsiteY11" fmla="*/ 711300 h 2364314"/>
                <a:gd name="connsiteX12" fmla="*/ 927050 w 1422362"/>
                <a:gd name="connsiteY12" fmla="*/ 668923 h 2364314"/>
                <a:gd name="connsiteX13" fmla="*/ 957315 w 1422362"/>
                <a:gd name="connsiteY13" fmla="*/ 998137 h 2364314"/>
                <a:gd name="connsiteX14" fmla="*/ 905990 w 1422362"/>
                <a:gd name="connsiteY14" fmla="*/ 667881 h 2364314"/>
                <a:gd name="connsiteX15" fmla="*/ 711016 w 1422362"/>
                <a:gd name="connsiteY15" fmla="*/ 623587 h 2364314"/>
                <a:gd name="connsiteX16" fmla="*/ 729319 w 1422362"/>
                <a:gd name="connsiteY16" fmla="*/ 1011794 h 2364314"/>
                <a:gd name="connsiteX17" fmla="*/ 630106 w 1422362"/>
                <a:gd name="connsiteY17" fmla="*/ 73272 h 2364314"/>
                <a:gd name="connsiteX18" fmla="*/ 471802 w 1422362"/>
                <a:gd name="connsiteY18" fmla="*/ 199924 h 2364314"/>
                <a:gd name="connsiteX19" fmla="*/ 473286 w 1422362"/>
                <a:gd name="connsiteY19" fmla="*/ 1366094 h 2364314"/>
                <a:gd name="connsiteX20" fmla="*/ 338442 w 1422362"/>
                <a:gd name="connsiteY20" fmla="*/ 1312189 h 2364314"/>
                <a:gd name="connsiteX21" fmla="*/ 719 w 1422362"/>
                <a:gd name="connsiteY21" fmla="*/ 1011512 h 2364314"/>
                <a:gd name="connsiteX0" fmla="*/ 719 w 1422362"/>
                <a:gd name="connsiteY0" fmla="*/ 938672 h 2291474"/>
                <a:gd name="connsiteX1" fmla="*/ 140932 w 1422362"/>
                <a:gd name="connsiteY1" fmla="*/ 1334446 h 2291474"/>
                <a:gd name="connsiteX2" fmla="*/ 309182 w 1422362"/>
                <a:gd name="connsiteY2" fmla="*/ 1692891 h 2291474"/>
                <a:gd name="connsiteX3" fmla="*/ 548773 w 1422362"/>
                <a:gd name="connsiteY3" fmla="*/ 1917465 h 2291474"/>
                <a:gd name="connsiteX4" fmla="*/ 582370 w 1422362"/>
                <a:gd name="connsiteY4" fmla="*/ 2278359 h 2291474"/>
                <a:gd name="connsiteX5" fmla="*/ 1253027 w 1422362"/>
                <a:gd name="connsiteY5" fmla="*/ 2291474 h 2291474"/>
                <a:gd name="connsiteX6" fmla="*/ 1262460 w 1422362"/>
                <a:gd name="connsiteY6" fmla="*/ 1968201 h 2291474"/>
                <a:gd name="connsiteX7" fmla="*/ 1421092 w 1422362"/>
                <a:gd name="connsiteY7" fmla="*/ 1107675 h 2291474"/>
                <a:gd name="connsiteX8" fmla="*/ 1369124 w 1422362"/>
                <a:gd name="connsiteY8" fmla="*/ 681879 h 2291474"/>
                <a:gd name="connsiteX9" fmla="*/ 1176719 w 1422362"/>
                <a:gd name="connsiteY9" fmla="*/ 650210 h 2291474"/>
                <a:gd name="connsiteX10" fmla="*/ 1168953 w 1422362"/>
                <a:gd name="connsiteY10" fmla="*/ 949189 h 2291474"/>
                <a:gd name="connsiteX11" fmla="*/ 1156855 w 1422362"/>
                <a:gd name="connsiteY11" fmla="*/ 638460 h 2291474"/>
                <a:gd name="connsiteX12" fmla="*/ 927050 w 1422362"/>
                <a:gd name="connsiteY12" fmla="*/ 596083 h 2291474"/>
                <a:gd name="connsiteX13" fmla="*/ 957315 w 1422362"/>
                <a:gd name="connsiteY13" fmla="*/ 925297 h 2291474"/>
                <a:gd name="connsiteX14" fmla="*/ 905990 w 1422362"/>
                <a:gd name="connsiteY14" fmla="*/ 595041 h 2291474"/>
                <a:gd name="connsiteX15" fmla="*/ 711016 w 1422362"/>
                <a:gd name="connsiteY15" fmla="*/ 550747 h 2291474"/>
                <a:gd name="connsiteX16" fmla="*/ 729319 w 1422362"/>
                <a:gd name="connsiteY16" fmla="*/ 938954 h 2291474"/>
                <a:gd name="connsiteX17" fmla="*/ 673525 w 1422362"/>
                <a:gd name="connsiteY17" fmla="*/ 130688 h 2291474"/>
                <a:gd name="connsiteX18" fmla="*/ 471802 w 1422362"/>
                <a:gd name="connsiteY18" fmla="*/ 127084 h 2291474"/>
                <a:gd name="connsiteX19" fmla="*/ 473286 w 1422362"/>
                <a:gd name="connsiteY19" fmla="*/ 1293254 h 2291474"/>
                <a:gd name="connsiteX20" fmla="*/ 338442 w 1422362"/>
                <a:gd name="connsiteY20" fmla="*/ 1239349 h 2291474"/>
                <a:gd name="connsiteX21" fmla="*/ 719 w 1422362"/>
                <a:gd name="connsiteY21" fmla="*/ 938672 h 2291474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14198 h 2267000"/>
                <a:gd name="connsiteX1" fmla="*/ 140932 w 1422362"/>
                <a:gd name="connsiteY1" fmla="*/ 1309972 h 2267000"/>
                <a:gd name="connsiteX2" fmla="*/ 309182 w 1422362"/>
                <a:gd name="connsiteY2" fmla="*/ 1668417 h 2267000"/>
                <a:gd name="connsiteX3" fmla="*/ 548773 w 1422362"/>
                <a:gd name="connsiteY3" fmla="*/ 1892991 h 2267000"/>
                <a:gd name="connsiteX4" fmla="*/ 582370 w 1422362"/>
                <a:gd name="connsiteY4" fmla="*/ 2253885 h 2267000"/>
                <a:gd name="connsiteX5" fmla="*/ 1253027 w 1422362"/>
                <a:gd name="connsiteY5" fmla="*/ 2267000 h 2267000"/>
                <a:gd name="connsiteX6" fmla="*/ 1262460 w 1422362"/>
                <a:gd name="connsiteY6" fmla="*/ 1943727 h 2267000"/>
                <a:gd name="connsiteX7" fmla="*/ 1421092 w 1422362"/>
                <a:gd name="connsiteY7" fmla="*/ 1083201 h 2267000"/>
                <a:gd name="connsiteX8" fmla="*/ 1369124 w 1422362"/>
                <a:gd name="connsiteY8" fmla="*/ 657405 h 2267000"/>
                <a:gd name="connsiteX9" fmla="*/ 1176719 w 1422362"/>
                <a:gd name="connsiteY9" fmla="*/ 625736 h 2267000"/>
                <a:gd name="connsiteX10" fmla="*/ 1168953 w 1422362"/>
                <a:gd name="connsiteY10" fmla="*/ 924715 h 2267000"/>
                <a:gd name="connsiteX11" fmla="*/ 1156855 w 1422362"/>
                <a:gd name="connsiteY11" fmla="*/ 613986 h 2267000"/>
                <a:gd name="connsiteX12" fmla="*/ 927050 w 1422362"/>
                <a:gd name="connsiteY12" fmla="*/ 571609 h 2267000"/>
                <a:gd name="connsiteX13" fmla="*/ 957315 w 1422362"/>
                <a:gd name="connsiteY13" fmla="*/ 900823 h 2267000"/>
                <a:gd name="connsiteX14" fmla="*/ 905990 w 1422362"/>
                <a:gd name="connsiteY14" fmla="*/ 570567 h 2267000"/>
                <a:gd name="connsiteX15" fmla="*/ 711016 w 1422362"/>
                <a:gd name="connsiteY15" fmla="*/ 526273 h 2267000"/>
                <a:gd name="connsiteX16" fmla="*/ 714846 w 1422362"/>
                <a:gd name="connsiteY16" fmla="*/ 914480 h 2267000"/>
                <a:gd name="connsiteX17" fmla="*/ 673525 w 1422362"/>
                <a:gd name="connsiteY17" fmla="*/ 106214 h 2267000"/>
                <a:gd name="connsiteX18" fmla="*/ 486275 w 1422362"/>
                <a:gd name="connsiteY18" fmla="*/ 174974 h 2267000"/>
                <a:gd name="connsiteX19" fmla="*/ 473286 w 1422362"/>
                <a:gd name="connsiteY19" fmla="*/ 1268780 h 2267000"/>
                <a:gd name="connsiteX20" fmla="*/ 338442 w 1422362"/>
                <a:gd name="connsiteY20" fmla="*/ 1214875 h 2267000"/>
                <a:gd name="connsiteX21" fmla="*/ 719 w 1422362"/>
                <a:gd name="connsiteY21" fmla="*/ 914198 h 2267000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904644 h 2257446"/>
                <a:gd name="connsiteX1" fmla="*/ 140932 w 1422362"/>
                <a:gd name="connsiteY1" fmla="*/ 1300418 h 2257446"/>
                <a:gd name="connsiteX2" fmla="*/ 309182 w 1422362"/>
                <a:gd name="connsiteY2" fmla="*/ 1658863 h 2257446"/>
                <a:gd name="connsiteX3" fmla="*/ 548773 w 1422362"/>
                <a:gd name="connsiteY3" fmla="*/ 1883437 h 2257446"/>
                <a:gd name="connsiteX4" fmla="*/ 582370 w 1422362"/>
                <a:gd name="connsiteY4" fmla="*/ 2244331 h 2257446"/>
                <a:gd name="connsiteX5" fmla="*/ 1253027 w 1422362"/>
                <a:gd name="connsiteY5" fmla="*/ 2257446 h 2257446"/>
                <a:gd name="connsiteX6" fmla="*/ 1262460 w 1422362"/>
                <a:gd name="connsiteY6" fmla="*/ 1934173 h 2257446"/>
                <a:gd name="connsiteX7" fmla="*/ 1421092 w 1422362"/>
                <a:gd name="connsiteY7" fmla="*/ 1073647 h 2257446"/>
                <a:gd name="connsiteX8" fmla="*/ 1369124 w 1422362"/>
                <a:gd name="connsiteY8" fmla="*/ 647851 h 2257446"/>
                <a:gd name="connsiteX9" fmla="*/ 1176719 w 1422362"/>
                <a:gd name="connsiteY9" fmla="*/ 616182 h 2257446"/>
                <a:gd name="connsiteX10" fmla="*/ 1168953 w 1422362"/>
                <a:gd name="connsiteY10" fmla="*/ 915161 h 2257446"/>
                <a:gd name="connsiteX11" fmla="*/ 1156855 w 1422362"/>
                <a:gd name="connsiteY11" fmla="*/ 604432 h 2257446"/>
                <a:gd name="connsiteX12" fmla="*/ 927050 w 1422362"/>
                <a:gd name="connsiteY12" fmla="*/ 562055 h 2257446"/>
                <a:gd name="connsiteX13" fmla="*/ 957315 w 1422362"/>
                <a:gd name="connsiteY13" fmla="*/ 891269 h 2257446"/>
                <a:gd name="connsiteX14" fmla="*/ 905990 w 1422362"/>
                <a:gd name="connsiteY14" fmla="*/ 561013 h 2257446"/>
                <a:gd name="connsiteX15" fmla="*/ 711016 w 1422362"/>
                <a:gd name="connsiteY15" fmla="*/ 516719 h 2257446"/>
                <a:gd name="connsiteX16" fmla="*/ 714846 w 1422362"/>
                <a:gd name="connsiteY16" fmla="*/ 904926 h 2257446"/>
                <a:gd name="connsiteX17" fmla="*/ 683174 w 1422362"/>
                <a:gd name="connsiteY17" fmla="*/ 125606 h 2257446"/>
                <a:gd name="connsiteX18" fmla="*/ 486275 w 1422362"/>
                <a:gd name="connsiteY18" fmla="*/ 165420 h 2257446"/>
                <a:gd name="connsiteX19" fmla="*/ 473286 w 1422362"/>
                <a:gd name="connsiteY19" fmla="*/ 1259226 h 2257446"/>
                <a:gd name="connsiteX20" fmla="*/ 338442 w 1422362"/>
                <a:gd name="connsiteY20" fmla="*/ 1205321 h 2257446"/>
                <a:gd name="connsiteX21" fmla="*/ 719 w 1422362"/>
                <a:gd name="connsiteY21" fmla="*/ 904644 h 2257446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73286 w 1422362"/>
                <a:gd name="connsiteY19" fmla="*/ 1255537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0 w 1494007"/>
                <a:gd name="connsiteY0" fmla="*/ 886482 h 2253757"/>
                <a:gd name="connsiteX1" fmla="*/ 212577 w 1494007"/>
                <a:gd name="connsiteY1" fmla="*/ 1296729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115210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147622"/>
                <a:gd name="connsiteX1" fmla="*/ 202929 w 1494007"/>
                <a:gd name="connsiteY1" fmla="*/ 1320850 h 2147622"/>
                <a:gd name="connsiteX2" fmla="*/ 438719 w 1494007"/>
                <a:gd name="connsiteY2" fmla="*/ 1655174 h 2147622"/>
                <a:gd name="connsiteX3" fmla="*/ 620418 w 1494007"/>
                <a:gd name="connsiteY3" fmla="*/ 1879748 h 2147622"/>
                <a:gd name="connsiteX4" fmla="*/ 654015 w 1494007"/>
                <a:gd name="connsiteY4" fmla="*/ 2115210 h 2147622"/>
                <a:gd name="connsiteX5" fmla="*/ 1339145 w 1494007"/>
                <a:gd name="connsiteY5" fmla="*/ 2147622 h 2147622"/>
                <a:gd name="connsiteX6" fmla="*/ 1334105 w 1494007"/>
                <a:gd name="connsiteY6" fmla="*/ 1930484 h 2147622"/>
                <a:gd name="connsiteX7" fmla="*/ 1492737 w 1494007"/>
                <a:gd name="connsiteY7" fmla="*/ 1069958 h 2147622"/>
                <a:gd name="connsiteX8" fmla="*/ 1440769 w 1494007"/>
                <a:gd name="connsiteY8" fmla="*/ 644162 h 2147622"/>
                <a:gd name="connsiteX9" fmla="*/ 1248364 w 1494007"/>
                <a:gd name="connsiteY9" fmla="*/ 612493 h 2147622"/>
                <a:gd name="connsiteX10" fmla="*/ 1240598 w 1494007"/>
                <a:gd name="connsiteY10" fmla="*/ 911472 h 2147622"/>
                <a:gd name="connsiteX11" fmla="*/ 1228500 w 1494007"/>
                <a:gd name="connsiteY11" fmla="*/ 600743 h 2147622"/>
                <a:gd name="connsiteX12" fmla="*/ 998695 w 1494007"/>
                <a:gd name="connsiteY12" fmla="*/ 558366 h 2147622"/>
                <a:gd name="connsiteX13" fmla="*/ 1028960 w 1494007"/>
                <a:gd name="connsiteY13" fmla="*/ 887580 h 2147622"/>
                <a:gd name="connsiteX14" fmla="*/ 977635 w 1494007"/>
                <a:gd name="connsiteY14" fmla="*/ 557324 h 2147622"/>
                <a:gd name="connsiteX15" fmla="*/ 782661 w 1494007"/>
                <a:gd name="connsiteY15" fmla="*/ 513030 h 2147622"/>
                <a:gd name="connsiteX16" fmla="*/ 786491 w 1494007"/>
                <a:gd name="connsiteY16" fmla="*/ 901237 h 2147622"/>
                <a:gd name="connsiteX17" fmla="*/ 754819 w 1494007"/>
                <a:gd name="connsiteY17" fmla="*/ 121917 h 2147622"/>
                <a:gd name="connsiteX18" fmla="*/ 557920 w 1494007"/>
                <a:gd name="connsiteY18" fmla="*/ 161731 h 2147622"/>
                <a:gd name="connsiteX19" fmla="*/ 535282 w 1494007"/>
                <a:gd name="connsiteY19" fmla="*/ 1183173 h 2147622"/>
                <a:gd name="connsiteX20" fmla="*/ 376317 w 1494007"/>
                <a:gd name="connsiteY20" fmla="*/ 1148565 h 2147622"/>
                <a:gd name="connsiteX21" fmla="*/ 0 w 1494007"/>
                <a:gd name="connsiteY21" fmla="*/ 886482 h 2147622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33149"/>
                <a:gd name="connsiteX1" fmla="*/ 227051 w 1518129"/>
                <a:gd name="connsiteY1" fmla="*/ 1320850 h 2133149"/>
                <a:gd name="connsiteX2" fmla="*/ 462841 w 1518129"/>
                <a:gd name="connsiteY2" fmla="*/ 1655174 h 2133149"/>
                <a:gd name="connsiteX3" fmla="*/ 644540 w 1518129"/>
                <a:gd name="connsiteY3" fmla="*/ 1879748 h 2133149"/>
                <a:gd name="connsiteX4" fmla="*/ 678137 w 1518129"/>
                <a:gd name="connsiteY4" fmla="*/ 2115210 h 2133149"/>
                <a:gd name="connsiteX5" fmla="*/ 1348794 w 1518129"/>
                <a:gd name="connsiteY5" fmla="*/ 2133149 h 2133149"/>
                <a:gd name="connsiteX6" fmla="*/ 1358227 w 1518129"/>
                <a:gd name="connsiteY6" fmla="*/ 1930484 h 2133149"/>
                <a:gd name="connsiteX7" fmla="*/ 1516859 w 1518129"/>
                <a:gd name="connsiteY7" fmla="*/ 1069958 h 2133149"/>
                <a:gd name="connsiteX8" fmla="*/ 1464891 w 1518129"/>
                <a:gd name="connsiteY8" fmla="*/ 644162 h 2133149"/>
                <a:gd name="connsiteX9" fmla="*/ 1272486 w 1518129"/>
                <a:gd name="connsiteY9" fmla="*/ 612493 h 2133149"/>
                <a:gd name="connsiteX10" fmla="*/ 1264720 w 1518129"/>
                <a:gd name="connsiteY10" fmla="*/ 911472 h 2133149"/>
                <a:gd name="connsiteX11" fmla="*/ 1252622 w 1518129"/>
                <a:gd name="connsiteY11" fmla="*/ 600743 h 2133149"/>
                <a:gd name="connsiteX12" fmla="*/ 1022817 w 1518129"/>
                <a:gd name="connsiteY12" fmla="*/ 558366 h 2133149"/>
                <a:gd name="connsiteX13" fmla="*/ 1053082 w 1518129"/>
                <a:gd name="connsiteY13" fmla="*/ 887580 h 2133149"/>
                <a:gd name="connsiteX14" fmla="*/ 1001757 w 1518129"/>
                <a:gd name="connsiteY14" fmla="*/ 557324 h 2133149"/>
                <a:gd name="connsiteX15" fmla="*/ 806783 w 1518129"/>
                <a:gd name="connsiteY15" fmla="*/ 513030 h 2133149"/>
                <a:gd name="connsiteX16" fmla="*/ 810613 w 1518129"/>
                <a:gd name="connsiteY16" fmla="*/ 901237 h 2133149"/>
                <a:gd name="connsiteX17" fmla="*/ 778941 w 1518129"/>
                <a:gd name="connsiteY17" fmla="*/ 121917 h 2133149"/>
                <a:gd name="connsiteX18" fmla="*/ 582042 w 1518129"/>
                <a:gd name="connsiteY18" fmla="*/ 161731 h 2133149"/>
                <a:gd name="connsiteX19" fmla="*/ 554580 w 1518129"/>
                <a:gd name="connsiteY19" fmla="*/ 1197645 h 2133149"/>
                <a:gd name="connsiteX20" fmla="*/ 419736 w 1518129"/>
                <a:gd name="connsiteY20" fmla="*/ 1153389 h 2133149"/>
                <a:gd name="connsiteX21" fmla="*/ 0 w 1518129"/>
                <a:gd name="connsiteY21" fmla="*/ 891306 h 2133149"/>
                <a:gd name="connsiteX0" fmla="*/ 0 w 1518129"/>
                <a:gd name="connsiteY0" fmla="*/ 891306 h 2115210"/>
                <a:gd name="connsiteX1" fmla="*/ 227051 w 1518129"/>
                <a:gd name="connsiteY1" fmla="*/ 1320850 h 2115210"/>
                <a:gd name="connsiteX2" fmla="*/ 462841 w 1518129"/>
                <a:gd name="connsiteY2" fmla="*/ 1655174 h 2115210"/>
                <a:gd name="connsiteX3" fmla="*/ 644540 w 1518129"/>
                <a:gd name="connsiteY3" fmla="*/ 1879748 h 2115210"/>
                <a:gd name="connsiteX4" fmla="*/ 678137 w 1518129"/>
                <a:gd name="connsiteY4" fmla="*/ 2115210 h 2115210"/>
                <a:gd name="connsiteX5" fmla="*/ 1339145 w 1518129"/>
                <a:gd name="connsiteY5" fmla="*/ 2113852 h 2115210"/>
                <a:gd name="connsiteX6" fmla="*/ 1358227 w 1518129"/>
                <a:gd name="connsiteY6" fmla="*/ 1930484 h 2115210"/>
                <a:gd name="connsiteX7" fmla="*/ 1516859 w 1518129"/>
                <a:gd name="connsiteY7" fmla="*/ 1069958 h 2115210"/>
                <a:gd name="connsiteX8" fmla="*/ 1464891 w 1518129"/>
                <a:gd name="connsiteY8" fmla="*/ 644162 h 2115210"/>
                <a:gd name="connsiteX9" fmla="*/ 1272486 w 1518129"/>
                <a:gd name="connsiteY9" fmla="*/ 612493 h 2115210"/>
                <a:gd name="connsiteX10" fmla="*/ 1264720 w 1518129"/>
                <a:gd name="connsiteY10" fmla="*/ 911472 h 2115210"/>
                <a:gd name="connsiteX11" fmla="*/ 1252622 w 1518129"/>
                <a:gd name="connsiteY11" fmla="*/ 600743 h 2115210"/>
                <a:gd name="connsiteX12" fmla="*/ 1022817 w 1518129"/>
                <a:gd name="connsiteY12" fmla="*/ 558366 h 2115210"/>
                <a:gd name="connsiteX13" fmla="*/ 1053082 w 1518129"/>
                <a:gd name="connsiteY13" fmla="*/ 887580 h 2115210"/>
                <a:gd name="connsiteX14" fmla="*/ 1001757 w 1518129"/>
                <a:gd name="connsiteY14" fmla="*/ 557324 h 2115210"/>
                <a:gd name="connsiteX15" fmla="*/ 806783 w 1518129"/>
                <a:gd name="connsiteY15" fmla="*/ 513030 h 2115210"/>
                <a:gd name="connsiteX16" fmla="*/ 810613 w 1518129"/>
                <a:gd name="connsiteY16" fmla="*/ 901237 h 2115210"/>
                <a:gd name="connsiteX17" fmla="*/ 778941 w 1518129"/>
                <a:gd name="connsiteY17" fmla="*/ 121917 h 2115210"/>
                <a:gd name="connsiteX18" fmla="*/ 582042 w 1518129"/>
                <a:gd name="connsiteY18" fmla="*/ 161731 h 2115210"/>
                <a:gd name="connsiteX19" fmla="*/ 554580 w 1518129"/>
                <a:gd name="connsiteY19" fmla="*/ 1197645 h 2115210"/>
                <a:gd name="connsiteX20" fmla="*/ 419736 w 1518129"/>
                <a:gd name="connsiteY20" fmla="*/ 1153389 h 2115210"/>
                <a:gd name="connsiteX21" fmla="*/ 0 w 1518129"/>
                <a:gd name="connsiteY21" fmla="*/ 891306 h 2115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18129" h="2115210">
                  <a:moveTo>
                    <a:pt x="0" y="891306"/>
                  </a:moveTo>
                  <a:cubicBezTo>
                    <a:pt x="124742" y="1042097"/>
                    <a:pt x="180313" y="1188925"/>
                    <a:pt x="227051" y="1320850"/>
                  </a:cubicBezTo>
                  <a:cubicBezTo>
                    <a:pt x="283134" y="1440332"/>
                    <a:pt x="360533" y="1506746"/>
                    <a:pt x="462841" y="1655174"/>
                  </a:cubicBezTo>
                  <a:cubicBezTo>
                    <a:pt x="565096" y="1757587"/>
                    <a:pt x="604529" y="1837560"/>
                    <a:pt x="644540" y="1879748"/>
                  </a:cubicBezTo>
                  <a:cubicBezTo>
                    <a:pt x="721823" y="1966655"/>
                    <a:pt x="679875" y="2008729"/>
                    <a:pt x="678137" y="2115210"/>
                  </a:cubicBezTo>
                  <a:lnTo>
                    <a:pt x="1339145" y="2113852"/>
                  </a:lnTo>
                  <a:cubicBezTo>
                    <a:pt x="1324322" y="2047548"/>
                    <a:pt x="1303318" y="2034201"/>
                    <a:pt x="1358227" y="1930484"/>
                  </a:cubicBezTo>
                  <a:cubicBezTo>
                    <a:pt x="1521981" y="1634855"/>
                    <a:pt x="1516858" y="1179685"/>
                    <a:pt x="1516859" y="1069958"/>
                  </a:cubicBezTo>
                  <a:cubicBezTo>
                    <a:pt x="1522576" y="857179"/>
                    <a:pt x="1509640" y="720406"/>
                    <a:pt x="1464891" y="644162"/>
                  </a:cubicBezTo>
                  <a:cubicBezTo>
                    <a:pt x="1396021" y="572742"/>
                    <a:pt x="1370976" y="579197"/>
                    <a:pt x="1272486" y="612493"/>
                  </a:cubicBezTo>
                  <a:cubicBezTo>
                    <a:pt x="1306205" y="707004"/>
                    <a:pt x="1275123" y="829781"/>
                    <a:pt x="1264720" y="911472"/>
                  </a:cubicBezTo>
                  <a:cubicBezTo>
                    <a:pt x="1250153" y="907906"/>
                    <a:pt x="1292939" y="659594"/>
                    <a:pt x="1252622" y="600743"/>
                  </a:cubicBezTo>
                  <a:cubicBezTo>
                    <a:pt x="1202656" y="541892"/>
                    <a:pt x="1107533" y="508148"/>
                    <a:pt x="1022817" y="558366"/>
                  </a:cubicBezTo>
                  <a:cubicBezTo>
                    <a:pt x="1086811" y="668103"/>
                    <a:pt x="1058849" y="793697"/>
                    <a:pt x="1053082" y="887580"/>
                  </a:cubicBezTo>
                  <a:cubicBezTo>
                    <a:pt x="1041532" y="883386"/>
                    <a:pt x="1071753" y="653519"/>
                    <a:pt x="1001757" y="557324"/>
                  </a:cubicBezTo>
                  <a:cubicBezTo>
                    <a:pt x="946234" y="504548"/>
                    <a:pt x="915026" y="504758"/>
                    <a:pt x="806783" y="513030"/>
                  </a:cubicBezTo>
                  <a:cubicBezTo>
                    <a:pt x="816055" y="653003"/>
                    <a:pt x="822837" y="732256"/>
                    <a:pt x="810613" y="901237"/>
                  </a:cubicBezTo>
                  <a:cubicBezTo>
                    <a:pt x="782414" y="451352"/>
                    <a:pt x="784675" y="276900"/>
                    <a:pt x="778941" y="121917"/>
                  </a:cubicBezTo>
                  <a:cubicBezTo>
                    <a:pt x="774616" y="-32693"/>
                    <a:pt x="569584" y="-61779"/>
                    <a:pt x="582042" y="161731"/>
                  </a:cubicBezTo>
                  <a:cubicBezTo>
                    <a:pt x="570378" y="380417"/>
                    <a:pt x="623442" y="1132875"/>
                    <a:pt x="554580" y="1197645"/>
                  </a:cubicBezTo>
                  <a:cubicBezTo>
                    <a:pt x="495024" y="1230412"/>
                    <a:pt x="496393" y="1222363"/>
                    <a:pt x="419736" y="1153389"/>
                  </a:cubicBezTo>
                  <a:cubicBezTo>
                    <a:pt x="331744" y="1046414"/>
                    <a:pt x="197603" y="767201"/>
                    <a:pt x="0" y="89130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86237614-27E4-4E44-AB53-441F724A66AE}"/>
                </a:ext>
              </a:extLst>
            </p:cNvPr>
            <p:cNvGrpSpPr/>
            <p:nvPr/>
          </p:nvGrpSpPr>
          <p:grpSpPr>
            <a:xfrm rot="5400000">
              <a:off x="-91119" y="4126341"/>
              <a:ext cx="1048447" cy="872955"/>
              <a:chOff x="967066" y="4263648"/>
              <a:chExt cx="670418" cy="1251022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8683E0C-15A4-46D0-831E-ED181CF631FA}"/>
                  </a:ext>
                </a:extLst>
              </p:cNvPr>
              <p:cNvSpPr/>
              <p:nvPr/>
            </p:nvSpPr>
            <p:spPr>
              <a:xfrm rot="16200000">
                <a:off x="1080146" y="4196080"/>
                <a:ext cx="457516" cy="59265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E9E7157D-D83F-4008-BAFC-FA76DE72D77D}"/>
                  </a:ext>
                </a:extLst>
              </p:cNvPr>
              <p:cNvSpPr/>
              <p:nvPr/>
            </p:nvSpPr>
            <p:spPr>
              <a:xfrm rot="16200000">
                <a:off x="858794" y="4735980"/>
                <a:ext cx="886962" cy="670418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929871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837127" y="339510"/>
            <a:ext cx="11204619" cy="3575668"/>
          </a:xfrm>
        </p:spPr>
        <p:txBody>
          <a:bodyPr/>
          <a:lstStyle/>
          <a:p>
            <a:pPr algn="l"/>
            <a:r>
              <a:rPr lang="en-IN" sz="3200" b="1" dirty="0"/>
              <a:t>x-axis </a:t>
            </a:r>
            <a:r>
              <a:rPr lang="en-IN" sz="3200" b="1" dirty="0" smtClean="0"/>
              <a:t>label:</a:t>
            </a:r>
            <a:endParaRPr lang="en-IN" sz="3200" b="1" dirty="0"/>
          </a:p>
          <a:p>
            <a:pPr algn="l"/>
            <a:endParaRPr lang="en-IN" sz="3200" dirty="0"/>
          </a:p>
          <a:p>
            <a:pPr algn="l"/>
            <a:r>
              <a:rPr lang="en-IN" sz="3200" dirty="0"/>
              <a:t>The x-axis label is shown below the x-axis. The </a:t>
            </a:r>
            <a:r>
              <a:rPr lang="en-IN" sz="3200" dirty="0" err="1"/>
              <a:t>plt.xlabel</a:t>
            </a:r>
            <a:r>
              <a:rPr lang="en-IN" sz="3200" dirty="0"/>
              <a:t>() command accepts a string as an argument.</a:t>
            </a:r>
          </a:p>
          <a:p>
            <a:pPr algn="l"/>
            <a:endParaRPr lang="en-IN" sz="3200" dirty="0"/>
          </a:p>
          <a:p>
            <a:pPr algn="l"/>
            <a:r>
              <a:rPr lang="en-IN" sz="3200" dirty="0" err="1"/>
              <a:t>plt.xlabel</a:t>
            </a:r>
            <a:r>
              <a:rPr lang="en-IN" sz="3200" dirty="0"/>
              <a:t>('My x-axis label')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9A2186A-C326-48DC-8E09-0BB48FF9D3DE}"/>
              </a:ext>
            </a:extLst>
          </p:cNvPr>
          <p:cNvGrpSpPr/>
          <p:nvPr/>
        </p:nvGrpSpPr>
        <p:grpSpPr>
          <a:xfrm>
            <a:off x="98906" y="519813"/>
            <a:ext cx="648068" cy="476518"/>
            <a:chOff x="-3373" y="3444677"/>
            <a:chExt cx="3155739" cy="1643520"/>
          </a:xfrm>
        </p:grpSpPr>
        <p:sp>
          <p:nvSpPr>
            <p:cNvPr id="4" name="Freeform 61">
              <a:extLst>
                <a:ext uri="{FF2B5EF4-FFF2-40B4-BE49-F238E27FC236}">
                  <a16:creationId xmlns:a16="http://schemas.microsoft.com/office/drawing/2014/main" id="{B69C1344-DA27-4625-A365-74DC77A0B525}"/>
                </a:ext>
              </a:extLst>
            </p:cNvPr>
            <p:cNvSpPr/>
            <p:nvPr/>
          </p:nvSpPr>
          <p:spPr>
            <a:xfrm rot="5400000">
              <a:off x="1185646" y="3121477"/>
              <a:ext cx="1643520" cy="2289920"/>
            </a:xfrm>
            <a:custGeom>
              <a:avLst/>
              <a:gdLst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31366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90042 w 1404608"/>
                <a:gd name="connsiteY10" fmla="*/ 599846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702259 w 1404608"/>
                <a:gd name="connsiteY12" fmla="*/ 629107 h 2070201"/>
                <a:gd name="connsiteX13" fmla="*/ 526694 w 1404608"/>
                <a:gd name="connsiteY13" fmla="*/ 0 h 2070201"/>
                <a:gd name="connsiteX14" fmla="*/ 468172 w 1404608"/>
                <a:gd name="connsiteY14" fmla="*/ 1338681 h 2070201"/>
                <a:gd name="connsiteX15" fmla="*/ 321868 w 1404608"/>
                <a:gd name="connsiteY15" fmla="*/ 1287475 h 2070201"/>
                <a:gd name="connsiteX16" fmla="*/ 0 w 1404608"/>
                <a:gd name="connsiteY16" fmla="*/ 1053388 h 2070201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8942 h 2075755"/>
                <a:gd name="connsiteX1" fmla="*/ 124358 w 1404608"/>
                <a:gd name="connsiteY1" fmla="*/ 1388126 h 2075755"/>
                <a:gd name="connsiteX2" fmla="*/ 292608 w 1404608"/>
                <a:gd name="connsiteY2" fmla="*/ 1746571 h 2075755"/>
                <a:gd name="connsiteX3" fmla="*/ 687628 w 1404608"/>
                <a:gd name="connsiteY3" fmla="*/ 2075755 h 2075755"/>
                <a:gd name="connsiteX4" fmla="*/ 1294790 w 1404608"/>
                <a:gd name="connsiteY4" fmla="*/ 2061125 h 2075755"/>
                <a:gd name="connsiteX5" fmla="*/ 1404518 w 1404608"/>
                <a:gd name="connsiteY5" fmla="*/ 1161355 h 2075755"/>
                <a:gd name="connsiteX6" fmla="*/ 1221638 w 1404608"/>
                <a:gd name="connsiteY6" fmla="*/ 773650 h 2075755"/>
                <a:gd name="connsiteX7" fmla="*/ 1177747 w 1404608"/>
                <a:gd name="connsiteY7" fmla="*/ 971160 h 2075755"/>
                <a:gd name="connsiteX8" fmla="*/ 980236 w 1404608"/>
                <a:gd name="connsiteY8" fmla="*/ 700498 h 2075755"/>
                <a:gd name="connsiteX9" fmla="*/ 921715 w 1404608"/>
                <a:gd name="connsiteY9" fmla="*/ 934584 h 2075755"/>
                <a:gd name="connsiteX10" fmla="*/ 738836 w 1404608"/>
                <a:gd name="connsiteY10" fmla="*/ 598085 h 2075755"/>
                <a:gd name="connsiteX11" fmla="*/ 709574 w 1404608"/>
                <a:gd name="connsiteY11" fmla="*/ 941899 h 2075755"/>
                <a:gd name="connsiteX12" fmla="*/ 526694 w 1404608"/>
                <a:gd name="connsiteY12" fmla="*/ 5554 h 2075755"/>
                <a:gd name="connsiteX13" fmla="*/ 468172 w 1404608"/>
                <a:gd name="connsiteY13" fmla="*/ 1344235 h 2075755"/>
                <a:gd name="connsiteX14" fmla="*/ 321868 w 1404608"/>
                <a:gd name="connsiteY14" fmla="*/ 1293029 h 2075755"/>
                <a:gd name="connsiteX15" fmla="*/ 0 w 1404608"/>
                <a:gd name="connsiteY15" fmla="*/ 1058942 h 2075755"/>
                <a:gd name="connsiteX0" fmla="*/ 0 w 1404608"/>
                <a:gd name="connsiteY0" fmla="*/ 1029958 h 2046771"/>
                <a:gd name="connsiteX1" fmla="*/ 124358 w 1404608"/>
                <a:gd name="connsiteY1" fmla="*/ 1359142 h 2046771"/>
                <a:gd name="connsiteX2" fmla="*/ 292608 w 1404608"/>
                <a:gd name="connsiteY2" fmla="*/ 1717587 h 2046771"/>
                <a:gd name="connsiteX3" fmla="*/ 687628 w 1404608"/>
                <a:gd name="connsiteY3" fmla="*/ 2046771 h 2046771"/>
                <a:gd name="connsiteX4" fmla="*/ 1294790 w 1404608"/>
                <a:gd name="connsiteY4" fmla="*/ 2032141 h 2046771"/>
                <a:gd name="connsiteX5" fmla="*/ 1404518 w 1404608"/>
                <a:gd name="connsiteY5" fmla="*/ 1132371 h 2046771"/>
                <a:gd name="connsiteX6" fmla="*/ 1221638 w 1404608"/>
                <a:gd name="connsiteY6" fmla="*/ 744666 h 2046771"/>
                <a:gd name="connsiteX7" fmla="*/ 1177747 w 1404608"/>
                <a:gd name="connsiteY7" fmla="*/ 942176 h 2046771"/>
                <a:gd name="connsiteX8" fmla="*/ 980236 w 1404608"/>
                <a:gd name="connsiteY8" fmla="*/ 671514 h 2046771"/>
                <a:gd name="connsiteX9" fmla="*/ 921715 w 1404608"/>
                <a:gd name="connsiteY9" fmla="*/ 905600 h 2046771"/>
                <a:gd name="connsiteX10" fmla="*/ 738836 w 1404608"/>
                <a:gd name="connsiteY10" fmla="*/ 569101 h 2046771"/>
                <a:gd name="connsiteX11" fmla="*/ 709574 w 1404608"/>
                <a:gd name="connsiteY11" fmla="*/ 912915 h 2046771"/>
                <a:gd name="connsiteX12" fmla="*/ 526694 w 1404608"/>
                <a:gd name="connsiteY12" fmla="*/ 5831 h 2046771"/>
                <a:gd name="connsiteX13" fmla="*/ 468172 w 1404608"/>
                <a:gd name="connsiteY13" fmla="*/ 1315251 h 2046771"/>
                <a:gd name="connsiteX14" fmla="*/ 321868 w 1404608"/>
                <a:gd name="connsiteY14" fmla="*/ 1264045 h 2046771"/>
                <a:gd name="connsiteX15" fmla="*/ 0 w 1404608"/>
                <a:gd name="connsiteY15" fmla="*/ 1029958 h 2046771"/>
                <a:gd name="connsiteX0" fmla="*/ 0 w 1404608"/>
                <a:gd name="connsiteY0" fmla="*/ 1024127 h 2040940"/>
                <a:gd name="connsiteX1" fmla="*/ 124358 w 1404608"/>
                <a:gd name="connsiteY1" fmla="*/ 1353311 h 2040940"/>
                <a:gd name="connsiteX2" fmla="*/ 292608 w 1404608"/>
                <a:gd name="connsiteY2" fmla="*/ 1711756 h 2040940"/>
                <a:gd name="connsiteX3" fmla="*/ 687628 w 1404608"/>
                <a:gd name="connsiteY3" fmla="*/ 2040940 h 2040940"/>
                <a:gd name="connsiteX4" fmla="*/ 1294790 w 1404608"/>
                <a:gd name="connsiteY4" fmla="*/ 2026310 h 2040940"/>
                <a:gd name="connsiteX5" fmla="*/ 1404518 w 1404608"/>
                <a:gd name="connsiteY5" fmla="*/ 1126540 h 2040940"/>
                <a:gd name="connsiteX6" fmla="*/ 1221638 w 1404608"/>
                <a:gd name="connsiteY6" fmla="*/ 738835 h 2040940"/>
                <a:gd name="connsiteX7" fmla="*/ 1177747 w 1404608"/>
                <a:gd name="connsiteY7" fmla="*/ 936345 h 2040940"/>
                <a:gd name="connsiteX8" fmla="*/ 980236 w 1404608"/>
                <a:gd name="connsiteY8" fmla="*/ 665683 h 2040940"/>
                <a:gd name="connsiteX9" fmla="*/ 921715 w 1404608"/>
                <a:gd name="connsiteY9" fmla="*/ 899769 h 2040940"/>
                <a:gd name="connsiteX10" fmla="*/ 738836 w 1404608"/>
                <a:gd name="connsiteY10" fmla="*/ 563270 h 2040940"/>
                <a:gd name="connsiteX11" fmla="*/ 709574 w 1404608"/>
                <a:gd name="connsiteY11" fmla="*/ 907084 h 2040940"/>
                <a:gd name="connsiteX12" fmla="*/ 526694 w 1404608"/>
                <a:gd name="connsiteY12" fmla="*/ 0 h 2040940"/>
                <a:gd name="connsiteX13" fmla="*/ 468172 w 1404608"/>
                <a:gd name="connsiteY13" fmla="*/ 1309420 h 2040940"/>
                <a:gd name="connsiteX14" fmla="*/ 321868 w 1404608"/>
                <a:gd name="connsiteY14" fmla="*/ 1258214 h 2040940"/>
                <a:gd name="connsiteX15" fmla="*/ 0 w 1404608"/>
                <a:gd name="connsiteY15" fmla="*/ 1024127 h 2040940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370 h 2041183"/>
                <a:gd name="connsiteX1" fmla="*/ 124358 w 1404608"/>
                <a:gd name="connsiteY1" fmla="*/ 1353554 h 2041183"/>
                <a:gd name="connsiteX2" fmla="*/ 292608 w 1404608"/>
                <a:gd name="connsiteY2" fmla="*/ 1711999 h 2041183"/>
                <a:gd name="connsiteX3" fmla="*/ 687628 w 1404608"/>
                <a:gd name="connsiteY3" fmla="*/ 2041183 h 2041183"/>
                <a:gd name="connsiteX4" fmla="*/ 1294790 w 1404608"/>
                <a:gd name="connsiteY4" fmla="*/ 2026553 h 2041183"/>
                <a:gd name="connsiteX5" fmla="*/ 1404518 w 1404608"/>
                <a:gd name="connsiteY5" fmla="*/ 1126783 h 2041183"/>
                <a:gd name="connsiteX6" fmla="*/ 1221638 w 1404608"/>
                <a:gd name="connsiteY6" fmla="*/ 739078 h 2041183"/>
                <a:gd name="connsiteX7" fmla="*/ 1177747 w 1404608"/>
                <a:gd name="connsiteY7" fmla="*/ 936588 h 2041183"/>
                <a:gd name="connsiteX8" fmla="*/ 980236 w 1404608"/>
                <a:gd name="connsiteY8" fmla="*/ 665926 h 2041183"/>
                <a:gd name="connsiteX9" fmla="*/ 921715 w 1404608"/>
                <a:gd name="connsiteY9" fmla="*/ 900012 h 2041183"/>
                <a:gd name="connsiteX10" fmla="*/ 738836 w 1404608"/>
                <a:gd name="connsiteY10" fmla="*/ 563513 h 2041183"/>
                <a:gd name="connsiteX11" fmla="*/ 709574 w 1404608"/>
                <a:gd name="connsiteY11" fmla="*/ 907327 h 2041183"/>
                <a:gd name="connsiteX12" fmla="*/ 526694 w 1404608"/>
                <a:gd name="connsiteY12" fmla="*/ 243 h 2041183"/>
                <a:gd name="connsiteX13" fmla="*/ 468172 w 1404608"/>
                <a:gd name="connsiteY13" fmla="*/ 1309663 h 2041183"/>
                <a:gd name="connsiteX14" fmla="*/ 321868 w 1404608"/>
                <a:gd name="connsiteY14" fmla="*/ 1258457 h 2041183"/>
                <a:gd name="connsiteX15" fmla="*/ 0 w 1404608"/>
                <a:gd name="connsiteY15" fmla="*/ 1024370 h 2041183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55410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36384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52597 w 1421182"/>
                <a:gd name="connsiteY6" fmla="*/ 669316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537 h 2040940"/>
                <a:gd name="connsiteX1" fmla="*/ 140932 w 1421182"/>
                <a:gd name="connsiteY1" fmla="*/ 1353311 h 2040940"/>
                <a:gd name="connsiteX2" fmla="*/ 309182 w 1421182"/>
                <a:gd name="connsiteY2" fmla="*/ 1711756 h 2040940"/>
                <a:gd name="connsiteX3" fmla="*/ 704202 w 1421182"/>
                <a:gd name="connsiteY3" fmla="*/ 2040940 h 2040940"/>
                <a:gd name="connsiteX4" fmla="*/ 1311364 w 1421182"/>
                <a:gd name="connsiteY4" fmla="*/ 2026310 h 2040940"/>
                <a:gd name="connsiteX5" fmla="*/ 1421092 w 1421182"/>
                <a:gd name="connsiteY5" fmla="*/ 1126540 h 2040940"/>
                <a:gd name="connsiteX6" fmla="*/ 1152597 w 1421182"/>
                <a:gd name="connsiteY6" fmla="*/ 669074 h 2040940"/>
                <a:gd name="connsiteX7" fmla="*/ 1168953 w 1421182"/>
                <a:gd name="connsiteY7" fmla="*/ 968054 h 2040940"/>
                <a:gd name="connsiteX8" fmla="*/ 927050 w 1421182"/>
                <a:gd name="connsiteY8" fmla="*/ 614948 h 2040940"/>
                <a:gd name="connsiteX9" fmla="*/ 957315 w 1421182"/>
                <a:gd name="connsiteY9" fmla="*/ 944162 h 2040940"/>
                <a:gd name="connsiteX10" fmla="*/ 711016 w 1421182"/>
                <a:gd name="connsiteY10" fmla="*/ 569612 h 2040940"/>
                <a:gd name="connsiteX11" fmla="*/ 729319 w 1421182"/>
                <a:gd name="connsiteY11" fmla="*/ 957819 h 2040940"/>
                <a:gd name="connsiteX12" fmla="*/ 543268 w 1421182"/>
                <a:gd name="connsiteY12" fmla="*/ 0 h 2040940"/>
                <a:gd name="connsiteX13" fmla="*/ 473286 w 1421182"/>
                <a:gd name="connsiteY13" fmla="*/ 1312119 h 2040940"/>
                <a:gd name="connsiteX14" fmla="*/ 338442 w 1421182"/>
                <a:gd name="connsiteY14" fmla="*/ 1258214 h 2040940"/>
                <a:gd name="connsiteX15" fmla="*/ 719 w 1421182"/>
                <a:gd name="connsiteY15" fmla="*/ 957537 h 2040940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26318"/>
                <a:gd name="connsiteX1" fmla="*/ 140932 w 1421182"/>
                <a:gd name="connsiteY1" fmla="*/ 1353319 h 2026318"/>
                <a:gd name="connsiteX2" fmla="*/ 309182 w 1421182"/>
                <a:gd name="connsiteY2" fmla="*/ 1711764 h 2026318"/>
                <a:gd name="connsiteX3" fmla="*/ 693290 w 1421182"/>
                <a:gd name="connsiteY3" fmla="*/ 2019121 h 2026318"/>
                <a:gd name="connsiteX4" fmla="*/ 1311364 w 1421182"/>
                <a:gd name="connsiteY4" fmla="*/ 2026318 h 2026318"/>
                <a:gd name="connsiteX5" fmla="*/ 1421092 w 1421182"/>
                <a:gd name="connsiteY5" fmla="*/ 1126548 h 2026318"/>
                <a:gd name="connsiteX6" fmla="*/ 1152597 w 1421182"/>
                <a:gd name="connsiteY6" fmla="*/ 669082 h 2026318"/>
                <a:gd name="connsiteX7" fmla="*/ 1168953 w 1421182"/>
                <a:gd name="connsiteY7" fmla="*/ 968062 h 2026318"/>
                <a:gd name="connsiteX8" fmla="*/ 927050 w 1421182"/>
                <a:gd name="connsiteY8" fmla="*/ 614956 h 2026318"/>
                <a:gd name="connsiteX9" fmla="*/ 957315 w 1421182"/>
                <a:gd name="connsiteY9" fmla="*/ 944170 h 2026318"/>
                <a:gd name="connsiteX10" fmla="*/ 711016 w 1421182"/>
                <a:gd name="connsiteY10" fmla="*/ 569620 h 2026318"/>
                <a:gd name="connsiteX11" fmla="*/ 729319 w 1421182"/>
                <a:gd name="connsiteY11" fmla="*/ 957827 h 2026318"/>
                <a:gd name="connsiteX12" fmla="*/ 543268 w 1421182"/>
                <a:gd name="connsiteY12" fmla="*/ 8 h 2026318"/>
                <a:gd name="connsiteX13" fmla="*/ 473286 w 1421182"/>
                <a:gd name="connsiteY13" fmla="*/ 1312127 h 2026318"/>
                <a:gd name="connsiteX14" fmla="*/ 338442 w 1421182"/>
                <a:gd name="connsiteY14" fmla="*/ 1258222 h 2026318"/>
                <a:gd name="connsiteX15" fmla="*/ 719 w 1421182"/>
                <a:gd name="connsiteY15" fmla="*/ 957545 h 2026318"/>
                <a:gd name="connsiteX0" fmla="*/ 719 w 1421182"/>
                <a:gd name="connsiteY0" fmla="*/ 957545 h 2295953"/>
                <a:gd name="connsiteX1" fmla="*/ 140932 w 1421182"/>
                <a:gd name="connsiteY1" fmla="*/ 1353319 h 2295953"/>
                <a:gd name="connsiteX2" fmla="*/ 309182 w 1421182"/>
                <a:gd name="connsiteY2" fmla="*/ 1711764 h 2295953"/>
                <a:gd name="connsiteX3" fmla="*/ 693290 w 1421182"/>
                <a:gd name="connsiteY3" fmla="*/ 2019121 h 2295953"/>
                <a:gd name="connsiteX4" fmla="*/ 722524 w 1421182"/>
                <a:gd name="connsiteY4" fmla="*/ 2295953 h 2295953"/>
                <a:gd name="connsiteX5" fmla="*/ 1311364 w 1421182"/>
                <a:gd name="connsiteY5" fmla="*/ 2026318 h 2295953"/>
                <a:gd name="connsiteX6" fmla="*/ 1421092 w 1421182"/>
                <a:gd name="connsiteY6" fmla="*/ 1126548 h 2295953"/>
                <a:gd name="connsiteX7" fmla="*/ 1152597 w 1421182"/>
                <a:gd name="connsiteY7" fmla="*/ 669082 h 2295953"/>
                <a:gd name="connsiteX8" fmla="*/ 1168953 w 1421182"/>
                <a:gd name="connsiteY8" fmla="*/ 968062 h 2295953"/>
                <a:gd name="connsiteX9" fmla="*/ 927050 w 1421182"/>
                <a:gd name="connsiteY9" fmla="*/ 614956 h 2295953"/>
                <a:gd name="connsiteX10" fmla="*/ 957315 w 1421182"/>
                <a:gd name="connsiteY10" fmla="*/ 944170 h 2295953"/>
                <a:gd name="connsiteX11" fmla="*/ 711016 w 1421182"/>
                <a:gd name="connsiteY11" fmla="*/ 569620 h 2295953"/>
                <a:gd name="connsiteX12" fmla="*/ 729319 w 1421182"/>
                <a:gd name="connsiteY12" fmla="*/ 957827 h 2295953"/>
                <a:gd name="connsiteX13" fmla="*/ 543268 w 1421182"/>
                <a:gd name="connsiteY13" fmla="*/ 8 h 2295953"/>
                <a:gd name="connsiteX14" fmla="*/ 473286 w 1421182"/>
                <a:gd name="connsiteY14" fmla="*/ 1312127 h 2295953"/>
                <a:gd name="connsiteX15" fmla="*/ 338442 w 1421182"/>
                <a:gd name="connsiteY15" fmla="*/ 1258222 h 2295953"/>
                <a:gd name="connsiteX16" fmla="*/ 719 w 1421182"/>
                <a:gd name="connsiteY16" fmla="*/ 957545 h 2295953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93290 w 1421182"/>
                <a:gd name="connsiteY3" fmla="*/ 2019121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26141 w 1421182"/>
                <a:gd name="connsiteY3" fmla="*/ 1985150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4785"/>
                <a:gd name="connsiteX1" fmla="*/ 140932 w 1421182"/>
                <a:gd name="connsiteY1" fmla="*/ 1353319 h 2314785"/>
                <a:gd name="connsiteX2" fmla="*/ 309182 w 1421182"/>
                <a:gd name="connsiteY2" fmla="*/ 1711764 h 2314785"/>
                <a:gd name="connsiteX3" fmla="*/ 626141 w 1421182"/>
                <a:gd name="connsiteY3" fmla="*/ 1985150 h 2314785"/>
                <a:gd name="connsiteX4" fmla="*/ 658780 w 1421182"/>
                <a:gd name="connsiteY4" fmla="*/ 2266927 h 2314785"/>
                <a:gd name="connsiteX5" fmla="*/ 1170733 w 1421182"/>
                <a:gd name="connsiteY5" fmla="*/ 2300858 h 2314785"/>
                <a:gd name="connsiteX6" fmla="*/ 1311364 w 1421182"/>
                <a:gd name="connsiteY6" fmla="*/ 2026318 h 2314785"/>
                <a:gd name="connsiteX7" fmla="*/ 1421092 w 1421182"/>
                <a:gd name="connsiteY7" fmla="*/ 1126548 h 2314785"/>
                <a:gd name="connsiteX8" fmla="*/ 1152597 w 1421182"/>
                <a:gd name="connsiteY8" fmla="*/ 669082 h 2314785"/>
                <a:gd name="connsiteX9" fmla="*/ 1168953 w 1421182"/>
                <a:gd name="connsiteY9" fmla="*/ 968062 h 2314785"/>
                <a:gd name="connsiteX10" fmla="*/ 927050 w 1421182"/>
                <a:gd name="connsiteY10" fmla="*/ 614956 h 2314785"/>
                <a:gd name="connsiteX11" fmla="*/ 957315 w 1421182"/>
                <a:gd name="connsiteY11" fmla="*/ 944170 h 2314785"/>
                <a:gd name="connsiteX12" fmla="*/ 711016 w 1421182"/>
                <a:gd name="connsiteY12" fmla="*/ 569620 h 2314785"/>
                <a:gd name="connsiteX13" fmla="*/ 729319 w 1421182"/>
                <a:gd name="connsiteY13" fmla="*/ 957827 h 2314785"/>
                <a:gd name="connsiteX14" fmla="*/ 543268 w 1421182"/>
                <a:gd name="connsiteY14" fmla="*/ 8 h 2314785"/>
                <a:gd name="connsiteX15" fmla="*/ 473286 w 1421182"/>
                <a:gd name="connsiteY15" fmla="*/ 1312127 h 2314785"/>
                <a:gd name="connsiteX16" fmla="*/ 338442 w 1421182"/>
                <a:gd name="connsiteY16" fmla="*/ 1258222 h 2314785"/>
                <a:gd name="connsiteX17" fmla="*/ 719 w 1421182"/>
                <a:gd name="connsiteY17" fmla="*/ 957545 h 2314785"/>
                <a:gd name="connsiteX0" fmla="*/ 719 w 1421182"/>
                <a:gd name="connsiteY0" fmla="*/ 957545 h 2323891"/>
                <a:gd name="connsiteX1" fmla="*/ 140932 w 1421182"/>
                <a:gd name="connsiteY1" fmla="*/ 1353319 h 2323891"/>
                <a:gd name="connsiteX2" fmla="*/ 309182 w 1421182"/>
                <a:gd name="connsiteY2" fmla="*/ 1711764 h 2323891"/>
                <a:gd name="connsiteX3" fmla="*/ 626141 w 1421182"/>
                <a:gd name="connsiteY3" fmla="*/ 1985150 h 2323891"/>
                <a:gd name="connsiteX4" fmla="*/ 658780 w 1421182"/>
                <a:gd name="connsiteY4" fmla="*/ 2266927 h 2323891"/>
                <a:gd name="connsiteX5" fmla="*/ 1170733 w 1421182"/>
                <a:gd name="connsiteY5" fmla="*/ 2300858 h 2323891"/>
                <a:gd name="connsiteX6" fmla="*/ 1311364 w 1421182"/>
                <a:gd name="connsiteY6" fmla="*/ 2026318 h 2323891"/>
                <a:gd name="connsiteX7" fmla="*/ 1421092 w 1421182"/>
                <a:gd name="connsiteY7" fmla="*/ 1126548 h 2323891"/>
                <a:gd name="connsiteX8" fmla="*/ 1152597 w 1421182"/>
                <a:gd name="connsiteY8" fmla="*/ 669082 h 2323891"/>
                <a:gd name="connsiteX9" fmla="*/ 1168953 w 1421182"/>
                <a:gd name="connsiteY9" fmla="*/ 968062 h 2323891"/>
                <a:gd name="connsiteX10" fmla="*/ 927050 w 1421182"/>
                <a:gd name="connsiteY10" fmla="*/ 614956 h 2323891"/>
                <a:gd name="connsiteX11" fmla="*/ 957315 w 1421182"/>
                <a:gd name="connsiteY11" fmla="*/ 944170 h 2323891"/>
                <a:gd name="connsiteX12" fmla="*/ 711016 w 1421182"/>
                <a:gd name="connsiteY12" fmla="*/ 569620 h 2323891"/>
                <a:gd name="connsiteX13" fmla="*/ 729319 w 1421182"/>
                <a:gd name="connsiteY13" fmla="*/ 957827 h 2323891"/>
                <a:gd name="connsiteX14" fmla="*/ 543268 w 1421182"/>
                <a:gd name="connsiteY14" fmla="*/ 8 h 2323891"/>
                <a:gd name="connsiteX15" fmla="*/ 473286 w 1421182"/>
                <a:gd name="connsiteY15" fmla="*/ 1312127 h 2323891"/>
                <a:gd name="connsiteX16" fmla="*/ 338442 w 1421182"/>
                <a:gd name="connsiteY16" fmla="*/ 1258222 h 2323891"/>
                <a:gd name="connsiteX17" fmla="*/ 719 w 1421182"/>
                <a:gd name="connsiteY17" fmla="*/ 957545 h 2323891"/>
                <a:gd name="connsiteX0" fmla="*/ 719 w 1421182"/>
                <a:gd name="connsiteY0" fmla="*/ 957545 h 2358736"/>
                <a:gd name="connsiteX1" fmla="*/ 140932 w 1421182"/>
                <a:gd name="connsiteY1" fmla="*/ 1353319 h 2358736"/>
                <a:gd name="connsiteX2" fmla="*/ 309182 w 1421182"/>
                <a:gd name="connsiteY2" fmla="*/ 1711764 h 2358736"/>
                <a:gd name="connsiteX3" fmla="*/ 626141 w 1421182"/>
                <a:gd name="connsiteY3" fmla="*/ 1985150 h 2358736"/>
                <a:gd name="connsiteX4" fmla="*/ 658780 w 1421182"/>
                <a:gd name="connsiteY4" fmla="*/ 2266927 h 2358736"/>
                <a:gd name="connsiteX5" fmla="*/ 1227989 w 1421182"/>
                <a:gd name="connsiteY5" fmla="*/ 2341644 h 2358736"/>
                <a:gd name="connsiteX6" fmla="*/ 1311364 w 1421182"/>
                <a:gd name="connsiteY6" fmla="*/ 2026318 h 2358736"/>
                <a:gd name="connsiteX7" fmla="*/ 1421092 w 1421182"/>
                <a:gd name="connsiteY7" fmla="*/ 1126548 h 2358736"/>
                <a:gd name="connsiteX8" fmla="*/ 1152597 w 1421182"/>
                <a:gd name="connsiteY8" fmla="*/ 669082 h 2358736"/>
                <a:gd name="connsiteX9" fmla="*/ 1168953 w 1421182"/>
                <a:gd name="connsiteY9" fmla="*/ 968062 h 2358736"/>
                <a:gd name="connsiteX10" fmla="*/ 927050 w 1421182"/>
                <a:gd name="connsiteY10" fmla="*/ 614956 h 2358736"/>
                <a:gd name="connsiteX11" fmla="*/ 957315 w 1421182"/>
                <a:gd name="connsiteY11" fmla="*/ 944170 h 2358736"/>
                <a:gd name="connsiteX12" fmla="*/ 711016 w 1421182"/>
                <a:gd name="connsiteY12" fmla="*/ 569620 h 2358736"/>
                <a:gd name="connsiteX13" fmla="*/ 729319 w 1421182"/>
                <a:gd name="connsiteY13" fmla="*/ 957827 h 2358736"/>
                <a:gd name="connsiteX14" fmla="*/ 543268 w 1421182"/>
                <a:gd name="connsiteY14" fmla="*/ 8 h 2358736"/>
                <a:gd name="connsiteX15" fmla="*/ 473286 w 1421182"/>
                <a:gd name="connsiteY15" fmla="*/ 1312127 h 2358736"/>
                <a:gd name="connsiteX16" fmla="*/ 338442 w 1421182"/>
                <a:gd name="connsiteY16" fmla="*/ 1258222 h 2358736"/>
                <a:gd name="connsiteX17" fmla="*/ 719 w 1421182"/>
                <a:gd name="connsiteY17" fmla="*/ 957545 h 2358736"/>
                <a:gd name="connsiteX0" fmla="*/ 719 w 1421182"/>
                <a:gd name="connsiteY0" fmla="*/ 957545 h 2341644"/>
                <a:gd name="connsiteX1" fmla="*/ 140932 w 1421182"/>
                <a:gd name="connsiteY1" fmla="*/ 1353319 h 2341644"/>
                <a:gd name="connsiteX2" fmla="*/ 309182 w 1421182"/>
                <a:gd name="connsiteY2" fmla="*/ 1711764 h 2341644"/>
                <a:gd name="connsiteX3" fmla="*/ 626141 w 1421182"/>
                <a:gd name="connsiteY3" fmla="*/ 1985150 h 2341644"/>
                <a:gd name="connsiteX4" fmla="*/ 658780 w 1421182"/>
                <a:gd name="connsiteY4" fmla="*/ 2266927 h 2341644"/>
                <a:gd name="connsiteX5" fmla="*/ 1227989 w 1421182"/>
                <a:gd name="connsiteY5" fmla="*/ 2341644 h 2341644"/>
                <a:gd name="connsiteX6" fmla="*/ 1311364 w 1421182"/>
                <a:gd name="connsiteY6" fmla="*/ 2026318 h 2341644"/>
                <a:gd name="connsiteX7" fmla="*/ 1421092 w 1421182"/>
                <a:gd name="connsiteY7" fmla="*/ 1126548 h 2341644"/>
                <a:gd name="connsiteX8" fmla="*/ 1152597 w 1421182"/>
                <a:gd name="connsiteY8" fmla="*/ 669082 h 2341644"/>
                <a:gd name="connsiteX9" fmla="*/ 1168953 w 1421182"/>
                <a:gd name="connsiteY9" fmla="*/ 968062 h 2341644"/>
                <a:gd name="connsiteX10" fmla="*/ 927050 w 1421182"/>
                <a:gd name="connsiteY10" fmla="*/ 614956 h 2341644"/>
                <a:gd name="connsiteX11" fmla="*/ 957315 w 1421182"/>
                <a:gd name="connsiteY11" fmla="*/ 944170 h 2341644"/>
                <a:gd name="connsiteX12" fmla="*/ 711016 w 1421182"/>
                <a:gd name="connsiteY12" fmla="*/ 569620 h 2341644"/>
                <a:gd name="connsiteX13" fmla="*/ 729319 w 1421182"/>
                <a:gd name="connsiteY13" fmla="*/ 957827 h 2341644"/>
                <a:gd name="connsiteX14" fmla="*/ 543268 w 1421182"/>
                <a:gd name="connsiteY14" fmla="*/ 8 h 2341644"/>
                <a:gd name="connsiteX15" fmla="*/ 473286 w 1421182"/>
                <a:gd name="connsiteY15" fmla="*/ 1312127 h 2341644"/>
                <a:gd name="connsiteX16" fmla="*/ 338442 w 1421182"/>
                <a:gd name="connsiteY16" fmla="*/ 1258222 h 2341644"/>
                <a:gd name="connsiteX17" fmla="*/ 719 w 1421182"/>
                <a:gd name="connsiteY17" fmla="*/ 957545 h 2341644"/>
                <a:gd name="connsiteX0" fmla="*/ 719 w 1421092"/>
                <a:gd name="connsiteY0" fmla="*/ 957545 h 2341644"/>
                <a:gd name="connsiteX1" fmla="*/ 140932 w 1421092"/>
                <a:gd name="connsiteY1" fmla="*/ 1353319 h 2341644"/>
                <a:gd name="connsiteX2" fmla="*/ 309182 w 1421092"/>
                <a:gd name="connsiteY2" fmla="*/ 1711764 h 2341644"/>
                <a:gd name="connsiteX3" fmla="*/ 626141 w 1421092"/>
                <a:gd name="connsiteY3" fmla="*/ 1985150 h 2341644"/>
                <a:gd name="connsiteX4" fmla="*/ 658780 w 1421092"/>
                <a:gd name="connsiteY4" fmla="*/ 2266927 h 2341644"/>
                <a:gd name="connsiteX5" fmla="*/ 1227989 w 1421092"/>
                <a:gd name="connsiteY5" fmla="*/ 2341644 h 2341644"/>
                <a:gd name="connsiteX6" fmla="*/ 1262460 w 1421092"/>
                <a:gd name="connsiteY6" fmla="*/ 1987074 h 2341644"/>
                <a:gd name="connsiteX7" fmla="*/ 1421092 w 1421092"/>
                <a:gd name="connsiteY7" fmla="*/ 1126548 h 2341644"/>
                <a:gd name="connsiteX8" fmla="*/ 1152597 w 1421092"/>
                <a:gd name="connsiteY8" fmla="*/ 669082 h 2341644"/>
                <a:gd name="connsiteX9" fmla="*/ 1168953 w 1421092"/>
                <a:gd name="connsiteY9" fmla="*/ 968062 h 2341644"/>
                <a:gd name="connsiteX10" fmla="*/ 927050 w 1421092"/>
                <a:gd name="connsiteY10" fmla="*/ 614956 h 2341644"/>
                <a:gd name="connsiteX11" fmla="*/ 957315 w 1421092"/>
                <a:gd name="connsiteY11" fmla="*/ 944170 h 2341644"/>
                <a:gd name="connsiteX12" fmla="*/ 711016 w 1421092"/>
                <a:gd name="connsiteY12" fmla="*/ 569620 h 2341644"/>
                <a:gd name="connsiteX13" fmla="*/ 729319 w 1421092"/>
                <a:gd name="connsiteY13" fmla="*/ 957827 h 2341644"/>
                <a:gd name="connsiteX14" fmla="*/ 543268 w 1421092"/>
                <a:gd name="connsiteY14" fmla="*/ 8 h 2341644"/>
                <a:gd name="connsiteX15" fmla="*/ 473286 w 1421092"/>
                <a:gd name="connsiteY15" fmla="*/ 1312127 h 2341644"/>
                <a:gd name="connsiteX16" fmla="*/ 338442 w 1421092"/>
                <a:gd name="connsiteY16" fmla="*/ 1258222 h 2341644"/>
                <a:gd name="connsiteX17" fmla="*/ 719 w 1421092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557331 w 1421109"/>
                <a:gd name="connsiteY4" fmla="*/ 2278453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01148 w 1421109"/>
                <a:gd name="connsiteY4" fmla="*/ 2297232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10754"/>
                <a:gd name="connsiteX1" fmla="*/ 140932 w 1421109"/>
                <a:gd name="connsiteY1" fmla="*/ 1353319 h 2310754"/>
                <a:gd name="connsiteX2" fmla="*/ 309182 w 1421109"/>
                <a:gd name="connsiteY2" fmla="*/ 1711764 h 2310754"/>
                <a:gd name="connsiteX3" fmla="*/ 548773 w 1421109"/>
                <a:gd name="connsiteY3" fmla="*/ 1936338 h 2310754"/>
                <a:gd name="connsiteX4" fmla="*/ 601148 w 1421109"/>
                <a:gd name="connsiteY4" fmla="*/ 2297232 h 2310754"/>
                <a:gd name="connsiteX5" fmla="*/ 1253027 w 1421109"/>
                <a:gd name="connsiteY5" fmla="*/ 2310347 h 2310754"/>
                <a:gd name="connsiteX6" fmla="*/ 1262460 w 1421109"/>
                <a:gd name="connsiteY6" fmla="*/ 1987074 h 2310754"/>
                <a:gd name="connsiteX7" fmla="*/ 1421092 w 1421109"/>
                <a:gd name="connsiteY7" fmla="*/ 1126548 h 2310754"/>
                <a:gd name="connsiteX8" fmla="*/ 1152597 w 1421109"/>
                <a:gd name="connsiteY8" fmla="*/ 669082 h 2310754"/>
                <a:gd name="connsiteX9" fmla="*/ 1168953 w 1421109"/>
                <a:gd name="connsiteY9" fmla="*/ 968062 h 2310754"/>
                <a:gd name="connsiteX10" fmla="*/ 927050 w 1421109"/>
                <a:gd name="connsiteY10" fmla="*/ 614956 h 2310754"/>
                <a:gd name="connsiteX11" fmla="*/ 957315 w 1421109"/>
                <a:gd name="connsiteY11" fmla="*/ 944170 h 2310754"/>
                <a:gd name="connsiteX12" fmla="*/ 711016 w 1421109"/>
                <a:gd name="connsiteY12" fmla="*/ 569620 h 2310754"/>
                <a:gd name="connsiteX13" fmla="*/ 729319 w 1421109"/>
                <a:gd name="connsiteY13" fmla="*/ 957827 h 2310754"/>
                <a:gd name="connsiteX14" fmla="*/ 543268 w 1421109"/>
                <a:gd name="connsiteY14" fmla="*/ 8 h 2310754"/>
                <a:gd name="connsiteX15" fmla="*/ 473286 w 1421109"/>
                <a:gd name="connsiteY15" fmla="*/ 1312127 h 2310754"/>
                <a:gd name="connsiteX16" fmla="*/ 338442 w 1421109"/>
                <a:gd name="connsiteY16" fmla="*/ 1258222 h 2310754"/>
                <a:gd name="connsiteX17" fmla="*/ 719 w 1421109"/>
                <a:gd name="connsiteY17" fmla="*/ 957545 h 2310754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601148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347"/>
                <a:gd name="connsiteX1" fmla="*/ 140932 w 1421109"/>
                <a:gd name="connsiteY1" fmla="*/ 1353319 h 2310347"/>
                <a:gd name="connsiteX2" fmla="*/ 309182 w 1421109"/>
                <a:gd name="connsiteY2" fmla="*/ 1711764 h 2310347"/>
                <a:gd name="connsiteX3" fmla="*/ 548773 w 1421109"/>
                <a:gd name="connsiteY3" fmla="*/ 1936338 h 2310347"/>
                <a:gd name="connsiteX4" fmla="*/ 582370 w 1421109"/>
                <a:gd name="connsiteY4" fmla="*/ 2297232 h 2310347"/>
                <a:gd name="connsiteX5" fmla="*/ 1253027 w 1421109"/>
                <a:gd name="connsiteY5" fmla="*/ 2310347 h 2310347"/>
                <a:gd name="connsiteX6" fmla="*/ 1262460 w 1421109"/>
                <a:gd name="connsiteY6" fmla="*/ 1987074 h 2310347"/>
                <a:gd name="connsiteX7" fmla="*/ 1421092 w 1421109"/>
                <a:gd name="connsiteY7" fmla="*/ 1126548 h 2310347"/>
                <a:gd name="connsiteX8" fmla="*/ 1152597 w 1421109"/>
                <a:gd name="connsiteY8" fmla="*/ 669082 h 2310347"/>
                <a:gd name="connsiteX9" fmla="*/ 1168953 w 1421109"/>
                <a:gd name="connsiteY9" fmla="*/ 968062 h 2310347"/>
                <a:gd name="connsiteX10" fmla="*/ 927050 w 1421109"/>
                <a:gd name="connsiteY10" fmla="*/ 614956 h 2310347"/>
                <a:gd name="connsiteX11" fmla="*/ 957315 w 1421109"/>
                <a:gd name="connsiteY11" fmla="*/ 944170 h 2310347"/>
                <a:gd name="connsiteX12" fmla="*/ 711016 w 1421109"/>
                <a:gd name="connsiteY12" fmla="*/ 569620 h 2310347"/>
                <a:gd name="connsiteX13" fmla="*/ 729319 w 1421109"/>
                <a:gd name="connsiteY13" fmla="*/ 957827 h 2310347"/>
                <a:gd name="connsiteX14" fmla="*/ 543268 w 1421109"/>
                <a:gd name="connsiteY14" fmla="*/ 8 h 2310347"/>
                <a:gd name="connsiteX15" fmla="*/ 473286 w 1421109"/>
                <a:gd name="connsiteY15" fmla="*/ 1312127 h 2310347"/>
                <a:gd name="connsiteX16" fmla="*/ 338442 w 1421109"/>
                <a:gd name="connsiteY16" fmla="*/ 1258222 h 2310347"/>
                <a:gd name="connsiteX17" fmla="*/ 719 w 1421109"/>
                <a:gd name="connsiteY17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6650"/>
                <a:gd name="connsiteY0" fmla="*/ 957545 h 2310347"/>
                <a:gd name="connsiteX1" fmla="*/ 140932 w 1426650"/>
                <a:gd name="connsiteY1" fmla="*/ 1353319 h 2310347"/>
                <a:gd name="connsiteX2" fmla="*/ 309182 w 1426650"/>
                <a:gd name="connsiteY2" fmla="*/ 1711764 h 2310347"/>
                <a:gd name="connsiteX3" fmla="*/ 548773 w 1426650"/>
                <a:gd name="connsiteY3" fmla="*/ 1936338 h 2310347"/>
                <a:gd name="connsiteX4" fmla="*/ 582370 w 1426650"/>
                <a:gd name="connsiteY4" fmla="*/ 2297232 h 2310347"/>
                <a:gd name="connsiteX5" fmla="*/ 1253027 w 1426650"/>
                <a:gd name="connsiteY5" fmla="*/ 2310347 h 2310347"/>
                <a:gd name="connsiteX6" fmla="*/ 1262460 w 1426650"/>
                <a:gd name="connsiteY6" fmla="*/ 1987074 h 2310347"/>
                <a:gd name="connsiteX7" fmla="*/ 1421092 w 1426650"/>
                <a:gd name="connsiteY7" fmla="*/ 1126548 h 2310347"/>
                <a:gd name="connsiteX8" fmla="*/ 1393246 w 1426650"/>
                <a:gd name="connsiteY8" fmla="*/ 734522 h 2310347"/>
                <a:gd name="connsiteX9" fmla="*/ 1186368 w 1426650"/>
                <a:gd name="connsiteY9" fmla="*/ 644961 h 2310347"/>
                <a:gd name="connsiteX10" fmla="*/ 1168953 w 1426650"/>
                <a:gd name="connsiteY10" fmla="*/ 968062 h 2310347"/>
                <a:gd name="connsiteX11" fmla="*/ 1156855 w 1426650"/>
                <a:gd name="connsiteY11" fmla="*/ 657333 h 2310347"/>
                <a:gd name="connsiteX12" fmla="*/ 927050 w 1426650"/>
                <a:gd name="connsiteY12" fmla="*/ 614956 h 2310347"/>
                <a:gd name="connsiteX13" fmla="*/ 957315 w 1426650"/>
                <a:gd name="connsiteY13" fmla="*/ 944170 h 2310347"/>
                <a:gd name="connsiteX14" fmla="*/ 711016 w 1426650"/>
                <a:gd name="connsiteY14" fmla="*/ 569620 h 2310347"/>
                <a:gd name="connsiteX15" fmla="*/ 729319 w 1426650"/>
                <a:gd name="connsiteY15" fmla="*/ 957827 h 2310347"/>
                <a:gd name="connsiteX16" fmla="*/ 543268 w 1426650"/>
                <a:gd name="connsiteY16" fmla="*/ 8 h 2310347"/>
                <a:gd name="connsiteX17" fmla="*/ 473286 w 1426650"/>
                <a:gd name="connsiteY17" fmla="*/ 1312127 h 2310347"/>
                <a:gd name="connsiteX18" fmla="*/ 338442 w 1426650"/>
                <a:gd name="connsiteY18" fmla="*/ 1258222 h 2310347"/>
                <a:gd name="connsiteX19" fmla="*/ 719 w 1426650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711016 w 1422362"/>
                <a:gd name="connsiteY14" fmla="*/ 569620 h 2310347"/>
                <a:gd name="connsiteX15" fmla="*/ 729319 w 1422362"/>
                <a:gd name="connsiteY15" fmla="*/ 957827 h 2310347"/>
                <a:gd name="connsiteX16" fmla="*/ 543268 w 1422362"/>
                <a:gd name="connsiteY16" fmla="*/ 8 h 2310347"/>
                <a:gd name="connsiteX17" fmla="*/ 473286 w 1422362"/>
                <a:gd name="connsiteY17" fmla="*/ 1312127 h 2310347"/>
                <a:gd name="connsiteX18" fmla="*/ 338442 w 1422362"/>
                <a:gd name="connsiteY18" fmla="*/ 1258222 h 2310347"/>
                <a:gd name="connsiteX19" fmla="*/ 719 w 1422362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5260 h 2378062"/>
                <a:gd name="connsiteX1" fmla="*/ 140932 w 1422362"/>
                <a:gd name="connsiteY1" fmla="*/ 1421034 h 2378062"/>
                <a:gd name="connsiteX2" fmla="*/ 309182 w 1422362"/>
                <a:gd name="connsiteY2" fmla="*/ 1779479 h 2378062"/>
                <a:gd name="connsiteX3" fmla="*/ 548773 w 1422362"/>
                <a:gd name="connsiteY3" fmla="*/ 2004053 h 2378062"/>
                <a:gd name="connsiteX4" fmla="*/ 582370 w 1422362"/>
                <a:gd name="connsiteY4" fmla="*/ 2364947 h 2378062"/>
                <a:gd name="connsiteX5" fmla="*/ 1253027 w 1422362"/>
                <a:gd name="connsiteY5" fmla="*/ 2378062 h 2378062"/>
                <a:gd name="connsiteX6" fmla="*/ 1262460 w 1422362"/>
                <a:gd name="connsiteY6" fmla="*/ 2054789 h 2378062"/>
                <a:gd name="connsiteX7" fmla="*/ 1421092 w 1422362"/>
                <a:gd name="connsiteY7" fmla="*/ 1194263 h 2378062"/>
                <a:gd name="connsiteX8" fmla="*/ 1369124 w 1422362"/>
                <a:gd name="connsiteY8" fmla="*/ 768467 h 2378062"/>
                <a:gd name="connsiteX9" fmla="*/ 1176719 w 1422362"/>
                <a:gd name="connsiteY9" fmla="*/ 736798 h 2378062"/>
                <a:gd name="connsiteX10" fmla="*/ 1168953 w 1422362"/>
                <a:gd name="connsiteY10" fmla="*/ 1035777 h 2378062"/>
                <a:gd name="connsiteX11" fmla="*/ 1156855 w 1422362"/>
                <a:gd name="connsiteY11" fmla="*/ 725048 h 2378062"/>
                <a:gd name="connsiteX12" fmla="*/ 927050 w 1422362"/>
                <a:gd name="connsiteY12" fmla="*/ 682671 h 2378062"/>
                <a:gd name="connsiteX13" fmla="*/ 957315 w 1422362"/>
                <a:gd name="connsiteY13" fmla="*/ 1011885 h 2378062"/>
                <a:gd name="connsiteX14" fmla="*/ 905990 w 1422362"/>
                <a:gd name="connsiteY14" fmla="*/ 681629 h 2378062"/>
                <a:gd name="connsiteX15" fmla="*/ 711016 w 1422362"/>
                <a:gd name="connsiteY15" fmla="*/ 637335 h 2378062"/>
                <a:gd name="connsiteX16" fmla="*/ 729319 w 1422362"/>
                <a:gd name="connsiteY16" fmla="*/ 1025542 h 2378062"/>
                <a:gd name="connsiteX17" fmla="*/ 543268 w 1422362"/>
                <a:gd name="connsiteY17" fmla="*/ 67723 h 2378062"/>
                <a:gd name="connsiteX18" fmla="*/ 471802 w 1422362"/>
                <a:gd name="connsiteY18" fmla="*/ 213672 h 2378062"/>
                <a:gd name="connsiteX19" fmla="*/ 473286 w 1422362"/>
                <a:gd name="connsiteY19" fmla="*/ 1379842 h 2378062"/>
                <a:gd name="connsiteX20" fmla="*/ 338442 w 1422362"/>
                <a:gd name="connsiteY20" fmla="*/ 1325937 h 2378062"/>
                <a:gd name="connsiteX21" fmla="*/ 719 w 1422362"/>
                <a:gd name="connsiteY21" fmla="*/ 1025260 h 2378062"/>
                <a:gd name="connsiteX0" fmla="*/ 719 w 1422362"/>
                <a:gd name="connsiteY0" fmla="*/ 1011512 h 2364314"/>
                <a:gd name="connsiteX1" fmla="*/ 140932 w 1422362"/>
                <a:gd name="connsiteY1" fmla="*/ 1407286 h 2364314"/>
                <a:gd name="connsiteX2" fmla="*/ 309182 w 1422362"/>
                <a:gd name="connsiteY2" fmla="*/ 1765731 h 2364314"/>
                <a:gd name="connsiteX3" fmla="*/ 548773 w 1422362"/>
                <a:gd name="connsiteY3" fmla="*/ 1990305 h 2364314"/>
                <a:gd name="connsiteX4" fmla="*/ 582370 w 1422362"/>
                <a:gd name="connsiteY4" fmla="*/ 2351199 h 2364314"/>
                <a:gd name="connsiteX5" fmla="*/ 1253027 w 1422362"/>
                <a:gd name="connsiteY5" fmla="*/ 2364314 h 2364314"/>
                <a:gd name="connsiteX6" fmla="*/ 1262460 w 1422362"/>
                <a:gd name="connsiteY6" fmla="*/ 2041041 h 2364314"/>
                <a:gd name="connsiteX7" fmla="*/ 1421092 w 1422362"/>
                <a:gd name="connsiteY7" fmla="*/ 1180515 h 2364314"/>
                <a:gd name="connsiteX8" fmla="*/ 1369124 w 1422362"/>
                <a:gd name="connsiteY8" fmla="*/ 754719 h 2364314"/>
                <a:gd name="connsiteX9" fmla="*/ 1176719 w 1422362"/>
                <a:gd name="connsiteY9" fmla="*/ 723050 h 2364314"/>
                <a:gd name="connsiteX10" fmla="*/ 1168953 w 1422362"/>
                <a:gd name="connsiteY10" fmla="*/ 1022029 h 2364314"/>
                <a:gd name="connsiteX11" fmla="*/ 1156855 w 1422362"/>
                <a:gd name="connsiteY11" fmla="*/ 711300 h 2364314"/>
                <a:gd name="connsiteX12" fmla="*/ 927050 w 1422362"/>
                <a:gd name="connsiteY12" fmla="*/ 668923 h 2364314"/>
                <a:gd name="connsiteX13" fmla="*/ 957315 w 1422362"/>
                <a:gd name="connsiteY13" fmla="*/ 998137 h 2364314"/>
                <a:gd name="connsiteX14" fmla="*/ 905990 w 1422362"/>
                <a:gd name="connsiteY14" fmla="*/ 667881 h 2364314"/>
                <a:gd name="connsiteX15" fmla="*/ 711016 w 1422362"/>
                <a:gd name="connsiteY15" fmla="*/ 623587 h 2364314"/>
                <a:gd name="connsiteX16" fmla="*/ 729319 w 1422362"/>
                <a:gd name="connsiteY16" fmla="*/ 1011794 h 2364314"/>
                <a:gd name="connsiteX17" fmla="*/ 630106 w 1422362"/>
                <a:gd name="connsiteY17" fmla="*/ 73272 h 2364314"/>
                <a:gd name="connsiteX18" fmla="*/ 471802 w 1422362"/>
                <a:gd name="connsiteY18" fmla="*/ 199924 h 2364314"/>
                <a:gd name="connsiteX19" fmla="*/ 473286 w 1422362"/>
                <a:gd name="connsiteY19" fmla="*/ 1366094 h 2364314"/>
                <a:gd name="connsiteX20" fmla="*/ 338442 w 1422362"/>
                <a:gd name="connsiteY20" fmla="*/ 1312189 h 2364314"/>
                <a:gd name="connsiteX21" fmla="*/ 719 w 1422362"/>
                <a:gd name="connsiteY21" fmla="*/ 1011512 h 2364314"/>
                <a:gd name="connsiteX0" fmla="*/ 719 w 1422362"/>
                <a:gd name="connsiteY0" fmla="*/ 938672 h 2291474"/>
                <a:gd name="connsiteX1" fmla="*/ 140932 w 1422362"/>
                <a:gd name="connsiteY1" fmla="*/ 1334446 h 2291474"/>
                <a:gd name="connsiteX2" fmla="*/ 309182 w 1422362"/>
                <a:gd name="connsiteY2" fmla="*/ 1692891 h 2291474"/>
                <a:gd name="connsiteX3" fmla="*/ 548773 w 1422362"/>
                <a:gd name="connsiteY3" fmla="*/ 1917465 h 2291474"/>
                <a:gd name="connsiteX4" fmla="*/ 582370 w 1422362"/>
                <a:gd name="connsiteY4" fmla="*/ 2278359 h 2291474"/>
                <a:gd name="connsiteX5" fmla="*/ 1253027 w 1422362"/>
                <a:gd name="connsiteY5" fmla="*/ 2291474 h 2291474"/>
                <a:gd name="connsiteX6" fmla="*/ 1262460 w 1422362"/>
                <a:gd name="connsiteY6" fmla="*/ 1968201 h 2291474"/>
                <a:gd name="connsiteX7" fmla="*/ 1421092 w 1422362"/>
                <a:gd name="connsiteY7" fmla="*/ 1107675 h 2291474"/>
                <a:gd name="connsiteX8" fmla="*/ 1369124 w 1422362"/>
                <a:gd name="connsiteY8" fmla="*/ 681879 h 2291474"/>
                <a:gd name="connsiteX9" fmla="*/ 1176719 w 1422362"/>
                <a:gd name="connsiteY9" fmla="*/ 650210 h 2291474"/>
                <a:gd name="connsiteX10" fmla="*/ 1168953 w 1422362"/>
                <a:gd name="connsiteY10" fmla="*/ 949189 h 2291474"/>
                <a:gd name="connsiteX11" fmla="*/ 1156855 w 1422362"/>
                <a:gd name="connsiteY11" fmla="*/ 638460 h 2291474"/>
                <a:gd name="connsiteX12" fmla="*/ 927050 w 1422362"/>
                <a:gd name="connsiteY12" fmla="*/ 596083 h 2291474"/>
                <a:gd name="connsiteX13" fmla="*/ 957315 w 1422362"/>
                <a:gd name="connsiteY13" fmla="*/ 925297 h 2291474"/>
                <a:gd name="connsiteX14" fmla="*/ 905990 w 1422362"/>
                <a:gd name="connsiteY14" fmla="*/ 595041 h 2291474"/>
                <a:gd name="connsiteX15" fmla="*/ 711016 w 1422362"/>
                <a:gd name="connsiteY15" fmla="*/ 550747 h 2291474"/>
                <a:gd name="connsiteX16" fmla="*/ 729319 w 1422362"/>
                <a:gd name="connsiteY16" fmla="*/ 938954 h 2291474"/>
                <a:gd name="connsiteX17" fmla="*/ 673525 w 1422362"/>
                <a:gd name="connsiteY17" fmla="*/ 130688 h 2291474"/>
                <a:gd name="connsiteX18" fmla="*/ 471802 w 1422362"/>
                <a:gd name="connsiteY18" fmla="*/ 127084 h 2291474"/>
                <a:gd name="connsiteX19" fmla="*/ 473286 w 1422362"/>
                <a:gd name="connsiteY19" fmla="*/ 1293254 h 2291474"/>
                <a:gd name="connsiteX20" fmla="*/ 338442 w 1422362"/>
                <a:gd name="connsiteY20" fmla="*/ 1239349 h 2291474"/>
                <a:gd name="connsiteX21" fmla="*/ 719 w 1422362"/>
                <a:gd name="connsiteY21" fmla="*/ 938672 h 2291474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14198 h 2267000"/>
                <a:gd name="connsiteX1" fmla="*/ 140932 w 1422362"/>
                <a:gd name="connsiteY1" fmla="*/ 1309972 h 2267000"/>
                <a:gd name="connsiteX2" fmla="*/ 309182 w 1422362"/>
                <a:gd name="connsiteY2" fmla="*/ 1668417 h 2267000"/>
                <a:gd name="connsiteX3" fmla="*/ 548773 w 1422362"/>
                <a:gd name="connsiteY3" fmla="*/ 1892991 h 2267000"/>
                <a:gd name="connsiteX4" fmla="*/ 582370 w 1422362"/>
                <a:gd name="connsiteY4" fmla="*/ 2253885 h 2267000"/>
                <a:gd name="connsiteX5" fmla="*/ 1253027 w 1422362"/>
                <a:gd name="connsiteY5" fmla="*/ 2267000 h 2267000"/>
                <a:gd name="connsiteX6" fmla="*/ 1262460 w 1422362"/>
                <a:gd name="connsiteY6" fmla="*/ 1943727 h 2267000"/>
                <a:gd name="connsiteX7" fmla="*/ 1421092 w 1422362"/>
                <a:gd name="connsiteY7" fmla="*/ 1083201 h 2267000"/>
                <a:gd name="connsiteX8" fmla="*/ 1369124 w 1422362"/>
                <a:gd name="connsiteY8" fmla="*/ 657405 h 2267000"/>
                <a:gd name="connsiteX9" fmla="*/ 1176719 w 1422362"/>
                <a:gd name="connsiteY9" fmla="*/ 625736 h 2267000"/>
                <a:gd name="connsiteX10" fmla="*/ 1168953 w 1422362"/>
                <a:gd name="connsiteY10" fmla="*/ 924715 h 2267000"/>
                <a:gd name="connsiteX11" fmla="*/ 1156855 w 1422362"/>
                <a:gd name="connsiteY11" fmla="*/ 613986 h 2267000"/>
                <a:gd name="connsiteX12" fmla="*/ 927050 w 1422362"/>
                <a:gd name="connsiteY12" fmla="*/ 571609 h 2267000"/>
                <a:gd name="connsiteX13" fmla="*/ 957315 w 1422362"/>
                <a:gd name="connsiteY13" fmla="*/ 900823 h 2267000"/>
                <a:gd name="connsiteX14" fmla="*/ 905990 w 1422362"/>
                <a:gd name="connsiteY14" fmla="*/ 570567 h 2267000"/>
                <a:gd name="connsiteX15" fmla="*/ 711016 w 1422362"/>
                <a:gd name="connsiteY15" fmla="*/ 526273 h 2267000"/>
                <a:gd name="connsiteX16" fmla="*/ 714846 w 1422362"/>
                <a:gd name="connsiteY16" fmla="*/ 914480 h 2267000"/>
                <a:gd name="connsiteX17" fmla="*/ 673525 w 1422362"/>
                <a:gd name="connsiteY17" fmla="*/ 106214 h 2267000"/>
                <a:gd name="connsiteX18" fmla="*/ 486275 w 1422362"/>
                <a:gd name="connsiteY18" fmla="*/ 174974 h 2267000"/>
                <a:gd name="connsiteX19" fmla="*/ 473286 w 1422362"/>
                <a:gd name="connsiteY19" fmla="*/ 1268780 h 2267000"/>
                <a:gd name="connsiteX20" fmla="*/ 338442 w 1422362"/>
                <a:gd name="connsiteY20" fmla="*/ 1214875 h 2267000"/>
                <a:gd name="connsiteX21" fmla="*/ 719 w 1422362"/>
                <a:gd name="connsiteY21" fmla="*/ 914198 h 2267000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904644 h 2257446"/>
                <a:gd name="connsiteX1" fmla="*/ 140932 w 1422362"/>
                <a:gd name="connsiteY1" fmla="*/ 1300418 h 2257446"/>
                <a:gd name="connsiteX2" fmla="*/ 309182 w 1422362"/>
                <a:gd name="connsiteY2" fmla="*/ 1658863 h 2257446"/>
                <a:gd name="connsiteX3" fmla="*/ 548773 w 1422362"/>
                <a:gd name="connsiteY3" fmla="*/ 1883437 h 2257446"/>
                <a:gd name="connsiteX4" fmla="*/ 582370 w 1422362"/>
                <a:gd name="connsiteY4" fmla="*/ 2244331 h 2257446"/>
                <a:gd name="connsiteX5" fmla="*/ 1253027 w 1422362"/>
                <a:gd name="connsiteY5" fmla="*/ 2257446 h 2257446"/>
                <a:gd name="connsiteX6" fmla="*/ 1262460 w 1422362"/>
                <a:gd name="connsiteY6" fmla="*/ 1934173 h 2257446"/>
                <a:gd name="connsiteX7" fmla="*/ 1421092 w 1422362"/>
                <a:gd name="connsiteY7" fmla="*/ 1073647 h 2257446"/>
                <a:gd name="connsiteX8" fmla="*/ 1369124 w 1422362"/>
                <a:gd name="connsiteY8" fmla="*/ 647851 h 2257446"/>
                <a:gd name="connsiteX9" fmla="*/ 1176719 w 1422362"/>
                <a:gd name="connsiteY9" fmla="*/ 616182 h 2257446"/>
                <a:gd name="connsiteX10" fmla="*/ 1168953 w 1422362"/>
                <a:gd name="connsiteY10" fmla="*/ 915161 h 2257446"/>
                <a:gd name="connsiteX11" fmla="*/ 1156855 w 1422362"/>
                <a:gd name="connsiteY11" fmla="*/ 604432 h 2257446"/>
                <a:gd name="connsiteX12" fmla="*/ 927050 w 1422362"/>
                <a:gd name="connsiteY12" fmla="*/ 562055 h 2257446"/>
                <a:gd name="connsiteX13" fmla="*/ 957315 w 1422362"/>
                <a:gd name="connsiteY13" fmla="*/ 891269 h 2257446"/>
                <a:gd name="connsiteX14" fmla="*/ 905990 w 1422362"/>
                <a:gd name="connsiteY14" fmla="*/ 561013 h 2257446"/>
                <a:gd name="connsiteX15" fmla="*/ 711016 w 1422362"/>
                <a:gd name="connsiteY15" fmla="*/ 516719 h 2257446"/>
                <a:gd name="connsiteX16" fmla="*/ 714846 w 1422362"/>
                <a:gd name="connsiteY16" fmla="*/ 904926 h 2257446"/>
                <a:gd name="connsiteX17" fmla="*/ 683174 w 1422362"/>
                <a:gd name="connsiteY17" fmla="*/ 125606 h 2257446"/>
                <a:gd name="connsiteX18" fmla="*/ 486275 w 1422362"/>
                <a:gd name="connsiteY18" fmla="*/ 165420 h 2257446"/>
                <a:gd name="connsiteX19" fmla="*/ 473286 w 1422362"/>
                <a:gd name="connsiteY19" fmla="*/ 1259226 h 2257446"/>
                <a:gd name="connsiteX20" fmla="*/ 338442 w 1422362"/>
                <a:gd name="connsiteY20" fmla="*/ 1205321 h 2257446"/>
                <a:gd name="connsiteX21" fmla="*/ 719 w 1422362"/>
                <a:gd name="connsiteY21" fmla="*/ 904644 h 2257446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73286 w 1422362"/>
                <a:gd name="connsiteY19" fmla="*/ 1255537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0 w 1494007"/>
                <a:gd name="connsiteY0" fmla="*/ 886482 h 2253757"/>
                <a:gd name="connsiteX1" fmla="*/ 212577 w 1494007"/>
                <a:gd name="connsiteY1" fmla="*/ 1296729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115210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147622"/>
                <a:gd name="connsiteX1" fmla="*/ 202929 w 1494007"/>
                <a:gd name="connsiteY1" fmla="*/ 1320850 h 2147622"/>
                <a:gd name="connsiteX2" fmla="*/ 438719 w 1494007"/>
                <a:gd name="connsiteY2" fmla="*/ 1655174 h 2147622"/>
                <a:gd name="connsiteX3" fmla="*/ 620418 w 1494007"/>
                <a:gd name="connsiteY3" fmla="*/ 1879748 h 2147622"/>
                <a:gd name="connsiteX4" fmla="*/ 654015 w 1494007"/>
                <a:gd name="connsiteY4" fmla="*/ 2115210 h 2147622"/>
                <a:gd name="connsiteX5" fmla="*/ 1339145 w 1494007"/>
                <a:gd name="connsiteY5" fmla="*/ 2147622 h 2147622"/>
                <a:gd name="connsiteX6" fmla="*/ 1334105 w 1494007"/>
                <a:gd name="connsiteY6" fmla="*/ 1930484 h 2147622"/>
                <a:gd name="connsiteX7" fmla="*/ 1492737 w 1494007"/>
                <a:gd name="connsiteY7" fmla="*/ 1069958 h 2147622"/>
                <a:gd name="connsiteX8" fmla="*/ 1440769 w 1494007"/>
                <a:gd name="connsiteY8" fmla="*/ 644162 h 2147622"/>
                <a:gd name="connsiteX9" fmla="*/ 1248364 w 1494007"/>
                <a:gd name="connsiteY9" fmla="*/ 612493 h 2147622"/>
                <a:gd name="connsiteX10" fmla="*/ 1240598 w 1494007"/>
                <a:gd name="connsiteY10" fmla="*/ 911472 h 2147622"/>
                <a:gd name="connsiteX11" fmla="*/ 1228500 w 1494007"/>
                <a:gd name="connsiteY11" fmla="*/ 600743 h 2147622"/>
                <a:gd name="connsiteX12" fmla="*/ 998695 w 1494007"/>
                <a:gd name="connsiteY12" fmla="*/ 558366 h 2147622"/>
                <a:gd name="connsiteX13" fmla="*/ 1028960 w 1494007"/>
                <a:gd name="connsiteY13" fmla="*/ 887580 h 2147622"/>
                <a:gd name="connsiteX14" fmla="*/ 977635 w 1494007"/>
                <a:gd name="connsiteY14" fmla="*/ 557324 h 2147622"/>
                <a:gd name="connsiteX15" fmla="*/ 782661 w 1494007"/>
                <a:gd name="connsiteY15" fmla="*/ 513030 h 2147622"/>
                <a:gd name="connsiteX16" fmla="*/ 786491 w 1494007"/>
                <a:gd name="connsiteY16" fmla="*/ 901237 h 2147622"/>
                <a:gd name="connsiteX17" fmla="*/ 754819 w 1494007"/>
                <a:gd name="connsiteY17" fmla="*/ 121917 h 2147622"/>
                <a:gd name="connsiteX18" fmla="*/ 557920 w 1494007"/>
                <a:gd name="connsiteY18" fmla="*/ 161731 h 2147622"/>
                <a:gd name="connsiteX19" fmla="*/ 535282 w 1494007"/>
                <a:gd name="connsiteY19" fmla="*/ 1183173 h 2147622"/>
                <a:gd name="connsiteX20" fmla="*/ 376317 w 1494007"/>
                <a:gd name="connsiteY20" fmla="*/ 1148565 h 2147622"/>
                <a:gd name="connsiteX21" fmla="*/ 0 w 1494007"/>
                <a:gd name="connsiteY21" fmla="*/ 886482 h 2147622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33149"/>
                <a:gd name="connsiteX1" fmla="*/ 227051 w 1518129"/>
                <a:gd name="connsiteY1" fmla="*/ 1320850 h 2133149"/>
                <a:gd name="connsiteX2" fmla="*/ 462841 w 1518129"/>
                <a:gd name="connsiteY2" fmla="*/ 1655174 h 2133149"/>
                <a:gd name="connsiteX3" fmla="*/ 644540 w 1518129"/>
                <a:gd name="connsiteY3" fmla="*/ 1879748 h 2133149"/>
                <a:gd name="connsiteX4" fmla="*/ 678137 w 1518129"/>
                <a:gd name="connsiteY4" fmla="*/ 2115210 h 2133149"/>
                <a:gd name="connsiteX5" fmla="*/ 1348794 w 1518129"/>
                <a:gd name="connsiteY5" fmla="*/ 2133149 h 2133149"/>
                <a:gd name="connsiteX6" fmla="*/ 1358227 w 1518129"/>
                <a:gd name="connsiteY6" fmla="*/ 1930484 h 2133149"/>
                <a:gd name="connsiteX7" fmla="*/ 1516859 w 1518129"/>
                <a:gd name="connsiteY7" fmla="*/ 1069958 h 2133149"/>
                <a:gd name="connsiteX8" fmla="*/ 1464891 w 1518129"/>
                <a:gd name="connsiteY8" fmla="*/ 644162 h 2133149"/>
                <a:gd name="connsiteX9" fmla="*/ 1272486 w 1518129"/>
                <a:gd name="connsiteY9" fmla="*/ 612493 h 2133149"/>
                <a:gd name="connsiteX10" fmla="*/ 1264720 w 1518129"/>
                <a:gd name="connsiteY10" fmla="*/ 911472 h 2133149"/>
                <a:gd name="connsiteX11" fmla="*/ 1252622 w 1518129"/>
                <a:gd name="connsiteY11" fmla="*/ 600743 h 2133149"/>
                <a:gd name="connsiteX12" fmla="*/ 1022817 w 1518129"/>
                <a:gd name="connsiteY12" fmla="*/ 558366 h 2133149"/>
                <a:gd name="connsiteX13" fmla="*/ 1053082 w 1518129"/>
                <a:gd name="connsiteY13" fmla="*/ 887580 h 2133149"/>
                <a:gd name="connsiteX14" fmla="*/ 1001757 w 1518129"/>
                <a:gd name="connsiteY14" fmla="*/ 557324 h 2133149"/>
                <a:gd name="connsiteX15" fmla="*/ 806783 w 1518129"/>
                <a:gd name="connsiteY15" fmla="*/ 513030 h 2133149"/>
                <a:gd name="connsiteX16" fmla="*/ 810613 w 1518129"/>
                <a:gd name="connsiteY16" fmla="*/ 901237 h 2133149"/>
                <a:gd name="connsiteX17" fmla="*/ 778941 w 1518129"/>
                <a:gd name="connsiteY17" fmla="*/ 121917 h 2133149"/>
                <a:gd name="connsiteX18" fmla="*/ 582042 w 1518129"/>
                <a:gd name="connsiteY18" fmla="*/ 161731 h 2133149"/>
                <a:gd name="connsiteX19" fmla="*/ 554580 w 1518129"/>
                <a:gd name="connsiteY19" fmla="*/ 1197645 h 2133149"/>
                <a:gd name="connsiteX20" fmla="*/ 419736 w 1518129"/>
                <a:gd name="connsiteY20" fmla="*/ 1153389 h 2133149"/>
                <a:gd name="connsiteX21" fmla="*/ 0 w 1518129"/>
                <a:gd name="connsiteY21" fmla="*/ 891306 h 2133149"/>
                <a:gd name="connsiteX0" fmla="*/ 0 w 1518129"/>
                <a:gd name="connsiteY0" fmla="*/ 891306 h 2115210"/>
                <a:gd name="connsiteX1" fmla="*/ 227051 w 1518129"/>
                <a:gd name="connsiteY1" fmla="*/ 1320850 h 2115210"/>
                <a:gd name="connsiteX2" fmla="*/ 462841 w 1518129"/>
                <a:gd name="connsiteY2" fmla="*/ 1655174 h 2115210"/>
                <a:gd name="connsiteX3" fmla="*/ 644540 w 1518129"/>
                <a:gd name="connsiteY3" fmla="*/ 1879748 h 2115210"/>
                <a:gd name="connsiteX4" fmla="*/ 678137 w 1518129"/>
                <a:gd name="connsiteY4" fmla="*/ 2115210 h 2115210"/>
                <a:gd name="connsiteX5" fmla="*/ 1339145 w 1518129"/>
                <a:gd name="connsiteY5" fmla="*/ 2113852 h 2115210"/>
                <a:gd name="connsiteX6" fmla="*/ 1358227 w 1518129"/>
                <a:gd name="connsiteY6" fmla="*/ 1930484 h 2115210"/>
                <a:gd name="connsiteX7" fmla="*/ 1516859 w 1518129"/>
                <a:gd name="connsiteY7" fmla="*/ 1069958 h 2115210"/>
                <a:gd name="connsiteX8" fmla="*/ 1464891 w 1518129"/>
                <a:gd name="connsiteY8" fmla="*/ 644162 h 2115210"/>
                <a:gd name="connsiteX9" fmla="*/ 1272486 w 1518129"/>
                <a:gd name="connsiteY9" fmla="*/ 612493 h 2115210"/>
                <a:gd name="connsiteX10" fmla="*/ 1264720 w 1518129"/>
                <a:gd name="connsiteY10" fmla="*/ 911472 h 2115210"/>
                <a:gd name="connsiteX11" fmla="*/ 1252622 w 1518129"/>
                <a:gd name="connsiteY11" fmla="*/ 600743 h 2115210"/>
                <a:gd name="connsiteX12" fmla="*/ 1022817 w 1518129"/>
                <a:gd name="connsiteY12" fmla="*/ 558366 h 2115210"/>
                <a:gd name="connsiteX13" fmla="*/ 1053082 w 1518129"/>
                <a:gd name="connsiteY13" fmla="*/ 887580 h 2115210"/>
                <a:gd name="connsiteX14" fmla="*/ 1001757 w 1518129"/>
                <a:gd name="connsiteY14" fmla="*/ 557324 h 2115210"/>
                <a:gd name="connsiteX15" fmla="*/ 806783 w 1518129"/>
                <a:gd name="connsiteY15" fmla="*/ 513030 h 2115210"/>
                <a:gd name="connsiteX16" fmla="*/ 810613 w 1518129"/>
                <a:gd name="connsiteY16" fmla="*/ 901237 h 2115210"/>
                <a:gd name="connsiteX17" fmla="*/ 778941 w 1518129"/>
                <a:gd name="connsiteY17" fmla="*/ 121917 h 2115210"/>
                <a:gd name="connsiteX18" fmla="*/ 582042 w 1518129"/>
                <a:gd name="connsiteY18" fmla="*/ 161731 h 2115210"/>
                <a:gd name="connsiteX19" fmla="*/ 554580 w 1518129"/>
                <a:gd name="connsiteY19" fmla="*/ 1197645 h 2115210"/>
                <a:gd name="connsiteX20" fmla="*/ 419736 w 1518129"/>
                <a:gd name="connsiteY20" fmla="*/ 1153389 h 2115210"/>
                <a:gd name="connsiteX21" fmla="*/ 0 w 1518129"/>
                <a:gd name="connsiteY21" fmla="*/ 891306 h 2115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18129" h="2115210">
                  <a:moveTo>
                    <a:pt x="0" y="891306"/>
                  </a:moveTo>
                  <a:cubicBezTo>
                    <a:pt x="124742" y="1042097"/>
                    <a:pt x="180313" y="1188925"/>
                    <a:pt x="227051" y="1320850"/>
                  </a:cubicBezTo>
                  <a:cubicBezTo>
                    <a:pt x="283134" y="1440332"/>
                    <a:pt x="360533" y="1506746"/>
                    <a:pt x="462841" y="1655174"/>
                  </a:cubicBezTo>
                  <a:cubicBezTo>
                    <a:pt x="565096" y="1757587"/>
                    <a:pt x="604529" y="1837560"/>
                    <a:pt x="644540" y="1879748"/>
                  </a:cubicBezTo>
                  <a:cubicBezTo>
                    <a:pt x="721823" y="1966655"/>
                    <a:pt x="679875" y="2008729"/>
                    <a:pt x="678137" y="2115210"/>
                  </a:cubicBezTo>
                  <a:lnTo>
                    <a:pt x="1339145" y="2113852"/>
                  </a:lnTo>
                  <a:cubicBezTo>
                    <a:pt x="1324322" y="2047548"/>
                    <a:pt x="1303318" y="2034201"/>
                    <a:pt x="1358227" y="1930484"/>
                  </a:cubicBezTo>
                  <a:cubicBezTo>
                    <a:pt x="1521981" y="1634855"/>
                    <a:pt x="1516858" y="1179685"/>
                    <a:pt x="1516859" y="1069958"/>
                  </a:cubicBezTo>
                  <a:cubicBezTo>
                    <a:pt x="1522576" y="857179"/>
                    <a:pt x="1509640" y="720406"/>
                    <a:pt x="1464891" y="644162"/>
                  </a:cubicBezTo>
                  <a:cubicBezTo>
                    <a:pt x="1396021" y="572742"/>
                    <a:pt x="1370976" y="579197"/>
                    <a:pt x="1272486" y="612493"/>
                  </a:cubicBezTo>
                  <a:cubicBezTo>
                    <a:pt x="1306205" y="707004"/>
                    <a:pt x="1275123" y="829781"/>
                    <a:pt x="1264720" y="911472"/>
                  </a:cubicBezTo>
                  <a:cubicBezTo>
                    <a:pt x="1250153" y="907906"/>
                    <a:pt x="1292939" y="659594"/>
                    <a:pt x="1252622" y="600743"/>
                  </a:cubicBezTo>
                  <a:cubicBezTo>
                    <a:pt x="1202656" y="541892"/>
                    <a:pt x="1107533" y="508148"/>
                    <a:pt x="1022817" y="558366"/>
                  </a:cubicBezTo>
                  <a:cubicBezTo>
                    <a:pt x="1086811" y="668103"/>
                    <a:pt x="1058849" y="793697"/>
                    <a:pt x="1053082" y="887580"/>
                  </a:cubicBezTo>
                  <a:cubicBezTo>
                    <a:pt x="1041532" y="883386"/>
                    <a:pt x="1071753" y="653519"/>
                    <a:pt x="1001757" y="557324"/>
                  </a:cubicBezTo>
                  <a:cubicBezTo>
                    <a:pt x="946234" y="504548"/>
                    <a:pt x="915026" y="504758"/>
                    <a:pt x="806783" y="513030"/>
                  </a:cubicBezTo>
                  <a:cubicBezTo>
                    <a:pt x="816055" y="653003"/>
                    <a:pt x="822837" y="732256"/>
                    <a:pt x="810613" y="901237"/>
                  </a:cubicBezTo>
                  <a:cubicBezTo>
                    <a:pt x="782414" y="451352"/>
                    <a:pt x="784675" y="276900"/>
                    <a:pt x="778941" y="121917"/>
                  </a:cubicBezTo>
                  <a:cubicBezTo>
                    <a:pt x="774616" y="-32693"/>
                    <a:pt x="569584" y="-61779"/>
                    <a:pt x="582042" y="161731"/>
                  </a:cubicBezTo>
                  <a:cubicBezTo>
                    <a:pt x="570378" y="380417"/>
                    <a:pt x="623442" y="1132875"/>
                    <a:pt x="554580" y="1197645"/>
                  </a:cubicBezTo>
                  <a:cubicBezTo>
                    <a:pt x="495024" y="1230412"/>
                    <a:pt x="496393" y="1222363"/>
                    <a:pt x="419736" y="1153389"/>
                  </a:cubicBezTo>
                  <a:cubicBezTo>
                    <a:pt x="331744" y="1046414"/>
                    <a:pt x="197603" y="767201"/>
                    <a:pt x="0" y="89130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86237614-27E4-4E44-AB53-441F724A66AE}"/>
                </a:ext>
              </a:extLst>
            </p:cNvPr>
            <p:cNvGrpSpPr/>
            <p:nvPr/>
          </p:nvGrpSpPr>
          <p:grpSpPr>
            <a:xfrm rot="5400000">
              <a:off x="-91119" y="4126341"/>
              <a:ext cx="1048447" cy="872955"/>
              <a:chOff x="967066" y="4263648"/>
              <a:chExt cx="670418" cy="1251022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8683E0C-15A4-46D0-831E-ED181CF631FA}"/>
                  </a:ext>
                </a:extLst>
              </p:cNvPr>
              <p:cNvSpPr/>
              <p:nvPr/>
            </p:nvSpPr>
            <p:spPr>
              <a:xfrm rot="16200000">
                <a:off x="1080146" y="4196080"/>
                <a:ext cx="457516" cy="59265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E9E7157D-D83F-4008-BAFC-FA76DE72D77D}"/>
                  </a:ext>
                </a:extLst>
              </p:cNvPr>
              <p:cNvSpPr/>
              <p:nvPr/>
            </p:nvSpPr>
            <p:spPr>
              <a:xfrm rot="16200000">
                <a:off x="858794" y="4735980"/>
                <a:ext cx="886962" cy="670418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956530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837127" y="339510"/>
            <a:ext cx="11204619" cy="3266576"/>
          </a:xfrm>
        </p:spPr>
        <p:txBody>
          <a:bodyPr/>
          <a:lstStyle/>
          <a:p>
            <a:pPr algn="l"/>
            <a:r>
              <a:rPr lang="en-IN" sz="3200" b="1" dirty="0"/>
              <a:t>y-axis </a:t>
            </a:r>
            <a:r>
              <a:rPr lang="en-IN" sz="3200" b="1" dirty="0" smtClean="0"/>
              <a:t>label:</a:t>
            </a:r>
            <a:endParaRPr lang="en-IN" sz="3200" b="1" dirty="0"/>
          </a:p>
          <a:p>
            <a:pPr algn="l"/>
            <a:endParaRPr lang="en-IN" sz="3200" dirty="0"/>
          </a:p>
          <a:p>
            <a:pPr algn="l"/>
            <a:r>
              <a:rPr lang="en-IN" sz="3200" dirty="0"/>
              <a:t>The y-axis label is shown to the left of the y-axis. The </a:t>
            </a:r>
            <a:r>
              <a:rPr lang="en-IN" sz="3200" dirty="0" err="1"/>
              <a:t>plt.ylabel</a:t>
            </a:r>
            <a:r>
              <a:rPr lang="en-IN" sz="3200" dirty="0"/>
              <a:t>() command also accepts a string as an argument.</a:t>
            </a:r>
          </a:p>
          <a:p>
            <a:pPr algn="l"/>
            <a:endParaRPr lang="en-IN" sz="3200" dirty="0"/>
          </a:p>
          <a:p>
            <a:pPr algn="l"/>
            <a:r>
              <a:rPr lang="en-IN" sz="3200" dirty="0" err="1"/>
              <a:t>plt.ylabel</a:t>
            </a:r>
            <a:r>
              <a:rPr lang="en-IN" sz="3200" dirty="0"/>
              <a:t>('My y-axis label')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9A2186A-C326-48DC-8E09-0BB48FF9D3DE}"/>
              </a:ext>
            </a:extLst>
          </p:cNvPr>
          <p:cNvGrpSpPr/>
          <p:nvPr/>
        </p:nvGrpSpPr>
        <p:grpSpPr>
          <a:xfrm>
            <a:off x="98906" y="313751"/>
            <a:ext cx="648068" cy="476518"/>
            <a:chOff x="-3373" y="3444677"/>
            <a:chExt cx="3155739" cy="1643520"/>
          </a:xfrm>
        </p:grpSpPr>
        <p:sp>
          <p:nvSpPr>
            <p:cNvPr id="4" name="Freeform 61">
              <a:extLst>
                <a:ext uri="{FF2B5EF4-FFF2-40B4-BE49-F238E27FC236}">
                  <a16:creationId xmlns:a16="http://schemas.microsoft.com/office/drawing/2014/main" id="{B69C1344-DA27-4625-A365-74DC77A0B525}"/>
                </a:ext>
              </a:extLst>
            </p:cNvPr>
            <p:cNvSpPr/>
            <p:nvPr/>
          </p:nvSpPr>
          <p:spPr>
            <a:xfrm rot="5400000">
              <a:off x="1185646" y="3121477"/>
              <a:ext cx="1643520" cy="2289920"/>
            </a:xfrm>
            <a:custGeom>
              <a:avLst/>
              <a:gdLst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31366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90042 w 1404608"/>
                <a:gd name="connsiteY10" fmla="*/ 599846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702259 w 1404608"/>
                <a:gd name="connsiteY12" fmla="*/ 629107 h 2070201"/>
                <a:gd name="connsiteX13" fmla="*/ 526694 w 1404608"/>
                <a:gd name="connsiteY13" fmla="*/ 0 h 2070201"/>
                <a:gd name="connsiteX14" fmla="*/ 468172 w 1404608"/>
                <a:gd name="connsiteY14" fmla="*/ 1338681 h 2070201"/>
                <a:gd name="connsiteX15" fmla="*/ 321868 w 1404608"/>
                <a:gd name="connsiteY15" fmla="*/ 1287475 h 2070201"/>
                <a:gd name="connsiteX16" fmla="*/ 0 w 1404608"/>
                <a:gd name="connsiteY16" fmla="*/ 1053388 h 2070201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8942 h 2075755"/>
                <a:gd name="connsiteX1" fmla="*/ 124358 w 1404608"/>
                <a:gd name="connsiteY1" fmla="*/ 1388126 h 2075755"/>
                <a:gd name="connsiteX2" fmla="*/ 292608 w 1404608"/>
                <a:gd name="connsiteY2" fmla="*/ 1746571 h 2075755"/>
                <a:gd name="connsiteX3" fmla="*/ 687628 w 1404608"/>
                <a:gd name="connsiteY3" fmla="*/ 2075755 h 2075755"/>
                <a:gd name="connsiteX4" fmla="*/ 1294790 w 1404608"/>
                <a:gd name="connsiteY4" fmla="*/ 2061125 h 2075755"/>
                <a:gd name="connsiteX5" fmla="*/ 1404518 w 1404608"/>
                <a:gd name="connsiteY5" fmla="*/ 1161355 h 2075755"/>
                <a:gd name="connsiteX6" fmla="*/ 1221638 w 1404608"/>
                <a:gd name="connsiteY6" fmla="*/ 773650 h 2075755"/>
                <a:gd name="connsiteX7" fmla="*/ 1177747 w 1404608"/>
                <a:gd name="connsiteY7" fmla="*/ 971160 h 2075755"/>
                <a:gd name="connsiteX8" fmla="*/ 980236 w 1404608"/>
                <a:gd name="connsiteY8" fmla="*/ 700498 h 2075755"/>
                <a:gd name="connsiteX9" fmla="*/ 921715 w 1404608"/>
                <a:gd name="connsiteY9" fmla="*/ 934584 h 2075755"/>
                <a:gd name="connsiteX10" fmla="*/ 738836 w 1404608"/>
                <a:gd name="connsiteY10" fmla="*/ 598085 h 2075755"/>
                <a:gd name="connsiteX11" fmla="*/ 709574 w 1404608"/>
                <a:gd name="connsiteY11" fmla="*/ 941899 h 2075755"/>
                <a:gd name="connsiteX12" fmla="*/ 526694 w 1404608"/>
                <a:gd name="connsiteY12" fmla="*/ 5554 h 2075755"/>
                <a:gd name="connsiteX13" fmla="*/ 468172 w 1404608"/>
                <a:gd name="connsiteY13" fmla="*/ 1344235 h 2075755"/>
                <a:gd name="connsiteX14" fmla="*/ 321868 w 1404608"/>
                <a:gd name="connsiteY14" fmla="*/ 1293029 h 2075755"/>
                <a:gd name="connsiteX15" fmla="*/ 0 w 1404608"/>
                <a:gd name="connsiteY15" fmla="*/ 1058942 h 2075755"/>
                <a:gd name="connsiteX0" fmla="*/ 0 w 1404608"/>
                <a:gd name="connsiteY0" fmla="*/ 1029958 h 2046771"/>
                <a:gd name="connsiteX1" fmla="*/ 124358 w 1404608"/>
                <a:gd name="connsiteY1" fmla="*/ 1359142 h 2046771"/>
                <a:gd name="connsiteX2" fmla="*/ 292608 w 1404608"/>
                <a:gd name="connsiteY2" fmla="*/ 1717587 h 2046771"/>
                <a:gd name="connsiteX3" fmla="*/ 687628 w 1404608"/>
                <a:gd name="connsiteY3" fmla="*/ 2046771 h 2046771"/>
                <a:gd name="connsiteX4" fmla="*/ 1294790 w 1404608"/>
                <a:gd name="connsiteY4" fmla="*/ 2032141 h 2046771"/>
                <a:gd name="connsiteX5" fmla="*/ 1404518 w 1404608"/>
                <a:gd name="connsiteY5" fmla="*/ 1132371 h 2046771"/>
                <a:gd name="connsiteX6" fmla="*/ 1221638 w 1404608"/>
                <a:gd name="connsiteY6" fmla="*/ 744666 h 2046771"/>
                <a:gd name="connsiteX7" fmla="*/ 1177747 w 1404608"/>
                <a:gd name="connsiteY7" fmla="*/ 942176 h 2046771"/>
                <a:gd name="connsiteX8" fmla="*/ 980236 w 1404608"/>
                <a:gd name="connsiteY8" fmla="*/ 671514 h 2046771"/>
                <a:gd name="connsiteX9" fmla="*/ 921715 w 1404608"/>
                <a:gd name="connsiteY9" fmla="*/ 905600 h 2046771"/>
                <a:gd name="connsiteX10" fmla="*/ 738836 w 1404608"/>
                <a:gd name="connsiteY10" fmla="*/ 569101 h 2046771"/>
                <a:gd name="connsiteX11" fmla="*/ 709574 w 1404608"/>
                <a:gd name="connsiteY11" fmla="*/ 912915 h 2046771"/>
                <a:gd name="connsiteX12" fmla="*/ 526694 w 1404608"/>
                <a:gd name="connsiteY12" fmla="*/ 5831 h 2046771"/>
                <a:gd name="connsiteX13" fmla="*/ 468172 w 1404608"/>
                <a:gd name="connsiteY13" fmla="*/ 1315251 h 2046771"/>
                <a:gd name="connsiteX14" fmla="*/ 321868 w 1404608"/>
                <a:gd name="connsiteY14" fmla="*/ 1264045 h 2046771"/>
                <a:gd name="connsiteX15" fmla="*/ 0 w 1404608"/>
                <a:gd name="connsiteY15" fmla="*/ 1029958 h 2046771"/>
                <a:gd name="connsiteX0" fmla="*/ 0 w 1404608"/>
                <a:gd name="connsiteY0" fmla="*/ 1024127 h 2040940"/>
                <a:gd name="connsiteX1" fmla="*/ 124358 w 1404608"/>
                <a:gd name="connsiteY1" fmla="*/ 1353311 h 2040940"/>
                <a:gd name="connsiteX2" fmla="*/ 292608 w 1404608"/>
                <a:gd name="connsiteY2" fmla="*/ 1711756 h 2040940"/>
                <a:gd name="connsiteX3" fmla="*/ 687628 w 1404608"/>
                <a:gd name="connsiteY3" fmla="*/ 2040940 h 2040940"/>
                <a:gd name="connsiteX4" fmla="*/ 1294790 w 1404608"/>
                <a:gd name="connsiteY4" fmla="*/ 2026310 h 2040940"/>
                <a:gd name="connsiteX5" fmla="*/ 1404518 w 1404608"/>
                <a:gd name="connsiteY5" fmla="*/ 1126540 h 2040940"/>
                <a:gd name="connsiteX6" fmla="*/ 1221638 w 1404608"/>
                <a:gd name="connsiteY6" fmla="*/ 738835 h 2040940"/>
                <a:gd name="connsiteX7" fmla="*/ 1177747 w 1404608"/>
                <a:gd name="connsiteY7" fmla="*/ 936345 h 2040940"/>
                <a:gd name="connsiteX8" fmla="*/ 980236 w 1404608"/>
                <a:gd name="connsiteY8" fmla="*/ 665683 h 2040940"/>
                <a:gd name="connsiteX9" fmla="*/ 921715 w 1404608"/>
                <a:gd name="connsiteY9" fmla="*/ 899769 h 2040940"/>
                <a:gd name="connsiteX10" fmla="*/ 738836 w 1404608"/>
                <a:gd name="connsiteY10" fmla="*/ 563270 h 2040940"/>
                <a:gd name="connsiteX11" fmla="*/ 709574 w 1404608"/>
                <a:gd name="connsiteY11" fmla="*/ 907084 h 2040940"/>
                <a:gd name="connsiteX12" fmla="*/ 526694 w 1404608"/>
                <a:gd name="connsiteY12" fmla="*/ 0 h 2040940"/>
                <a:gd name="connsiteX13" fmla="*/ 468172 w 1404608"/>
                <a:gd name="connsiteY13" fmla="*/ 1309420 h 2040940"/>
                <a:gd name="connsiteX14" fmla="*/ 321868 w 1404608"/>
                <a:gd name="connsiteY14" fmla="*/ 1258214 h 2040940"/>
                <a:gd name="connsiteX15" fmla="*/ 0 w 1404608"/>
                <a:gd name="connsiteY15" fmla="*/ 1024127 h 2040940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370 h 2041183"/>
                <a:gd name="connsiteX1" fmla="*/ 124358 w 1404608"/>
                <a:gd name="connsiteY1" fmla="*/ 1353554 h 2041183"/>
                <a:gd name="connsiteX2" fmla="*/ 292608 w 1404608"/>
                <a:gd name="connsiteY2" fmla="*/ 1711999 h 2041183"/>
                <a:gd name="connsiteX3" fmla="*/ 687628 w 1404608"/>
                <a:gd name="connsiteY3" fmla="*/ 2041183 h 2041183"/>
                <a:gd name="connsiteX4" fmla="*/ 1294790 w 1404608"/>
                <a:gd name="connsiteY4" fmla="*/ 2026553 h 2041183"/>
                <a:gd name="connsiteX5" fmla="*/ 1404518 w 1404608"/>
                <a:gd name="connsiteY5" fmla="*/ 1126783 h 2041183"/>
                <a:gd name="connsiteX6" fmla="*/ 1221638 w 1404608"/>
                <a:gd name="connsiteY6" fmla="*/ 739078 h 2041183"/>
                <a:gd name="connsiteX7" fmla="*/ 1177747 w 1404608"/>
                <a:gd name="connsiteY7" fmla="*/ 936588 h 2041183"/>
                <a:gd name="connsiteX8" fmla="*/ 980236 w 1404608"/>
                <a:gd name="connsiteY8" fmla="*/ 665926 h 2041183"/>
                <a:gd name="connsiteX9" fmla="*/ 921715 w 1404608"/>
                <a:gd name="connsiteY9" fmla="*/ 900012 h 2041183"/>
                <a:gd name="connsiteX10" fmla="*/ 738836 w 1404608"/>
                <a:gd name="connsiteY10" fmla="*/ 563513 h 2041183"/>
                <a:gd name="connsiteX11" fmla="*/ 709574 w 1404608"/>
                <a:gd name="connsiteY11" fmla="*/ 907327 h 2041183"/>
                <a:gd name="connsiteX12" fmla="*/ 526694 w 1404608"/>
                <a:gd name="connsiteY12" fmla="*/ 243 h 2041183"/>
                <a:gd name="connsiteX13" fmla="*/ 468172 w 1404608"/>
                <a:gd name="connsiteY13" fmla="*/ 1309663 h 2041183"/>
                <a:gd name="connsiteX14" fmla="*/ 321868 w 1404608"/>
                <a:gd name="connsiteY14" fmla="*/ 1258457 h 2041183"/>
                <a:gd name="connsiteX15" fmla="*/ 0 w 1404608"/>
                <a:gd name="connsiteY15" fmla="*/ 1024370 h 2041183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55410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36384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52597 w 1421182"/>
                <a:gd name="connsiteY6" fmla="*/ 669316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537 h 2040940"/>
                <a:gd name="connsiteX1" fmla="*/ 140932 w 1421182"/>
                <a:gd name="connsiteY1" fmla="*/ 1353311 h 2040940"/>
                <a:gd name="connsiteX2" fmla="*/ 309182 w 1421182"/>
                <a:gd name="connsiteY2" fmla="*/ 1711756 h 2040940"/>
                <a:gd name="connsiteX3" fmla="*/ 704202 w 1421182"/>
                <a:gd name="connsiteY3" fmla="*/ 2040940 h 2040940"/>
                <a:gd name="connsiteX4" fmla="*/ 1311364 w 1421182"/>
                <a:gd name="connsiteY4" fmla="*/ 2026310 h 2040940"/>
                <a:gd name="connsiteX5" fmla="*/ 1421092 w 1421182"/>
                <a:gd name="connsiteY5" fmla="*/ 1126540 h 2040940"/>
                <a:gd name="connsiteX6" fmla="*/ 1152597 w 1421182"/>
                <a:gd name="connsiteY6" fmla="*/ 669074 h 2040940"/>
                <a:gd name="connsiteX7" fmla="*/ 1168953 w 1421182"/>
                <a:gd name="connsiteY7" fmla="*/ 968054 h 2040940"/>
                <a:gd name="connsiteX8" fmla="*/ 927050 w 1421182"/>
                <a:gd name="connsiteY8" fmla="*/ 614948 h 2040940"/>
                <a:gd name="connsiteX9" fmla="*/ 957315 w 1421182"/>
                <a:gd name="connsiteY9" fmla="*/ 944162 h 2040940"/>
                <a:gd name="connsiteX10" fmla="*/ 711016 w 1421182"/>
                <a:gd name="connsiteY10" fmla="*/ 569612 h 2040940"/>
                <a:gd name="connsiteX11" fmla="*/ 729319 w 1421182"/>
                <a:gd name="connsiteY11" fmla="*/ 957819 h 2040940"/>
                <a:gd name="connsiteX12" fmla="*/ 543268 w 1421182"/>
                <a:gd name="connsiteY12" fmla="*/ 0 h 2040940"/>
                <a:gd name="connsiteX13" fmla="*/ 473286 w 1421182"/>
                <a:gd name="connsiteY13" fmla="*/ 1312119 h 2040940"/>
                <a:gd name="connsiteX14" fmla="*/ 338442 w 1421182"/>
                <a:gd name="connsiteY14" fmla="*/ 1258214 h 2040940"/>
                <a:gd name="connsiteX15" fmla="*/ 719 w 1421182"/>
                <a:gd name="connsiteY15" fmla="*/ 957537 h 2040940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26318"/>
                <a:gd name="connsiteX1" fmla="*/ 140932 w 1421182"/>
                <a:gd name="connsiteY1" fmla="*/ 1353319 h 2026318"/>
                <a:gd name="connsiteX2" fmla="*/ 309182 w 1421182"/>
                <a:gd name="connsiteY2" fmla="*/ 1711764 h 2026318"/>
                <a:gd name="connsiteX3" fmla="*/ 693290 w 1421182"/>
                <a:gd name="connsiteY3" fmla="*/ 2019121 h 2026318"/>
                <a:gd name="connsiteX4" fmla="*/ 1311364 w 1421182"/>
                <a:gd name="connsiteY4" fmla="*/ 2026318 h 2026318"/>
                <a:gd name="connsiteX5" fmla="*/ 1421092 w 1421182"/>
                <a:gd name="connsiteY5" fmla="*/ 1126548 h 2026318"/>
                <a:gd name="connsiteX6" fmla="*/ 1152597 w 1421182"/>
                <a:gd name="connsiteY6" fmla="*/ 669082 h 2026318"/>
                <a:gd name="connsiteX7" fmla="*/ 1168953 w 1421182"/>
                <a:gd name="connsiteY7" fmla="*/ 968062 h 2026318"/>
                <a:gd name="connsiteX8" fmla="*/ 927050 w 1421182"/>
                <a:gd name="connsiteY8" fmla="*/ 614956 h 2026318"/>
                <a:gd name="connsiteX9" fmla="*/ 957315 w 1421182"/>
                <a:gd name="connsiteY9" fmla="*/ 944170 h 2026318"/>
                <a:gd name="connsiteX10" fmla="*/ 711016 w 1421182"/>
                <a:gd name="connsiteY10" fmla="*/ 569620 h 2026318"/>
                <a:gd name="connsiteX11" fmla="*/ 729319 w 1421182"/>
                <a:gd name="connsiteY11" fmla="*/ 957827 h 2026318"/>
                <a:gd name="connsiteX12" fmla="*/ 543268 w 1421182"/>
                <a:gd name="connsiteY12" fmla="*/ 8 h 2026318"/>
                <a:gd name="connsiteX13" fmla="*/ 473286 w 1421182"/>
                <a:gd name="connsiteY13" fmla="*/ 1312127 h 2026318"/>
                <a:gd name="connsiteX14" fmla="*/ 338442 w 1421182"/>
                <a:gd name="connsiteY14" fmla="*/ 1258222 h 2026318"/>
                <a:gd name="connsiteX15" fmla="*/ 719 w 1421182"/>
                <a:gd name="connsiteY15" fmla="*/ 957545 h 2026318"/>
                <a:gd name="connsiteX0" fmla="*/ 719 w 1421182"/>
                <a:gd name="connsiteY0" fmla="*/ 957545 h 2295953"/>
                <a:gd name="connsiteX1" fmla="*/ 140932 w 1421182"/>
                <a:gd name="connsiteY1" fmla="*/ 1353319 h 2295953"/>
                <a:gd name="connsiteX2" fmla="*/ 309182 w 1421182"/>
                <a:gd name="connsiteY2" fmla="*/ 1711764 h 2295953"/>
                <a:gd name="connsiteX3" fmla="*/ 693290 w 1421182"/>
                <a:gd name="connsiteY3" fmla="*/ 2019121 h 2295953"/>
                <a:gd name="connsiteX4" fmla="*/ 722524 w 1421182"/>
                <a:gd name="connsiteY4" fmla="*/ 2295953 h 2295953"/>
                <a:gd name="connsiteX5" fmla="*/ 1311364 w 1421182"/>
                <a:gd name="connsiteY5" fmla="*/ 2026318 h 2295953"/>
                <a:gd name="connsiteX6" fmla="*/ 1421092 w 1421182"/>
                <a:gd name="connsiteY6" fmla="*/ 1126548 h 2295953"/>
                <a:gd name="connsiteX7" fmla="*/ 1152597 w 1421182"/>
                <a:gd name="connsiteY7" fmla="*/ 669082 h 2295953"/>
                <a:gd name="connsiteX8" fmla="*/ 1168953 w 1421182"/>
                <a:gd name="connsiteY8" fmla="*/ 968062 h 2295953"/>
                <a:gd name="connsiteX9" fmla="*/ 927050 w 1421182"/>
                <a:gd name="connsiteY9" fmla="*/ 614956 h 2295953"/>
                <a:gd name="connsiteX10" fmla="*/ 957315 w 1421182"/>
                <a:gd name="connsiteY10" fmla="*/ 944170 h 2295953"/>
                <a:gd name="connsiteX11" fmla="*/ 711016 w 1421182"/>
                <a:gd name="connsiteY11" fmla="*/ 569620 h 2295953"/>
                <a:gd name="connsiteX12" fmla="*/ 729319 w 1421182"/>
                <a:gd name="connsiteY12" fmla="*/ 957827 h 2295953"/>
                <a:gd name="connsiteX13" fmla="*/ 543268 w 1421182"/>
                <a:gd name="connsiteY13" fmla="*/ 8 h 2295953"/>
                <a:gd name="connsiteX14" fmla="*/ 473286 w 1421182"/>
                <a:gd name="connsiteY14" fmla="*/ 1312127 h 2295953"/>
                <a:gd name="connsiteX15" fmla="*/ 338442 w 1421182"/>
                <a:gd name="connsiteY15" fmla="*/ 1258222 h 2295953"/>
                <a:gd name="connsiteX16" fmla="*/ 719 w 1421182"/>
                <a:gd name="connsiteY16" fmla="*/ 957545 h 2295953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93290 w 1421182"/>
                <a:gd name="connsiteY3" fmla="*/ 2019121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26141 w 1421182"/>
                <a:gd name="connsiteY3" fmla="*/ 1985150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4785"/>
                <a:gd name="connsiteX1" fmla="*/ 140932 w 1421182"/>
                <a:gd name="connsiteY1" fmla="*/ 1353319 h 2314785"/>
                <a:gd name="connsiteX2" fmla="*/ 309182 w 1421182"/>
                <a:gd name="connsiteY2" fmla="*/ 1711764 h 2314785"/>
                <a:gd name="connsiteX3" fmla="*/ 626141 w 1421182"/>
                <a:gd name="connsiteY3" fmla="*/ 1985150 h 2314785"/>
                <a:gd name="connsiteX4" fmla="*/ 658780 w 1421182"/>
                <a:gd name="connsiteY4" fmla="*/ 2266927 h 2314785"/>
                <a:gd name="connsiteX5" fmla="*/ 1170733 w 1421182"/>
                <a:gd name="connsiteY5" fmla="*/ 2300858 h 2314785"/>
                <a:gd name="connsiteX6" fmla="*/ 1311364 w 1421182"/>
                <a:gd name="connsiteY6" fmla="*/ 2026318 h 2314785"/>
                <a:gd name="connsiteX7" fmla="*/ 1421092 w 1421182"/>
                <a:gd name="connsiteY7" fmla="*/ 1126548 h 2314785"/>
                <a:gd name="connsiteX8" fmla="*/ 1152597 w 1421182"/>
                <a:gd name="connsiteY8" fmla="*/ 669082 h 2314785"/>
                <a:gd name="connsiteX9" fmla="*/ 1168953 w 1421182"/>
                <a:gd name="connsiteY9" fmla="*/ 968062 h 2314785"/>
                <a:gd name="connsiteX10" fmla="*/ 927050 w 1421182"/>
                <a:gd name="connsiteY10" fmla="*/ 614956 h 2314785"/>
                <a:gd name="connsiteX11" fmla="*/ 957315 w 1421182"/>
                <a:gd name="connsiteY11" fmla="*/ 944170 h 2314785"/>
                <a:gd name="connsiteX12" fmla="*/ 711016 w 1421182"/>
                <a:gd name="connsiteY12" fmla="*/ 569620 h 2314785"/>
                <a:gd name="connsiteX13" fmla="*/ 729319 w 1421182"/>
                <a:gd name="connsiteY13" fmla="*/ 957827 h 2314785"/>
                <a:gd name="connsiteX14" fmla="*/ 543268 w 1421182"/>
                <a:gd name="connsiteY14" fmla="*/ 8 h 2314785"/>
                <a:gd name="connsiteX15" fmla="*/ 473286 w 1421182"/>
                <a:gd name="connsiteY15" fmla="*/ 1312127 h 2314785"/>
                <a:gd name="connsiteX16" fmla="*/ 338442 w 1421182"/>
                <a:gd name="connsiteY16" fmla="*/ 1258222 h 2314785"/>
                <a:gd name="connsiteX17" fmla="*/ 719 w 1421182"/>
                <a:gd name="connsiteY17" fmla="*/ 957545 h 2314785"/>
                <a:gd name="connsiteX0" fmla="*/ 719 w 1421182"/>
                <a:gd name="connsiteY0" fmla="*/ 957545 h 2323891"/>
                <a:gd name="connsiteX1" fmla="*/ 140932 w 1421182"/>
                <a:gd name="connsiteY1" fmla="*/ 1353319 h 2323891"/>
                <a:gd name="connsiteX2" fmla="*/ 309182 w 1421182"/>
                <a:gd name="connsiteY2" fmla="*/ 1711764 h 2323891"/>
                <a:gd name="connsiteX3" fmla="*/ 626141 w 1421182"/>
                <a:gd name="connsiteY3" fmla="*/ 1985150 h 2323891"/>
                <a:gd name="connsiteX4" fmla="*/ 658780 w 1421182"/>
                <a:gd name="connsiteY4" fmla="*/ 2266927 h 2323891"/>
                <a:gd name="connsiteX5" fmla="*/ 1170733 w 1421182"/>
                <a:gd name="connsiteY5" fmla="*/ 2300858 h 2323891"/>
                <a:gd name="connsiteX6" fmla="*/ 1311364 w 1421182"/>
                <a:gd name="connsiteY6" fmla="*/ 2026318 h 2323891"/>
                <a:gd name="connsiteX7" fmla="*/ 1421092 w 1421182"/>
                <a:gd name="connsiteY7" fmla="*/ 1126548 h 2323891"/>
                <a:gd name="connsiteX8" fmla="*/ 1152597 w 1421182"/>
                <a:gd name="connsiteY8" fmla="*/ 669082 h 2323891"/>
                <a:gd name="connsiteX9" fmla="*/ 1168953 w 1421182"/>
                <a:gd name="connsiteY9" fmla="*/ 968062 h 2323891"/>
                <a:gd name="connsiteX10" fmla="*/ 927050 w 1421182"/>
                <a:gd name="connsiteY10" fmla="*/ 614956 h 2323891"/>
                <a:gd name="connsiteX11" fmla="*/ 957315 w 1421182"/>
                <a:gd name="connsiteY11" fmla="*/ 944170 h 2323891"/>
                <a:gd name="connsiteX12" fmla="*/ 711016 w 1421182"/>
                <a:gd name="connsiteY12" fmla="*/ 569620 h 2323891"/>
                <a:gd name="connsiteX13" fmla="*/ 729319 w 1421182"/>
                <a:gd name="connsiteY13" fmla="*/ 957827 h 2323891"/>
                <a:gd name="connsiteX14" fmla="*/ 543268 w 1421182"/>
                <a:gd name="connsiteY14" fmla="*/ 8 h 2323891"/>
                <a:gd name="connsiteX15" fmla="*/ 473286 w 1421182"/>
                <a:gd name="connsiteY15" fmla="*/ 1312127 h 2323891"/>
                <a:gd name="connsiteX16" fmla="*/ 338442 w 1421182"/>
                <a:gd name="connsiteY16" fmla="*/ 1258222 h 2323891"/>
                <a:gd name="connsiteX17" fmla="*/ 719 w 1421182"/>
                <a:gd name="connsiteY17" fmla="*/ 957545 h 2323891"/>
                <a:gd name="connsiteX0" fmla="*/ 719 w 1421182"/>
                <a:gd name="connsiteY0" fmla="*/ 957545 h 2358736"/>
                <a:gd name="connsiteX1" fmla="*/ 140932 w 1421182"/>
                <a:gd name="connsiteY1" fmla="*/ 1353319 h 2358736"/>
                <a:gd name="connsiteX2" fmla="*/ 309182 w 1421182"/>
                <a:gd name="connsiteY2" fmla="*/ 1711764 h 2358736"/>
                <a:gd name="connsiteX3" fmla="*/ 626141 w 1421182"/>
                <a:gd name="connsiteY3" fmla="*/ 1985150 h 2358736"/>
                <a:gd name="connsiteX4" fmla="*/ 658780 w 1421182"/>
                <a:gd name="connsiteY4" fmla="*/ 2266927 h 2358736"/>
                <a:gd name="connsiteX5" fmla="*/ 1227989 w 1421182"/>
                <a:gd name="connsiteY5" fmla="*/ 2341644 h 2358736"/>
                <a:gd name="connsiteX6" fmla="*/ 1311364 w 1421182"/>
                <a:gd name="connsiteY6" fmla="*/ 2026318 h 2358736"/>
                <a:gd name="connsiteX7" fmla="*/ 1421092 w 1421182"/>
                <a:gd name="connsiteY7" fmla="*/ 1126548 h 2358736"/>
                <a:gd name="connsiteX8" fmla="*/ 1152597 w 1421182"/>
                <a:gd name="connsiteY8" fmla="*/ 669082 h 2358736"/>
                <a:gd name="connsiteX9" fmla="*/ 1168953 w 1421182"/>
                <a:gd name="connsiteY9" fmla="*/ 968062 h 2358736"/>
                <a:gd name="connsiteX10" fmla="*/ 927050 w 1421182"/>
                <a:gd name="connsiteY10" fmla="*/ 614956 h 2358736"/>
                <a:gd name="connsiteX11" fmla="*/ 957315 w 1421182"/>
                <a:gd name="connsiteY11" fmla="*/ 944170 h 2358736"/>
                <a:gd name="connsiteX12" fmla="*/ 711016 w 1421182"/>
                <a:gd name="connsiteY12" fmla="*/ 569620 h 2358736"/>
                <a:gd name="connsiteX13" fmla="*/ 729319 w 1421182"/>
                <a:gd name="connsiteY13" fmla="*/ 957827 h 2358736"/>
                <a:gd name="connsiteX14" fmla="*/ 543268 w 1421182"/>
                <a:gd name="connsiteY14" fmla="*/ 8 h 2358736"/>
                <a:gd name="connsiteX15" fmla="*/ 473286 w 1421182"/>
                <a:gd name="connsiteY15" fmla="*/ 1312127 h 2358736"/>
                <a:gd name="connsiteX16" fmla="*/ 338442 w 1421182"/>
                <a:gd name="connsiteY16" fmla="*/ 1258222 h 2358736"/>
                <a:gd name="connsiteX17" fmla="*/ 719 w 1421182"/>
                <a:gd name="connsiteY17" fmla="*/ 957545 h 2358736"/>
                <a:gd name="connsiteX0" fmla="*/ 719 w 1421182"/>
                <a:gd name="connsiteY0" fmla="*/ 957545 h 2341644"/>
                <a:gd name="connsiteX1" fmla="*/ 140932 w 1421182"/>
                <a:gd name="connsiteY1" fmla="*/ 1353319 h 2341644"/>
                <a:gd name="connsiteX2" fmla="*/ 309182 w 1421182"/>
                <a:gd name="connsiteY2" fmla="*/ 1711764 h 2341644"/>
                <a:gd name="connsiteX3" fmla="*/ 626141 w 1421182"/>
                <a:gd name="connsiteY3" fmla="*/ 1985150 h 2341644"/>
                <a:gd name="connsiteX4" fmla="*/ 658780 w 1421182"/>
                <a:gd name="connsiteY4" fmla="*/ 2266927 h 2341644"/>
                <a:gd name="connsiteX5" fmla="*/ 1227989 w 1421182"/>
                <a:gd name="connsiteY5" fmla="*/ 2341644 h 2341644"/>
                <a:gd name="connsiteX6" fmla="*/ 1311364 w 1421182"/>
                <a:gd name="connsiteY6" fmla="*/ 2026318 h 2341644"/>
                <a:gd name="connsiteX7" fmla="*/ 1421092 w 1421182"/>
                <a:gd name="connsiteY7" fmla="*/ 1126548 h 2341644"/>
                <a:gd name="connsiteX8" fmla="*/ 1152597 w 1421182"/>
                <a:gd name="connsiteY8" fmla="*/ 669082 h 2341644"/>
                <a:gd name="connsiteX9" fmla="*/ 1168953 w 1421182"/>
                <a:gd name="connsiteY9" fmla="*/ 968062 h 2341644"/>
                <a:gd name="connsiteX10" fmla="*/ 927050 w 1421182"/>
                <a:gd name="connsiteY10" fmla="*/ 614956 h 2341644"/>
                <a:gd name="connsiteX11" fmla="*/ 957315 w 1421182"/>
                <a:gd name="connsiteY11" fmla="*/ 944170 h 2341644"/>
                <a:gd name="connsiteX12" fmla="*/ 711016 w 1421182"/>
                <a:gd name="connsiteY12" fmla="*/ 569620 h 2341644"/>
                <a:gd name="connsiteX13" fmla="*/ 729319 w 1421182"/>
                <a:gd name="connsiteY13" fmla="*/ 957827 h 2341644"/>
                <a:gd name="connsiteX14" fmla="*/ 543268 w 1421182"/>
                <a:gd name="connsiteY14" fmla="*/ 8 h 2341644"/>
                <a:gd name="connsiteX15" fmla="*/ 473286 w 1421182"/>
                <a:gd name="connsiteY15" fmla="*/ 1312127 h 2341644"/>
                <a:gd name="connsiteX16" fmla="*/ 338442 w 1421182"/>
                <a:gd name="connsiteY16" fmla="*/ 1258222 h 2341644"/>
                <a:gd name="connsiteX17" fmla="*/ 719 w 1421182"/>
                <a:gd name="connsiteY17" fmla="*/ 957545 h 2341644"/>
                <a:gd name="connsiteX0" fmla="*/ 719 w 1421092"/>
                <a:gd name="connsiteY0" fmla="*/ 957545 h 2341644"/>
                <a:gd name="connsiteX1" fmla="*/ 140932 w 1421092"/>
                <a:gd name="connsiteY1" fmla="*/ 1353319 h 2341644"/>
                <a:gd name="connsiteX2" fmla="*/ 309182 w 1421092"/>
                <a:gd name="connsiteY2" fmla="*/ 1711764 h 2341644"/>
                <a:gd name="connsiteX3" fmla="*/ 626141 w 1421092"/>
                <a:gd name="connsiteY3" fmla="*/ 1985150 h 2341644"/>
                <a:gd name="connsiteX4" fmla="*/ 658780 w 1421092"/>
                <a:gd name="connsiteY4" fmla="*/ 2266927 h 2341644"/>
                <a:gd name="connsiteX5" fmla="*/ 1227989 w 1421092"/>
                <a:gd name="connsiteY5" fmla="*/ 2341644 h 2341644"/>
                <a:gd name="connsiteX6" fmla="*/ 1262460 w 1421092"/>
                <a:gd name="connsiteY6" fmla="*/ 1987074 h 2341644"/>
                <a:gd name="connsiteX7" fmla="*/ 1421092 w 1421092"/>
                <a:gd name="connsiteY7" fmla="*/ 1126548 h 2341644"/>
                <a:gd name="connsiteX8" fmla="*/ 1152597 w 1421092"/>
                <a:gd name="connsiteY8" fmla="*/ 669082 h 2341644"/>
                <a:gd name="connsiteX9" fmla="*/ 1168953 w 1421092"/>
                <a:gd name="connsiteY9" fmla="*/ 968062 h 2341644"/>
                <a:gd name="connsiteX10" fmla="*/ 927050 w 1421092"/>
                <a:gd name="connsiteY10" fmla="*/ 614956 h 2341644"/>
                <a:gd name="connsiteX11" fmla="*/ 957315 w 1421092"/>
                <a:gd name="connsiteY11" fmla="*/ 944170 h 2341644"/>
                <a:gd name="connsiteX12" fmla="*/ 711016 w 1421092"/>
                <a:gd name="connsiteY12" fmla="*/ 569620 h 2341644"/>
                <a:gd name="connsiteX13" fmla="*/ 729319 w 1421092"/>
                <a:gd name="connsiteY13" fmla="*/ 957827 h 2341644"/>
                <a:gd name="connsiteX14" fmla="*/ 543268 w 1421092"/>
                <a:gd name="connsiteY14" fmla="*/ 8 h 2341644"/>
                <a:gd name="connsiteX15" fmla="*/ 473286 w 1421092"/>
                <a:gd name="connsiteY15" fmla="*/ 1312127 h 2341644"/>
                <a:gd name="connsiteX16" fmla="*/ 338442 w 1421092"/>
                <a:gd name="connsiteY16" fmla="*/ 1258222 h 2341644"/>
                <a:gd name="connsiteX17" fmla="*/ 719 w 1421092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557331 w 1421109"/>
                <a:gd name="connsiteY4" fmla="*/ 2278453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01148 w 1421109"/>
                <a:gd name="connsiteY4" fmla="*/ 2297232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10754"/>
                <a:gd name="connsiteX1" fmla="*/ 140932 w 1421109"/>
                <a:gd name="connsiteY1" fmla="*/ 1353319 h 2310754"/>
                <a:gd name="connsiteX2" fmla="*/ 309182 w 1421109"/>
                <a:gd name="connsiteY2" fmla="*/ 1711764 h 2310754"/>
                <a:gd name="connsiteX3" fmla="*/ 548773 w 1421109"/>
                <a:gd name="connsiteY3" fmla="*/ 1936338 h 2310754"/>
                <a:gd name="connsiteX4" fmla="*/ 601148 w 1421109"/>
                <a:gd name="connsiteY4" fmla="*/ 2297232 h 2310754"/>
                <a:gd name="connsiteX5" fmla="*/ 1253027 w 1421109"/>
                <a:gd name="connsiteY5" fmla="*/ 2310347 h 2310754"/>
                <a:gd name="connsiteX6" fmla="*/ 1262460 w 1421109"/>
                <a:gd name="connsiteY6" fmla="*/ 1987074 h 2310754"/>
                <a:gd name="connsiteX7" fmla="*/ 1421092 w 1421109"/>
                <a:gd name="connsiteY7" fmla="*/ 1126548 h 2310754"/>
                <a:gd name="connsiteX8" fmla="*/ 1152597 w 1421109"/>
                <a:gd name="connsiteY8" fmla="*/ 669082 h 2310754"/>
                <a:gd name="connsiteX9" fmla="*/ 1168953 w 1421109"/>
                <a:gd name="connsiteY9" fmla="*/ 968062 h 2310754"/>
                <a:gd name="connsiteX10" fmla="*/ 927050 w 1421109"/>
                <a:gd name="connsiteY10" fmla="*/ 614956 h 2310754"/>
                <a:gd name="connsiteX11" fmla="*/ 957315 w 1421109"/>
                <a:gd name="connsiteY11" fmla="*/ 944170 h 2310754"/>
                <a:gd name="connsiteX12" fmla="*/ 711016 w 1421109"/>
                <a:gd name="connsiteY12" fmla="*/ 569620 h 2310754"/>
                <a:gd name="connsiteX13" fmla="*/ 729319 w 1421109"/>
                <a:gd name="connsiteY13" fmla="*/ 957827 h 2310754"/>
                <a:gd name="connsiteX14" fmla="*/ 543268 w 1421109"/>
                <a:gd name="connsiteY14" fmla="*/ 8 h 2310754"/>
                <a:gd name="connsiteX15" fmla="*/ 473286 w 1421109"/>
                <a:gd name="connsiteY15" fmla="*/ 1312127 h 2310754"/>
                <a:gd name="connsiteX16" fmla="*/ 338442 w 1421109"/>
                <a:gd name="connsiteY16" fmla="*/ 1258222 h 2310754"/>
                <a:gd name="connsiteX17" fmla="*/ 719 w 1421109"/>
                <a:gd name="connsiteY17" fmla="*/ 957545 h 2310754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601148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347"/>
                <a:gd name="connsiteX1" fmla="*/ 140932 w 1421109"/>
                <a:gd name="connsiteY1" fmla="*/ 1353319 h 2310347"/>
                <a:gd name="connsiteX2" fmla="*/ 309182 w 1421109"/>
                <a:gd name="connsiteY2" fmla="*/ 1711764 h 2310347"/>
                <a:gd name="connsiteX3" fmla="*/ 548773 w 1421109"/>
                <a:gd name="connsiteY3" fmla="*/ 1936338 h 2310347"/>
                <a:gd name="connsiteX4" fmla="*/ 582370 w 1421109"/>
                <a:gd name="connsiteY4" fmla="*/ 2297232 h 2310347"/>
                <a:gd name="connsiteX5" fmla="*/ 1253027 w 1421109"/>
                <a:gd name="connsiteY5" fmla="*/ 2310347 h 2310347"/>
                <a:gd name="connsiteX6" fmla="*/ 1262460 w 1421109"/>
                <a:gd name="connsiteY6" fmla="*/ 1987074 h 2310347"/>
                <a:gd name="connsiteX7" fmla="*/ 1421092 w 1421109"/>
                <a:gd name="connsiteY7" fmla="*/ 1126548 h 2310347"/>
                <a:gd name="connsiteX8" fmla="*/ 1152597 w 1421109"/>
                <a:gd name="connsiteY8" fmla="*/ 669082 h 2310347"/>
                <a:gd name="connsiteX9" fmla="*/ 1168953 w 1421109"/>
                <a:gd name="connsiteY9" fmla="*/ 968062 h 2310347"/>
                <a:gd name="connsiteX10" fmla="*/ 927050 w 1421109"/>
                <a:gd name="connsiteY10" fmla="*/ 614956 h 2310347"/>
                <a:gd name="connsiteX11" fmla="*/ 957315 w 1421109"/>
                <a:gd name="connsiteY11" fmla="*/ 944170 h 2310347"/>
                <a:gd name="connsiteX12" fmla="*/ 711016 w 1421109"/>
                <a:gd name="connsiteY12" fmla="*/ 569620 h 2310347"/>
                <a:gd name="connsiteX13" fmla="*/ 729319 w 1421109"/>
                <a:gd name="connsiteY13" fmla="*/ 957827 h 2310347"/>
                <a:gd name="connsiteX14" fmla="*/ 543268 w 1421109"/>
                <a:gd name="connsiteY14" fmla="*/ 8 h 2310347"/>
                <a:gd name="connsiteX15" fmla="*/ 473286 w 1421109"/>
                <a:gd name="connsiteY15" fmla="*/ 1312127 h 2310347"/>
                <a:gd name="connsiteX16" fmla="*/ 338442 w 1421109"/>
                <a:gd name="connsiteY16" fmla="*/ 1258222 h 2310347"/>
                <a:gd name="connsiteX17" fmla="*/ 719 w 1421109"/>
                <a:gd name="connsiteY17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6650"/>
                <a:gd name="connsiteY0" fmla="*/ 957545 h 2310347"/>
                <a:gd name="connsiteX1" fmla="*/ 140932 w 1426650"/>
                <a:gd name="connsiteY1" fmla="*/ 1353319 h 2310347"/>
                <a:gd name="connsiteX2" fmla="*/ 309182 w 1426650"/>
                <a:gd name="connsiteY2" fmla="*/ 1711764 h 2310347"/>
                <a:gd name="connsiteX3" fmla="*/ 548773 w 1426650"/>
                <a:gd name="connsiteY3" fmla="*/ 1936338 h 2310347"/>
                <a:gd name="connsiteX4" fmla="*/ 582370 w 1426650"/>
                <a:gd name="connsiteY4" fmla="*/ 2297232 h 2310347"/>
                <a:gd name="connsiteX5" fmla="*/ 1253027 w 1426650"/>
                <a:gd name="connsiteY5" fmla="*/ 2310347 h 2310347"/>
                <a:gd name="connsiteX6" fmla="*/ 1262460 w 1426650"/>
                <a:gd name="connsiteY6" fmla="*/ 1987074 h 2310347"/>
                <a:gd name="connsiteX7" fmla="*/ 1421092 w 1426650"/>
                <a:gd name="connsiteY7" fmla="*/ 1126548 h 2310347"/>
                <a:gd name="connsiteX8" fmla="*/ 1393246 w 1426650"/>
                <a:gd name="connsiteY8" fmla="*/ 734522 h 2310347"/>
                <a:gd name="connsiteX9" fmla="*/ 1186368 w 1426650"/>
                <a:gd name="connsiteY9" fmla="*/ 644961 h 2310347"/>
                <a:gd name="connsiteX10" fmla="*/ 1168953 w 1426650"/>
                <a:gd name="connsiteY10" fmla="*/ 968062 h 2310347"/>
                <a:gd name="connsiteX11" fmla="*/ 1156855 w 1426650"/>
                <a:gd name="connsiteY11" fmla="*/ 657333 h 2310347"/>
                <a:gd name="connsiteX12" fmla="*/ 927050 w 1426650"/>
                <a:gd name="connsiteY12" fmla="*/ 614956 h 2310347"/>
                <a:gd name="connsiteX13" fmla="*/ 957315 w 1426650"/>
                <a:gd name="connsiteY13" fmla="*/ 944170 h 2310347"/>
                <a:gd name="connsiteX14" fmla="*/ 711016 w 1426650"/>
                <a:gd name="connsiteY14" fmla="*/ 569620 h 2310347"/>
                <a:gd name="connsiteX15" fmla="*/ 729319 w 1426650"/>
                <a:gd name="connsiteY15" fmla="*/ 957827 h 2310347"/>
                <a:gd name="connsiteX16" fmla="*/ 543268 w 1426650"/>
                <a:gd name="connsiteY16" fmla="*/ 8 h 2310347"/>
                <a:gd name="connsiteX17" fmla="*/ 473286 w 1426650"/>
                <a:gd name="connsiteY17" fmla="*/ 1312127 h 2310347"/>
                <a:gd name="connsiteX18" fmla="*/ 338442 w 1426650"/>
                <a:gd name="connsiteY18" fmla="*/ 1258222 h 2310347"/>
                <a:gd name="connsiteX19" fmla="*/ 719 w 1426650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711016 w 1422362"/>
                <a:gd name="connsiteY14" fmla="*/ 569620 h 2310347"/>
                <a:gd name="connsiteX15" fmla="*/ 729319 w 1422362"/>
                <a:gd name="connsiteY15" fmla="*/ 957827 h 2310347"/>
                <a:gd name="connsiteX16" fmla="*/ 543268 w 1422362"/>
                <a:gd name="connsiteY16" fmla="*/ 8 h 2310347"/>
                <a:gd name="connsiteX17" fmla="*/ 473286 w 1422362"/>
                <a:gd name="connsiteY17" fmla="*/ 1312127 h 2310347"/>
                <a:gd name="connsiteX18" fmla="*/ 338442 w 1422362"/>
                <a:gd name="connsiteY18" fmla="*/ 1258222 h 2310347"/>
                <a:gd name="connsiteX19" fmla="*/ 719 w 1422362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5260 h 2378062"/>
                <a:gd name="connsiteX1" fmla="*/ 140932 w 1422362"/>
                <a:gd name="connsiteY1" fmla="*/ 1421034 h 2378062"/>
                <a:gd name="connsiteX2" fmla="*/ 309182 w 1422362"/>
                <a:gd name="connsiteY2" fmla="*/ 1779479 h 2378062"/>
                <a:gd name="connsiteX3" fmla="*/ 548773 w 1422362"/>
                <a:gd name="connsiteY3" fmla="*/ 2004053 h 2378062"/>
                <a:gd name="connsiteX4" fmla="*/ 582370 w 1422362"/>
                <a:gd name="connsiteY4" fmla="*/ 2364947 h 2378062"/>
                <a:gd name="connsiteX5" fmla="*/ 1253027 w 1422362"/>
                <a:gd name="connsiteY5" fmla="*/ 2378062 h 2378062"/>
                <a:gd name="connsiteX6" fmla="*/ 1262460 w 1422362"/>
                <a:gd name="connsiteY6" fmla="*/ 2054789 h 2378062"/>
                <a:gd name="connsiteX7" fmla="*/ 1421092 w 1422362"/>
                <a:gd name="connsiteY7" fmla="*/ 1194263 h 2378062"/>
                <a:gd name="connsiteX8" fmla="*/ 1369124 w 1422362"/>
                <a:gd name="connsiteY8" fmla="*/ 768467 h 2378062"/>
                <a:gd name="connsiteX9" fmla="*/ 1176719 w 1422362"/>
                <a:gd name="connsiteY9" fmla="*/ 736798 h 2378062"/>
                <a:gd name="connsiteX10" fmla="*/ 1168953 w 1422362"/>
                <a:gd name="connsiteY10" fmla="*/ 1035777 h 2378062"/>
                <a:gd name="connsiteX11" fmla="*/ 1156855 w 1422362"/>
                <a:gd name="connsiteY11" fmla="*/ 725048 h 2378062"/>
                <a:gd name="connsiteX12" fmla="*/ 927050 w 1422362"/>
                <a:gd name="connsiteY12" fmla="*/ 682671 h 2378062"/>
                <a:gd name="connsiteX13" fmla="*/ 957315 w 1422362"/>
                <a:gd name="connsiteY13" fmla="*/ 1011885 h 2378062"/>
                <a:gd name="connsiteX14" fmla="*/ 905990 w 1422362"/>
                <a:gd name="connsiteY14" fmla="*/ 681629 h 2378062"/>
                <a:gd name="connsiteX15" fmla="*/ 711016 w 1422362"/>
                <a:gd name="connsiteY15" fmla="*/ 637335 h 2378062"/>
                <a:gd name="connsiteX16" fmla="*/ 729319 w 1422362"/>
                <a:gd name="connsiteY16" fmla="*/ 1025542 h 2378062"/>
                <a:gd name="connsiteX17" fmla="*/ 543268 w 1422362"/>
                <a:gd name="connsiteY17" fmla="*/ 67723 h 2378062"/>
                <a:gd name="connsiteX18" fmla="*/ 471802 w 1422362"/>
                <a:gd name="connsiteY18" fmla="*/ 213672 h 2378062"/>
                <a:gd name="connsiteX19" fmla="*/ 473286 w 1422362"/>
                <a:gd name="connsiteY19" fmla="*/ 1379842 h 2378062"/>
                <a:gd name="connsiteX20" fmla="*/ 338442 w 1422362"/>
                <a:gd name="connsiteY20" fmla="*/ 1325937 h 2378062"/>
                <a:gd name="connsiteX21" fmla="*/ 719 w 1422362"/>
                <a:gd name="connsiteY21" fmla="*/ 1025260 h 2378062"/>
                <a:gd name="connsiteX0" fmla="*/ 719 w 1422362"/>
                <a:gd name="connsiteY0" fmla="*/ 1011512 h 2364314"/>
                <a:gd name="connsiteX1" fmla="*/ 140932 w 1422362"/>
                <a:gd name="connsiteY1" fmla="*/ 1407286 h 2364314"/>
                <a:gd name="connsiteX2" fmla="*/ 309182 w 1422362"/>
                <a:gd name="connsiteY2" fmla="*/ 1765731 h 2364314"/>
                <a:gd name="connsiteX3" fmla="*/ 548773 w 1422362"/>
                <a:gd name="connsiteY3" fmla="*/ 1990305 h 2364314"/>
                <a:gd name="connsiteX4" fmla="*/ 582370 w 1422362"/>
                <a:gd name="connsiteY4" fmla="*/ 2351199 h 2364314"/>
                <a:gd name="connsiteX5" fmla="*/ 1253027 w 1422362"/>
                <a:gd name="connsiteY5" fmla="*/ 2364314 h 2364314"/>
                <a:gd name="connsiteX6" fmla="*/ 1262460 w 1422362"/>
                <a:gd name="connsiteY6" fmla="*/ 2041041 h 2364314"/>
                <a:gd name="connsiteX7" fmla="*/ 1421092 w 1422362"/>
                <a:gd name="connsiteY7" fmla="*/ 1180515 h 2364314"/>
                <a:gd name="connsiteX8" fmla="*/ 1369124 w 1422362"/>
                <a:gd name="connsiteY8" fmla="*/ 754719 h 2364314"/>
                <a:gd name="connsiteX9" fmla="*/ 1176719 w 1422362"/>
                <a:gd name="connsiteY9" fmla="*/ 723050 h 2364314"/>
                <a:gd name="connsiteX10" fmla="*/ 1168953 w 1422362"/>
                <a:gd name="connsiteY10" fmla="*/ 1022029 h 2364314"/>
                <a:gd name="connsiteX11" fmla="*/ 1156855 w 1422362"/>
                <a:gd name="connsiteY11" fmla="*/ 711300 h 2364314"/>
                <a:gd name="connsiteX12" fmla="*/ 927050 w 1422362"/>
                <a:gd name="connsiteY12" fmla="*/ 668923 h 2364314"/>
                <a:gd name="connsiteX13" fmla="*/ 957315 w 1422362"/>
                <a:gd name="connsiteY13" fmla="*/ 998137 h 2364314"/>
                <a:gd name="connsiteX14" fmla="*/ 905990 w 1422362"/>
                <a:gd name="connsiteY14" fmla="*/ 667881 h 2364314"/>
                <a:gd name="connsiteX15" fmla="*/ 711016 w 1422362"/>
                <a:gd name="connsiteY15" fmla="*/ 623587 h 2364314"/>
                <a:gd name="connsiteX16" fmla="*/ 729319 w 1422362"/>
                <a:gd name="connsiteY16" fmla="*/ 1011794 h 2364314"/>
                <a:gd name="connsiteX17" fmla="*/ 630106 w 1422362"/>
                <a:gd name="connsiteY17" fmla="*/ 73272 h 2364314"/>
                <a:gd name="connsiteX18" fmla="*/ 471802 w 1422362"/>
                <a:gd name="connsiteY18" fmla="*/ 199924 h 2364314"/>
                <a:gd name="connsiteX19" fmla="*/ 473286 w 1422362"/>
                <a:gd name="connsiteY19" fmla="*/ 1366094 h 2364314"/>
                <a:gd name="connsiteX20" fmla="*/ 338442 w 1422362"/>
                <a:gd name="connsiteY20" fmla="*/ 1312189 h 2364314"/>
                <a:gd name="connsiteX21" fmla="*/ 719 w 1422362"/>
                <a:gd name="connsiteY21" fmla="*/ 1011512 h 2364314"/>
                <a:gd name="connsiteX0" fmla="*/ 719 w 1422362"/>
                <a:gd name="connsiteY0" fmla="*/ 938672 h 2291474"/>
                <a:gd name="connsiteX1" fmla="*/ 140932 w 1422362"/>
                <a:gd name="connsiteY1" fmla="*/ 1334446 h 2291474"/>
                <a:gd name="connsiteX2" fmla="*/ 309182 w 1422362"/>
                <a:gd name="connsiteY2" fmla="*/ 1692891 h 2291474"/>
                <a:gd name="connsiteX3" fmla="*/ 548773 w 1422362"/>
                <a:gd name="connsiteY3" fmla="*/ 1917465 h 2291474"/>
                <a:gd name="connsiteX4" fmla="*/ 582370 w 1422362"/>
                <a:gd name="connsiteY4" fmla="*/ 2278359 h 2291474"/>
                <a:gd name="connsiteX5" fmla="*/ 1253027 w 1422362"/>
                <a:gd name="connsiteY5" fmla="*/ 2291474 h 2291474"/>
                <a:gd name="connsiteX6" fmla="*/ 1262460 w 1422362"/>
                <a:gd name="connsiteY6" fmla="*/ 1968201 h 2291474"/>
                <a:gd name="connsiteX7" fmla="*/ 1421092 w 1422362"/>
                <a:gd name="connsiteY7" fmla="*/ 1107675 h 2291474"/>
                <a:gd name="connsiteX8" fmla="*/ 1369124 w 1422362"/>
                <a:gd name="connsiteY8" fmla="*/ 681879 h 2291474"/>
                <a:gd name="connsiteX9" fmla="*/ 1176719 w 1422362"/>
                <a:gd name="connsiteY9" fmla="*/ 650210 h 2291474"/>
                <a:gd name="connsiteX10" fmla="*/ 1168953 w 1422362"/>
                <a:gd name="connsiteY10" fmla="*/ 949189 h 2291474"/>
                <a:gd name="connsiteX11" fmla="*/ 1156855 w 1422362"/>
                <a:gd name="connsiteY11" fmla="*/ 638460 h 2291474"/>
                <a:gd name="connsiteX12" fmla="*/ 927050 w 1422362"/>
                <a:gd name="connsiteY12" fmla="*/ 596083 h 2291474"/>
                <a:gd name="connsiteX13" fmla="*/ 957315 w 1422362"/>
                <a:gd name="connsiteY13" fmla="*/ 925297 h 2291474"/>
                <a:gd name="connsiteX14" fmla="*/ 905990 w 1422362"/>
                <a:gd name="connsiteY14" fmla="*/ 595041 h 2291474"/>
                <a:gd name="connsiteX15" fmla="*/ 711016 w 1422362"/>
                <a:gd name="connsiteY15" fmla="*/ 550747 h 2291474"/>
                <a:gd name="connsiteX16" fmla="*/ 729319 w 1422362"/>
                <a:gd name="connsiteY16" fmla="*/ 938954 h 2291474"/>
                <a:gd name="connsiteX17" fmla="*/ 673525 w 1422362"/>
                <a:gd name="connsiteY17" fmla="*/ 130688 h 2291474"/>
                <a:gd name="connsiteX18" fmla="*/ 471802 w 1422362"/>
                <a:gd name="connsiteY18" fmla="*/ 127084 h 2291474"/>
                <a:gd name="connsiteX19" fmla="*/ 473286 w 1422362"/>
                <a:gd name="connsiteY19" fmla="*/ 1293254 h 2291474"/>
                <a:gd name="connsiteX20" fmla="*/ 338442 w 1422362"/>
                <a:gd name="connsiteY20" fmla="*/ 1239349 h 2291474"/>
                <a:gd name="connsiteX21" fmla="*/ 719 w 1422362"/>
                <a:gd name="connsiteY21" fmla="*/ 938672 h 2291474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14198 h 2267000"/>
                <a:gd name="connsiteX1" fmla="*/ 140932 w 1422362"/>
                <a:gd name="connsiteY1" fmla="*/ 1309972 h 2267000"/>
                <a:gd name="connsiteX2" fmla="*/ 309182 w 1422362"/>
                <a:gd name="connsiteY2" fmla="*/ 1668417 h 2267000"/>
                <a:gd name="connsiteX3" fmla="*/ 548773 w 1422362"/>
                <a:gd name="connsiteY3" fmla="*/ 1892991 h 2267000"/>
                <a:gd name="connsiteX4" fmla="*/ 582370 w 1422362"/>
                <a:gd name="connsiteY4" fmla="*/ 2253885 h 2267000"/>
                <a:gd name="connsiteX5" fmla="*/ 1253027 w 1422362"/>
                <a:gd name="connsiteY5" fmla="*/ 2267000 h 2267000"/>
                <a:gd name="connsiteX6" fmla="*/ 1262460 w 1422362"/>
                <a:gd name="connsiteY6" fmla="*/ 1943727 h 2267000"/>
                <a:gd name="connsiteX7" fmla="*/ 1421092 w 1422362"/>
                <a:gd name="connsiteY7" fmla="*/ 1083201 h 2267000"/>
                <a:gd name="connsiteX8" fmla="*/ 1369124 w 1422362"/>
                <a:gd name="connsiteY8" fmla="*/ 657405 h 2267000"/>
                <a:gd name="connsiteX9" fmla="*/ 1176719 w 1422362"/>
                <a:gd name="connsiteY9" fmla="*/ 625736 h 2267000"/>
                <a:gd name="connsiteX10" fmla="*/ 1168953 w 1422362"/>
                <a:gd name="connsiteY10" fmla="*/ 924715 h 2267000"/>
                <a:gd name="connsiteX11" fmla="*/ 1156855 w 1422362"/>
                <a:gd name="connsiteY11" fmla="*/ 613986 h 2267000"/>
                <a:gd name="connsiteX12" fmla="*/ 927050 w 1422362"/>
                <a:gd name="connsiteY12" fmla="*/ 571609 h 2267000"/>
                <a:gd name="connsiteX13" fmla="*/ 957315 w 1422362"/>
                <a:gd name="connsiteY13" fmla="*/ 900823 h 2267000"/>
                <a:gd name="connsiteX14" fmla="*/ 905990 w 1422362"/>
                <a:gd name="connsiteY14" fmla="*/ 570567 h 2267000"/>
                <a:gd name="connsiteX15" fmla="*/ 711016 w 1422362"/>
                <a:gd name="connsiteY15" fmla="*/ 526273 h 2267000"/>
                <a:gd name="connsiteX16" fmla="*/ 714846 w 1422362"/>
                <a:gd name="connsiteY16" fmla="*/ 914480 h 2267000"/>
                <a:gd name="connsiteX17" fmla="*/ 673525 w 1422362"/>
                <a:gd name="connsiteY17" fmla="*/ 106214 h 2267000"/>
                <a:gd name="connsiteX18" fmla="*/ 486275 w 1422362"/>
                <a:gd name="connsiteY18" fmla="*/ 174974 h 2267000"/>
                <a:gd name="connsiteX19" fmla="*/ 473286 w 1422362"/>
                <a:gd name="connsiteY19" fmla="*/ 1268780 h 2267000"/>
                <a:gd name="connsiteX20" fmla="*/ 338442 w 1422362"/>
                <a:gd name="connsiteY20" fmla="*/ 1214875 h 2267000"/>
                <a:gd name="connsiteX21" fmla="*/ 719 w 1422362"/>
                <a:gd name="connsiteY21" fmla="*/ 914198 h 2267000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904644 h 2257446"/>
                <a:gd name="connsiteX1" fmla="*/ 140932 w 1422362"/>
                <a:gd name="connsiteY1" fmla="*/ 1300418 h 2257446"/>
                <a:gd name="connsiteX2" fmla="*/ 309182 w 1422362"/>
                <a:gd name="connsiteY2" fmla="*/ 1658863 h 2257446"/>
                <a:gd name="connsiteX3" fmla="*/ 548773 w 1422362"/>
                <a:gd name="connsiteY3" fmla="*/ 1883437 h 2257446"/>
                <a:gd name="connsiteX4" fmla="*/ 582370 w 1422362"/>
                <a:gd name="connsiteY4" fmla="*/ 2244331 h 2257446"/>
                <a:gd name="connsiteX5" fmla="*/ 1253027 w 1422362"/>
                <a:gd name="connsiteY5" fmla="*/ 2257446 h 2257446"/>
                <a:gd name="connsiteX6" fmla="*/ 1262460 w 1422362"/>
                <a:gd name="connsiteY6" fmla="*/ 1934173 h 2257446"/>
                <a:gd name="connsiteX7" fmla="*/ 1421092 w 1422362"/>
                <a:gd name="connsiteY7" fmla="*/ 1073647 h 2257446"/>
                <a:gd name="connsiteX8" fmla="*/ 1369124 w 1422362"/>
                <a:gd name="connsiteY8" fmla="*/ 647851 h 2257446"/>
                <a:gd name="connsiteX9" fmla="*/ 1176719 w 1422362"/>
                <a:gd name="connsiteY9" fmla="*/ 616182 h 2257446"/>
                <a:gd name="connsiteX10" fmla="*/ 1168953 w 1422362"/>
                <a:gd name="connsiteY10" fmla="*/ 915161 h 2257446"/>
                <a:gd name="connsiteX11" fmla="*/ 1156855 w 1422362"/>
                <a:gd name="connsiteY11" fmla="*/ 604432 h 2257446"/>
                <a:gd name="connsiteX12" fmla="*/ 927050 w 1422362"/>
                <a:gd name="connsiteY12" fmla="*/ 562055 h 2257446"/>
                <a:gd name="connsiteX13" fmla="*/ 957315 w 1422362"/>
                <a:gd name="connsiteY13" fmla="*/ 891269 h 2257446"/>
                <a:gd name="connsiteX14" fmla="*/ 905990 w 1422362"/>
                <a:gd name="connsiteY14" fmla="*/ 561013 h 2257446"/>
                <a:gd name="connsiteX15" fmla="*/ 711016 w 1422362"/>
                <a:gd name="connsiteY15" fmla="*/ 516719 h 2257446"/>
                <a:gd name="connsiteX16" fmla="*/ 714846 w 1422362"/>
                <a:gd name="connsiteY16" fmla="*/ 904926 h 2257446"/>
                <a:gd name="connsiteX17" fmla="*/ 683174 w 1422362"/>
                <a:gd name="connsiteY17" fmla="*/ 125606 h 2257446"/>
                <a:gd name="connsiteX18" fmla="*/ 486275 w 1422362"/>
                <a:gd name="connsiteY18" fmla="*/ 165420 h 2257446"/>
                <a:gd name="connsiteX19" fmla="*/ 473286 w 1422362"/>
                <a:gd name="connsiteY19" fmla="*/ 1259226 h 2257446"/>
                <a:gd name="connsiteX20" fmla="*/ 338442 w 1422362"/>
                <a:gd name="connsiteY20" fmla="*/ 1205321 h 2257446"/>
                <a:gd name="connsiteX21" fmla="*/ 719 w 1422362"/>
                <a:gd name="connsiteY21" fmla="*/ 904644 h 2257446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73286 w 1422362"/>
                <a:gd name="connsiteY19" fmla="*/ 1255537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0 w 1494007"/>
                <a:gd name="connsiteY0" fmla="*/ 886482 h 2253757"/>
                <a:gd name="connsiteX1" fmla="*/ 212577 w 1494007"/>
                <a:gd name="connsiteY1" fmla="*/ 1296729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115210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147622"/>
                <a:gd name="connsiteX1" fmla="*/ 202929 w 1494007"/>
                <a:gd name="connsiteY1" fmla="*/ 1320850 h 2147622"/>
                <a:gd name="connsiteX2" fmla="*/ 438719 w 1494007"/>
                <a:gd name="connsiteY2" fmla="*/ 1655174 h 2147622"/>
                <a:gd name="connsiteX3" fmla="*/ 620418 w 1494007"/>
                <a:gd name="connsiteY3" fmla="*/ 1879748 h 2147622"/>
                <a:gd name="connsiteX4" fmla="*/ 654015 w 1494007"/>
                <a:gd name="connsiteY4" fmla="*/ 2115210 h 2147622"/>
                <a:gd name="connsiteX5" fmla="*/ 1339145 w 1494007"/>
                <a:gd name="connsiteY5" fmla="*/ 2147622 h 2147622"/>
                <a:gd name="connsiteX6" fmla="*/ 1334105 w 1494007"/>
                <a:gd name="connsiteY6" fmla="*/ 1930484 h 2147622"/>
                <a:gd name="connsiteX7" fmla="*/ 1492737 w 1494007"/>
                <a:gd name="connsiteY7" fmla="*/ 1069958 h 2147622"/>
                <a:gd name="connsiteX8" fmla="*/ 1440769 w 1494007"/>
                <a:gd name="connsiteY8" fmla="*/ 644162 h 2147622"/>
                <a:gd name="connsiteX9" fmla="*/ 1248364 w 1494007"/>
                <a:gd name="connsiteY9" fmla="*/ 612493 h 2147622"/>
                <a:gd name="connsiteX10" fmla="*/ 1240598 w 1494007"/>
                <a:gd name="connsiteY10" fmla="*/ 911472 h 2147622"/>
                <a:gd name="connsiteX11" fmla="*/ 1228500 w 1494007"/>
                <a:gd name="connsiteY11" fmla="*/ 600743 h 2147622"/>
                <a:gd name="connsiteX12" fmla="*/ 998695 w 1494007"/>
                <a:gd name="connsiteY12" fmla="*/ 558366 h 2147622"/>
                <a:gd name="connsiteX13" fmla="*/ 1028960 w 1494007"/>
                <a:gd name="connsiteY13" fmla="*/ 887580 h 2147622"/>
                <a:gd name="connsiteX14" fmla="*/ 977635 w 1494007"/>
                <a:gd name="connsiteY14" fmla="*/ 557324 h 2147622"/>
                <a:gd name="connsiteX15" fmla="*/ 782661 w 1494007"/>
                <a:gd name="connsiteY15" fmla="*/ 513030 h 2147622"/>
                <a:gd name="connsiteX16" fmla="*/ 786491 w 1494007"/>
                <a:gd name="connsiteY16" fmla="*/ 901237 h 2147622"/>
                <a:gd name="connsiteX17" fmla="*/ 754819 w 1494007"/>
                <a:gd name="connsiteY17" fmla="*/ 121917 h 2147622"/>
                <a:gd name="connsiteX18" fmla="*/ 557920 w 1494007"/>
                <a:gd name="connsiteY18" fmla="*/ 161731 h 2147622"/>
                <a:gd name="connsiteX19" fmla="*/ 535282 w 1494007"/>
                <a:gd name="connsiteY19" fmla="*/ 1183173 h 2147622"/>
                <a:gd name="connsiteX20" fmla="*/ 376317 w 1494007"/>
                <a:gd name="connsiteY20" fmla="*/ 1148565 h 2147622"/>
                <a:gd name="connsiteX21" fmla="*/ 0 w 1494007"/>
                <a:gd name="connsiteY21" fmla="*/ 886482 h 2147622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33149"/>
                <a:gd name="connsiteX1" fmla="*/ 227051 w 1518129"/>
                <a:gd name="connsiteY1" fmla="*/ 1320850 h 2133149"/>
                <a:gd name="connsiteX2" fmla="*/ 462841 w 1518129"/>
                <a:gd name="connsiteY2" fmla="*/ 1655174 h 2133149"/>
                <a:gd name="connsiteX3" fmla="*/ 644540 w 1518129"/>
                <a:gd name="connsiteY3" fmla="*/ 1879748 h 2133149"/>
                <a:gd name="connsiteX4" fmla="*/ 678137 w 1518129"/>
                <a:gd name="connsiteY4" fmla="*/ 2115210 h 2133149"/>
                <a:gd name="connsiteX5" fmla="*/ 1348794 w 1518129"/>
                <a:gd name="connsiteY5" fmla="*/ 2133149 h 2133149"/>
                <a:gd name="connsiteX6" fmla="*/ 1358227 w 1518129"/>
                <a:gd name="connsiteY6" fmla="*/ 1930484 h 2133149"/>
                <a:gd name="connsiteX7" fmla="*/ 1516859 w 1518129"/>
                <a:gd name="connsiteY7" fmla="*/ 1069958 h 2133149"/>
                <a:gd name="connsiteX8" fmla="*/ 1464891 w 1518129"/>
                <a:gd name="connsiteY8" fmla="*/ 644162 h 2133149"/>
                <a:gd name="connsiteX9" fmla="*/ 1272486 w 1518129"/>
                <a:gd name="connsiteY9" fmla="*/ 612493 h 2133149"/>
                <a:gd name="connsiteX10" fmla="*/ 1264720 w 1518129"/>
                <a:gd name="connsiteY10" fmla="*/ 911472 h 2133149"/>
                <a:gd name="connsiteX11" fmla="*/ 1252622 w 1518129"/>
                <a:gd name="connsiteY11" fmla="*/ 600743 h 2133149"/>
                <a:gd name="connsiteX12" fmla="*/ 1022817 w 1518129"/>
                <a:gd name="connsiteY12" fmla="*/ 558366 h 2133149"/>
                <a:gd name="connsiteX13" fmla="*/ 1053082 w 1518129"/>
                <a:gd name="connsiteY13" fmla="*/ 887580 h 2133149"/>
                <a:gd name="connsiteX14" fmla="*/ 1001757 w 1518129"/>
                <a:gd name="connsiteY14" fmla="*/ 557324 h 2133149"/>
                <a:gd name="connsiteX15" fmla="*/ 806783 w 1518129"/>
                <a:gd name="connsiteY15" fmla="*/ 513030 h 2133149"/>
                <a:gd name="connsiteX16" fmla="*/ 810613 w 1518129"/>
                <a:gd name="connsiteY16" fmla="*/ 901237 h 2133149"/>
                <a:gd name="connsiteX17" fmla="*/ 778941 w 1518129"/>
                <a:gd name="connsiteY17" fmla="*/ 121917 h 2133149"/>
                <a:gd name="connsiteX18" fmla="*/ 582042 w 1518129"/>
                <a:gd name="connsiteY18" fmla="*/ 161731 h 2133149"/>
                <a:gd name="connsiteX19" fmla="*/ 554580 w 1518129"/>
                <a:gd name="connsiteY19" fmla="*/ 1197645 h 2133149"/>
                <a:gd name="connsiteX20" fmla="*/ 419736 w 1518129"/>
                <a:gd name="connsiteY20" fmla="*/ 1153389 h 2133149"/>
                <a:gd name="connsiteX21" fmla="*/ 0 w 1518129"/>
                <a:gd name="connsiteY21" fmla="*/ 891306 h 2133149"/>
                <a:gd name="connsiteX0" fmla="*/ 0 w 1518129"/>
                <a:gd name="connsiteY0" fmla="*/ 891306 h 2115210"/>
                <a:gd name="connsiteX1" fmla="*/ 227051 w 1518129"/>
                <a:gd name="connsiteY1" fmla="*/ 1320850 h 2115210"/>
                <a:gd name="connsiteX2" fmla="*/ 462841 w 1518129"/>
                <a:gd name="connsiteY2" fmla="*/ 1655174 h 2115210"/>
                <a:gd name="connsiteX3" fmla="*/ 644540 w 1518129"/>
                <a:gd name="connsiteY3" fmla="*/ 1879748 h 2115210"/>
                <a:gd name="connsiteX4" fmla="*/ 678137 w 1518129"/>
                <a:gd name="connsiteY4" fmla="*/ 2115210 h 2115210"/>
                <a:gd name="connsiteX5" fmla="*/ 1339145 w 1518129"/>
                <a:gd name="connsiteY5" fmla="*/ 2113852 h 2115210"/>
                <a:gd name="connsiteX6" fmla="*/ 1358227 w 1518129"/>
                <a:gd name="connsiteY6" fmla="*/ 1930484 h 2115210"/>
                <a:gd name="connsiteX7" fmla="*/ 1516859 w 1518129"/>
                <a:gd name="connsiteY7" fmla="*/ 1069958 h 2115210"/>
                <a:gd name="connsiteX8" fmla="*/ 1464891 w 1518129"/>
                <a:gd name="connsiteY8" fmla="*/ 644162 h 2115210"/>
                <a:gd name="connsiteX9" fmla="*/ 1272486 w 1518129"/>
                <a:gd name="connsiteY9" fmla="*/ 612493 h 2115210"/>
                <a:gd name="connsiteX10" fmla="*/ 1264720 w 1518129"/>
                <a:gd name="connsiteY10" fmla="*/ 911472 h 2115210"/>
                <a:gd name="connsiteX11" fmla="*/ 1252622 w 1518129"/>
                <a:gd name="connsiteY11" fmla="*/ 600743 h 2115210"/>
                <a:gd name="connsiteX12" fmla="*/ 1022817 w 1518129"/>
                <a:gd name="connsiteY12" fmla="*/ 558366 h 2115210"/>
                <a:gd name="connsiteX13" fmla="*/ 1053082 w 1518129"/>
                <a:gd name="connsiteY13" fmla="*/ 887580 h 2115210"/>
                <a:gd name="connsiteX14" fmla="*/ 1001757 w 1518129"/>
                <a:gd name="connsiteY14" fmla="*/ 557324 h 2115210"/>
                <a:gd name="connsiteX15" fmla="*/ 806783 w 1518129"/>
                <a:gd name="connsiteY15" fmla="*/ 513030 h 2115210"/>
                <a:gd name="connsiteX16" fmla="*/ 810613 w 1518129"/>
                <a:gd name="connsiteY16" fmla="*/ 901237 h 2115210"/>
                <a:gd name="connsiteX17" fmla="*/ 778941 w 1518129"/>
                <a:gd name="connsiteY17" fmla="*/ 121917 h 2115210"/>
                <a:gd name="connsiteX18" fmla="*/ 582042 w 1518129"/>
                <a:gd name="connsiteY18" fmla="*/ 161731 h 2115210"/>
                <a:gd name="connsiteX19" fmla="*/ 554580 w 1518129"/>
                <a:gd name="connsiteY19" fmla="*/ 1197645 h 2115210"/>
                <a:gd name="connsiteX20" fmla="*/ 419736 w 1518129"/>
                <a:gd name="connsiteY20" fmla="*/ 1153389 h 2115210"/>
                <a:gd name="connsiteX21" fmla="*/ 0 w 1518129"/>
                <a:gd name="connsiteY21" fmla="*/ 891306 h 2115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18129" h="2115210">
                  <a:moveTo>
                    <a:pt x="0" y="891306"/>
                  </a:moveTo>
                  <a:cubicBezTo>
                    <a:pt x="124742" y="1042097"/>
                    <a:pt x="180313" y="1188925"/>
                    <a:pt x="227051" y="1320850"/>
                  </a:cubicBezTo>
                  <a:cubicBezTo>
                    <a:pt x="283134" y="1440332"/>
                    <a:pt x="360533" y="1506746"/>
                    <a:pt x="462841" y="1655174"/>
                  </a:cubicBezTo>
                  <a:cubicBezTo>
                    <a:pt x="565096" y="1757587"/>
                    <a:pt x="604529" y="1837560"/>
                    <a:pt x="644540" y="1879748"/>
                  </a:cubicBezTo>
                  <a:cubicBezTo>
                    <a:pt x="721823" y="1966655"/>
                    <a:pt x="679875" y="2008729"/>
                    <a:pt x="678137" y="2115210"/>
                  </a:cubicBezTo>
                  <a:lnTo>
                    <a:pt x="1339145" y="2113852"/>
                  </a:lnTo>
                  <a:cubicBezTo>
                    <a:pt x="1324322" y="2047548"/>
                    <a:pt x="1303318" y="2034201"/>
                    <a:pt x="1358227" y="1930484"/>
                  </a:cubicBezTo>
                  <a:cubicBezTo>
                    <a:pt x="1521981" y="1634855"/>
                    <a:pt x="1516858" y="1179685"/>
                    <a:pt x="1516859" y="1069958"/>
                  </a:cubicBezTo>
                  <a:cubicBezTo>
                    <a:pt x="1522576" y="857179"/>
                    <a:pt x="1509640" y="720406"/>
                    <a:pt x="1464891" y="644162"/>
                  </a:cubicBezTo>
                  <a:cubicBezTo>
                    <a:pt x="1396021" y="572742"/>
                    <a:pt x="1370976" y="579197"/>
                    <a:pt x="1272486" y="612493"/>
                  </a:cubicBezTo>
                  <a:cubicBezTo>
                    <a:pt x="1306205" y="707004"/>
                    <a:pt x="1275123" y="829781"/>
                    <a:pt x="1264720" y="911472"/>
                  </a:cubicBezTo>
                  <a:cubicBezTo>
                    <a:pt x="1250153" y="907906"/>
                    <a:pt x="1292939" y="659594"/>
                    <a:pt x="1252622" y="600743"/>
                  </a:cubicBezTo>
                  <a:cubicBezTo>
                    <a:pt x="1202656" y="541892"/>
                    <a:pt x="1107533" y="508148"/>
                    <a:pt x="1022817" y="558366"/>
                  </a:cubicBezTo>
                  <a:cubicBezTo>
                    <a:pt x="1086811" y="668103"/>
                    <a:pt x="1058849" y="793697"/>
                    <a:pt x="1053082" y="887580"/>
                  </a:cubicBezTo>
                  <a:cubicBezTo>
                    <a:pt x="1041532" y="883386"/>
                    <a:pt x="1071753" y="653519"/>
                    <a:pt x="1001757" y="557324"/>
                  </a:cubicBezTo>
                  <a:cubicBezTo>
                    <a:pt x="946234" y="504548"/>
                    <a:pt x="915026" y="504758"/>
                    <a:pt x="806783" y="513030"/>
                  </a:cubicBezTo>
                  <a:cubicBezTo>
                    <a:pt x="816055" y="653003"/>
                    <a:pt x="822837" y="732256"/>
                    <a:pt x="810613" y="901237"/>
                  </a:cubicBezTo>
                  <a:cubicBezTo>
                    <a:pt x="782414" y="451352"/>
                    <a:pt x="784675" y="276900"/>
                    <a:pt x="778941" y="121917"/>
                  </a:cubicBezTo>
                  <a:cubicBezTo>
                    <a:pt x="774616" y="-32693"/>
                    <a:pt x="569584" y="-61779"/>
                    <a:pt x="582042" y="161731"/>
                  </a:cubicBezTo>
                  <a:cubicBezTo>
                    <a:pt x="570378" y="380417"/>
                    <a:pt x="623442" y="1132875"/>
                    <a:pt x="554580" y="1197645"/>
                  </a:cubicBezTo>
                  <a:cubicBezTo>
                    <a:pt x="495024" y="1230412"/>
                    <a:pt x="496393" y="1222363"/>
                    <a:pt x="419736" y="1153389"/>
                  </a:cubicBezTo>
                  <a:cubicBezTo>
                    <a:pt x="331744" y="1046414"/>
                    <a:pt x="197603" y="767201"/>
                    <a:pt x="0" y="89130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86237614-27E4-4E44-AB53-441F724A66AE}"/>
                </a:ext>
              </a:extLst>
            </p:cNvPr>
            <p:cNvGrpSpPr/>
            <p:nvPr/>
          </p:nvGrpSpPr>
          <p:grpSpPr>
            <a:xfrm rot="5400000">
              <a:off x="-91119" y="4126341"/>
              <a:ext cx="1048447" cy="872955"/>
              <a:chOff x="967066" y="4263648"/>
              <a:chExt cx="670418" cy="1251022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8683E0C-15A4-46D0-831E-ED181CF631FA}"/>
                  </a:ext>
                </a:extLst>
              </p:cNvPr>
              <p:cNvSpPr/>
              <p:nvPr/>
            </p:nvSpPr>
            <p:spPr>
              <a:xfrm rot="16200000">
                <a:off x="1080146" y="4196080"/>
                <a:ext cx="457516" cy="59265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E9E7157D-D83F-4008-BAFC-FA76DE72D77D}"/>
                  </a:ext>
                </a:extLst>
              </p:cNvPr>
              <p:cNvSpPr/>
              <p:nvPr/>
            </p:nvSpPr>
            <p:spPr>
              <a:xfrm rot="16200000">
                <a:off x="858794" y="4735980"/>
                <a:ext cx="886962" cy="670418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78849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837127" y="339508"/>
            <a:ext cx="11204619" cy="5597653"/>
          </a:xfrm>
        </p:spPr>
        <p:txBody>
          <a:bodyPr/>
          <a:lstStyle/>
          <a:p>
            <a:pPr algn="l"/>
            <a:r>
              <a:rPr lang="en-IN" sz="3200" b="1" dirty="0" smtClean="0"/>
              <a:t>Legend:</a:t>
            </a:r>
          </a:p>
          <a:p>
            <a:pPr algn="l"/>
            <a:endParaRPr lang="en-IN" sz="3200" dirty="0"/>
          </a:p>
          <a:p>
            <a:pPr algn="l"/>
            <a:r>
              <a:rPr lang="en-IN" sz="3200" dirty="0"/>
              <a:t>You can use the </a:t>
            </a:r>
            <a:r>
              <a:rPr lang="en-IN" sz="3200" dirty="0" err="1"/>
              <a:t>plt.legend</a:t>
            </a:r>
            <a:r>
              <a:rPr lang="en-IN" sz="3200" dirty="0"/>
              <a:t>() command to insert a legend on a plot. </a:t>
            </a:r>
            <a:endParaRPr lang="en-IN" sz="3200" dirty="0" smtClean="0"/>
          </a:p>
          <a:p>
            <a:pPr algn="l"/>
            <a:r>
              <a:rPr lang="en-IN" sz="3200" dirty="0" smtClean="0"/>
              <a:t>The </a:t>
            </a:r>
            <a:r>
              <a:rPr lang="en-IN" sz="3200" dirty="0"/>
              <a:t>legend appears within the plot area, in the upper right corner by default. </a:t>
            </a:r>
            <a:endParaRPr lang="en-IN" sz="3200" dirty="0" smtClean="0"/>
          </a:p>
          <a:p>
            <a:pPr algn="l"/>
            <a:r>
              <a:rPr lang="en-IN" sz="3200" dirty="0" smtClean="0"/>
              <a:t>The </a:t>
            </a:r>
            <a:r>
              <a:rPr lang="en-IN" sz="3200" dirty="0" err="1"/>
              <a:t>plt.legend</a:t>
            </a:r>
            <a:r>
              <a:rPr lang="en-IN" sz="3200" dirty="0"/>
              <a:t>() command accepts a list of strings and optionally accepts a </a:t>
            </a:r>
            <a:r>
              <a:rPr lang="en-IN" sz="3200" dirty="0" err="1"/>
              <a:t>loc</a:t>
            </a:r>
            <a:r>
              <a:rPr lang="en-IN" sz="3200" dirty="0"/>
              <a:t>= argument to specify the legend location.</a:t>
            </a:r>
          </a:p>
          <a:p>
            <a:pPr algn="l"/>
            <a:endParaRPr lang="en-IN" sz="3200" dirty="0"/>
          </a:p>
          <a:p>
            <a:pPr algn="l"/>
            <a:r>
              <a:rPr lang="en-IN" sz="3200" dirty="0" err="1"/>
              <a:t>plt.legend</a:t>
            </a:r>
            <a:r>
              <a:rPr lang="en-IN" sz="3200" dirty="0"/>
              <a:t>(['entry1','entry2'], </a:t>
            </a:r>
            <a:r>
              <a:rPr lang="en-IN" sz="3200" dirty="0" err="1"/>
              <a:t>loc</a:t>
            </a:r>
            <a:r>
              <a:rPr lang="en-IN" sz="3200" dirty="0"/>
              <a:t> = 0)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9A2186A-C326-48DC-8E09-0BB48FF9D3DE}"/>
              </a:ext>
            </a:extLst>
          </p:cNvPr>
          <p:cNvGrpSpPr/>
          <p:nvPr/>
        </p:nvGrpSpPr>
        <p:grpSpPr>
          <a:xfrm>
            <a:off x="98906" y="313751"/>
            <a:ext cx="648068" cy="476518"/>
            <a:chOff x="-3373" y="3444677"/>
            <a:chExt cx="3155739" cy="1643520"/>
          </a:xfrm>
        </p:grpSpPr>
        <p:sp>
          <p:nvSpPr>
            <p:cNvPr id="4" name="Freeform 61">
              <a:extLst>
                <a:ext uri="{FF2B5EF4-FFF2-40B4-BE49-F238E27FC236}">
                  <a16:creationId xmlns:a16="http://schemas.microsoft.com/office/drawing/2014/main" id="{B69C1344-DA27-4625-A365-74DC77A0B525}"/>
                </a:ext>
              </a:extLst>
            </p:cNvPr>
            <p:cNvSpPr/>
            <p:nvPr/>
          </p:nvSpPr>
          <p:spPr>
            <a:xfrm rot="5400000">
              <a:off x="1185646" y="3121477"/>
              <a:ext cx="1643520" cy="2289920"/>
            </a:xfrm>
            <a:custGeom>
              <a:avLst/>
              <a:gdLst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31366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90042 w 1404608"/>
                <a:gd name="connsiteY10" fmla="*/ 599846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702259 w 1404608"/>
                <a:gd name="connsiteY12" fmla="*/ 629107 h 2070201"/>
                <a:gd name="connsiteX13" fmla="*/ 526694 w 1404608"/>
                <a:gd name="connsiteY13" fmla="*/ 0 h 2070201"/>
                <a:gd name="connsiteX14" fmla="*/ 468172 w 1404608"/>
                <a:gd name="connsiteY14" fmla="*/ 1338681 h 2070201"/>
                <a:gd name="connsiteX15" fmla="*/ 321868 w 1404608"/>
                <a:gd name="connsiteY15" fmla="*/ 1287475 h 2070201"/>
                <a:gd name="connsiteX16" fmla="*/ 0 w 1404608"/>
                <a:gd name="connsiteY16" fmla="*/ 1053388 h 2070201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8942 h 2075755"/>
                <a:gd name="connsiteX1" fmla="*/ 124358 w 1404608"/>
                <a:gd name="connsiteY1" fmla="*/ 1388126 h 2075755"/>
                <a:gd name="connsiteX2" fmla="*/ 292608 w 1404608"/>
                <a:gd name="connsiteY2" fmla="*/ 1746571 h 2075755"/>
                <a:gd name="connsiteX3" fmla="*/ 687628 w 1404608"/>
                <a:gd name="connsiteY3" fmla="*/ 2075755 h 2075755"/>
                <a:gd name="connsiteX4" fmla="*/ 1294790 w 1404608"/>
                <a:gd name="connsiteY4" fmla="*/ 2061125 h 2075755"/>
                <a:gd name="connsiteX5" fmla="*/ 1404518 w 1404608"/>
                <a:gd name="connsiteY5" fmla="*/ 1161355 h 2075755"/>
                <a:gd name="connsiteX6" fmla="*/ 1221638 w 1404608"/>
                <a:gd name="connsiteY6" fmla="*/ 773650 h 2075755"/>
                <a:gd name="connsiteX7" fmla="*/ 1177747 w 1404608"/>
                <a:gd name="connsiteY7" fmla="*/ 971160 h 2075755"/>
                <a:gd name="connsiteX8" fmla="*/ 980236 w 1404608"/>
                <a:gd name="connsiteY8" fmla="*/ 700498 h 2075755"/>
                <a:gd name="connsiteX9" fmla="*/ 921715 w 1404608"/>
                <a:gd name="connsiteY9" fmla="*/ 934584 h 2075755"/>
                <a:gd name="connsiteX10" fmla="*/ 738836 w 1404608"/>
                <a:gd name="connsiteY10" fmla="*/ 598085 h 2075755"/>
                <a:gd name="connsiteX11" fmla="*/ 709574 w 1404608"/>
                <a:gd name="connsiteY11" fmla="*/ 941899 h 2075755"/>
                <a:gd name="connsiteX12" fmla="*/ 526694 w 1404608"/>
                <a:gd name="connsiteY12" fmla="*/ 5554 h 2075755"/>
                <a:gd name="connsiteX13" fmla="*/ 468172 w 1404608"/>
                <a:gd name="connsiteY13" fmla="*/ 1344235 h 2075755"/>
                <a:gd name="connsiteX14" fmla="*/ 321868 w 1404608"/>
                <a:gd name="connsiteY14" fmla="*/ 1293029 h 2075755"/>
                <a:gd name="connsiteX15" fmla="*/ 0 w 1404608"/>
                <a:gd name="connsiteY15" fmla="*/ 1058942 h 2075755"/>
                <a:gd name="connsiteX0" fmla="*/ 0 w 1404608"/>
                <a:gd name="connsiteY0" fmla="*/ 1029958 h 2046771"/>
                <a:gd name="connsiteX1" fmla="*/ 124358 w 1404608"/>
                <a:gd name="connsiteY1" fmla="*/ 1359142 h 2046771"/>
                <a:gd name="connsiteX2" fmla="*/ 292608 w 1404608"/>
                <a:gd name="connsiteY2" fmla="*/ 1717587 h 2046771"/>
                <a:gd name="connsiteX3" fmla="*/ 687628 w 1404608"/>
                <a:gd name="connsiteY3" fmla="*/ 2046771 h 2046771"/>
                <a:gd name="connsiteX4" fmla="*/ 1294790 w 1404608"/>
                <a:gd name="connsiteY4" fmla="*/ 2032141 h 2046771"/>
                <a:gd name="connsiteX5" fmla="*/ 1404518 w 1404608"/>
                <a:gd name="connsiteY5" fmla="*/ 1132371 h 2046771"/>
                <a:gd name="connsiteX6" fmla="*/ 1221638 w 1404608"/>
                <a:gd name="connsiteY6" fmla="*/ 744666 h 2046771"/>
                <a:gd name="connsiteX7" fmla="*/ 1177747 w 1404608"/>
                <a:gd name="connsiteY7" fmla="*/ 942176 h 2046771"/>
                <a:gd name="connsiteX8" fmla="*/ 980236 w 1404608"/>
                <a:gd name="connsiteY8" fmla="*/ 671514 h 2046771"/>
                <a:gd name="connsiteX9" fmla="*/ 921715 w 1404608"/>
                <a:gd name="connsiteY9" fmla="*/ 905600 h 2046771"/>
                <a:gd name="connsiteX10" fmla="*/ 738836 w 1404608"/>
                <a:gd name="connsiteY10" fmla="*/ 569101 h 2046771"/>
                <a:gd name="connsiteX11" fmla="*/ 709574 w 1404608"/>
                <a:gd name="connsiteY11" fmla="*/ 912915 h 2046771"/>
                <a:gd name="connsiteX12" fmla="*/ 526694 w 1404608"/>
                <a:gd name="connsiteY12" fmla="*/ 5831 h 2046771"/>
                <a:gd name="connsiteX13" fmla="*/ 468172 w 1404608"/>
                <a:gd name="connsiteY13" fmla="*/ 1315251 h 2046771"/>
                <a:gd name="connsiteX14" fmla="*/ 321868 w 1404608"/>
                <a:gd name="connsiteY14" fmla="*/ 1264045 h 2046771"/>
                <a:gd name="connsiteX15" fmla="*/ 0 w 1404608"/>
                <a:gd name="connsiteY15" fmla="*/ 1029958 h 2046771"/>
                <a:gd name="connsiteX0" fmla="*/ 0 w 1404608"/>
                <a:gd name="connsiteY0" fmla="*/ 1024127 h 2040940"/>
                <a:gd name="connsiteX1" fmla="*/ 124358 w 1404608"/>
                <a:gd name="connsiteY1" fmla="*/ 1353311 h 2040940"/>
                <a:gd name="connsiteX2" fmla="*/ 292608 w 1404608"/>
                <a:gd name="connsiteY2" fmla="*/ 1711756 h 2040940"/>
                <a:gd name="connsiteX3" fmla="*/ 687628 w 1404608"/>
                <a:gd name="connsiteY3" fmla="*/ 2040940 h 2040940"/>
                <a:gd name="connsiteX4" fmla="*/ 1294790 w 1404608"/>
                <a:gd name="connsiteY4" fmla="*/ 2026310 h 2040940"/>
                <a:gd name="connsiteX5" fmla="*/ 1404518 w 1404608"/>
                <a:gd name="connsiteY5" fmla="*/ 1126540 h 2040940"/>
                <a:gd name="connsiteX6" fmla="*/ 1221638 w 1404608"/>
                <a:gd name="connsiteY6" fmla="*/ 738835 h 2040940"/>
                <a:gd name="connsiteX7" fmla="*/ 1177747 w 1404608"/>
                <a:gd name="connsiteY7" fmla="*/ 936345 h 2040940"/>
                <a:gd name="connsiteX8" fmla="*/ 980236 w 1404608"/>
                <a:gd name="connsiteY8" fmla="*/ 665683 h 2040940"/>
                <a:gd name="connsiteX9" fmla="*/ 921715 w 1404608"/>
                <a:gd name="connsiteY9" fmla="*/ 899769 h 2040940"/>
                <a:gd name="connsiteX10" fmla="*/ 738836 w 1404608"/>
                <a:gd name="connsiteY10" fmla="*/ 563270 h 2040940"/>
                <a:gd name="connsiteX11" fmla="*/ 709574 w 1404608"/>
                <a:gd name="connsiteY11" fmla="*/ 907084 h 2040940"/>
                <a:gd name="connsiteX12" fmla="*/ 526694 w 1404608"/>
                <a:gd name="connsiteY12" fmla="*/ 0 h 2040940"/>
                <a:gd name="connsiteX13" fmla="*/ 468172 w 1404608"/>
                <a:gd name="connsiteY13" fmla="*/ 1309420 h 2040940"/>
                <a:gd name="connsiteX14" fmla="*/ 321868 w 1404608"/>
                <a:gd name="connsiteY14" fmla="*/ 1258214 h 2040940"/>
                <a:gd name="connsiteX15" fmla="*/ 0 w 1404608"/>
                <a:gd name="connsiteY15" fmla="*/ 1024127 h 2040940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370 h 2041183"/>
                <a:gd name="connsiteX1" fmla="*/ 124358 w 1404608"/>
                <a:gd name="connsiteY1" fmla="*/ 1353554 h 2041183"/>
                <a:gd name="connsiteX2" fmla="*/ 292608 w 1404608"/>
                <a:gd name="connsiteY2" fmla="*/ 1711999 h 2041183"/>
                <a:gd name="connsiteX3" fmla="*/ 687628 w 1404608"/>
                <a:gd name="connsiteY3" fmla="*/ 2041183 h 2041183"/>
                <a:gd name="connsiteX4" fmla="*/ 1294790 w 1404608"/>
                <a:gd name="connsiteY4" fmla="*/ 2026553 h 2041183"/>
                <a:gd name="connsiteX5" fmla="*/ 1404518 w 1404608"/>
                <a:gd name="connsiteY5" fmla="*/ 1126783 h 2041183"/>
                <a:gd name="connsiteX6" fmla="*/ 1221638 w 1404608"/>
                <a:gd name="connsiteY6" fmla="*/ 739078 h 2041183"/>
                <a:gd name="connsiteX7" fmla="*/ 1177747 w 1404608"/>
                <a:gd name="connsiteY7" fmla="*/ 936588 h 2041183"/>
                <a:gd name="connsiteX8" fmla="*/ 980236 w 1404608"/>
                <a:gd name="connsiteY8" fmla="*/ 665926 h 2041183"/>
                <a:gd name="connsiteX9" fmla="*/ 921715 w 1404608"/>
                <a:gd name="connsiteY9" fmla="*/ 900012 h 2041183"/>
                <a:gd name="connsiteX10" fmla="*/ 738836 w 1404608"/>
                <a:gd name="connsiteY10" fmla="*/ 563513 h 2041183"/>
                <a:gd name="connsiteX11" fmla="*/ 709574 w 1404608"/>
                <a:gd name="connsiteY11" fmla="*/ 907327 h 2041183"/>
                <a:gd name="connsiteX12" fmla="*/ 526694 w 1404608"/>
                <a:gd name="connsiteY12" fmla="*/ 243 h 2041183"/>
                <a:gd name="connsiteX13" fmla="*/ 468172 w 1404608"/>
                <a:gd name="connsiteY13" fmla="*/ 1309663 h 2041183"/>
                <a:gd name="connsiteX14" fmla="*/ 321868 w 1404608"/>
                <a:gd name="connsiteY14" fmla="*/ 1258457 h 2041183"/>
                <a:gd name="connsiteX15" fmla="*/ 0 w 1404608"/>
                <a:gd name="connsiteY15" fmla="*/ 1024370 h 2041183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55410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36384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52597 w 1421182"/>
                <a:gd name="connsiteY6" fmla="*/ 669316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537 h 2040940"/>
                <a:gd name="connsiteX1" fmla="*/ 140932 w 1421182"/>
                <a:gd name="connsiteY1" fmla="*/ 1353311 h 2040940"/>
                <a:gd name="connsiteX2" fmla="*/ 309182 w 1421182"/>
                <a:gd name="connsiteY2" fmla="*/ 1711756 h 2040940"/>
                <a:gd name="connsiteX3" fmla="*/ 704202 w 1421182"/>
                <a:gd name="connsiteY3" fmla="*/ 2040940 h 2040940"/>
                <a:gd name="connsiteX4" fmla="*/ 1311364 w 1421182"/>
                <a:gd name="connsiteY4" fmla="*/ 2026310 h 2040940"/>
                <a:gd name="connsiteX5" fmla="*/ 1421092 w 1421182"/>
                <a:gd name="connsiteY5" fmla="*/ 1126540 h 2040940"/>
                <a:gd name="connsiteX6" fmla="*/ 1152597 w 1421182"/>
                <a:gd name="connsiteY6" fmla="*/ 669074 h 2040940"/>
                <a:gd name="connsiteX7" fmla="*/ 1168953 w 1421182"/>
                <a:gd name="connsiteY7" fmla="*/ 968054 h 2040940"/>
                <a:gd name="connsiteX8" fmla="*/ 927050 w 1421182"/>
                <a:gd name="connsiteY8" fmla="*/ 614948 h 2040940"/>
                <a:gd name="connsiteX9" fmla="*/ 957315 w 1421182"/>
                <a:gd name="connsiteY9" fmla="*/ 944162 h 2040940"/>
                <a:gd name="connsiteX10" fmla="*/ 711016 w 1421182"/>
                <a:gd name="connsiteY10" fmla="*/ 569612 h 2040940"/>
                <a:gd name="connsiteX11" fmla="*/ 729319 w 1421182"/>
                <a:gd name="connsiteY11" fmla="*/ 957819 h 2040940"/>
                <a:gd name="connsiteX12" fmla="*/ 543268 w 1421182"/>
                <a:gd name="connsiteY12" fmla="*/ 0 h 2040940"/>
                <a:gd name="connsiteX13" fmla="*/ 473286 w 1421182"/>
                <a:gd name="connsiteY13" fmla="*/ 1312119 h 2040940"/>
                <a:gd name="connsiteX14" fmla="*/ 338442 w 1421182"/>
                <a:gd name="connsiteY14" fmla="*/ 1258214 h 2040940"/>
                <a:gd name="connsiteX15" fmla="*/ 719 w 1421182"/>
                <a:gd name="connsiteY15" fmla="*/ 957537 h 2040940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26318"/>
                <a:gd name="connsiteX1" fmla="*/ 140932 w 1421182"/>
                <a:gd name="connsiteY1" fmla="*/ 1353319 h 2026318"/>
                <a:gd name="connsiteX2" fmla="*/ 309182 w 1421182"/>
                <a:gd name="connsiteY2" fmla="*/ 1711764 h 2026318"/>
                <a:gd name="connsiteX3" fmla="*/ 693290 w 1421182"/>
                <a:gd name="connsiteY3" fmla="*/ 2019121 h 2026318"/>
                <a:gd name="connsiteX4" fmla="*/ 1311364 w 1421182"/>
                <a:gd name="connsiteY4" fmla="*/ 2026318 h 2026318"/>
                <a:gd name="connsiteX5" fmla="*/ 1421092 w 1421182"/>
                <a:gd name="connsiteY5" fmla="*/ 1126548 h 2026318"/>
                <a:gd name="connsiteX6" fmla="*/ 1152597 w 1421182"/>
                <a:gd name="connsiteY6" fmla="*/ 669082 h 2026318"/>
                <a:gd name="connsiteX7" fmla="*/ 1168953 w 1421182"/>
                <a:gd name="connsiteY7" fmla="*/ 968062 h 2026318"/>
                <a:gd name="connsiteX8" fmla="*/ 927050 w 1421182"/>
                <a:gd name="connsiteY8" fmla="*/ 614956 h 2026318"/>
                <a:gd name="connsiteX9" fmla="*/ 957315 w 1421182"/>
                <a:gd name="connsiteY9" fmla="*/ 944170 h 2026318"/>
                <a:gd name="connsiteX10" fmla="*/ 711016 w 1421182"/>
                <a:gd name="connsiteY10" fmla="*/ 569620 h 2026318"/>
                <a:gd name="connsiteX11" fmla="*/ 729319 w 1421182"/>
                <a:gd name="connsiteY11" fmla="*/ 957827 h 2026318"/>
                <a:gd name="connsiteX12" fmla="*/ 543268 w 1421182"/>
                <a:gd name="connsiteY12" fmla="*/ 8 h 2026318"/>
                <a:gd name="connsiteX13" fmla="*/ 473286 w 1421182"/>
                <a:gd name="connsiteY13" fmla="*/ 1312127 h 2026318"/>
                <a:gd name="connsiteX14" fmla="*/ 338442 w 1421182"/>
                <a:gd name="connsiteY14" fmla="*/ 1258222 h 2026318"/>
                <a:gd name="connsiteX15" fmla="*/ 719 w 1421182"/>
                <a:gd name="connsiteY15" fmla="*/ 957545 h 2026318"/>
                <a:gd name="connsiteX0" fmla="*/ 719 w 1421182"/>
                <a:gd name="connsiteY0" fmla="*/ 957545 h 2295953"/>
                <a:gd name="connsiteX1" fmla="*/ 140932 w 1421182"/>
                <a:gd name="connsiteY1" fmla="*/ 1353319 h 2295953"/>
                <a:gd name="connsiteX2" fmla="*/ 309182 w 1421182"/>
                <a:gd name="connsiteY2" fmla="*/ 1711764 h 2295953"/>
                <a:gd name="connsiteX3" fmla="*/ 693290 w 1421182"/>
                <a:gd name="connsiteY3" fmla="*/ 2019121 h 2295953"/>
                <a:gd name="connsiteX4" fmla="*/ 722524 w 1421182"/>
                <a:gd name="connsiteY4" fmla="*/ 2295953 h 2295953"/>
                <a:gd name="connsiteX5" fmla="*/ 1311364 w 1421182"/>
                <a:gd name="connsiteY5" fmla="*/ 2026318 h 2295953"/>
                <a:gd name="connsiteX6" fmla="*/ 1421092 w 1421182"/>
                <a:gd name="connsiteY6" fmla="*/ 1126548 h 2295953"/>
                <a:gd name="connsiteX7" fmla="*/ 1152597 w 1421182"/>
                <a:gd name="connsiteY7" fmla="*/ 669082 h 2295953"/>
                <a:gd name="connsiteX8" fmla="*/ 1168953 w 1421182"/>
                <a:gd name="connsiteY8" fmla="*/ 968062 h 2295953"/>
                <a:gd name="connsiteX9" fmla="*/ 927050 w 1421182"/>
                <a:gd name="connsiteY9" fmla="*/ 614956 h 2295953"/>
                <a:gd name="connsiteX10" fmla="*/ 957315 w 1421182"/>
                <a:gd name="connsiteY10" fmla="*/ 944170 h 2295953"/>
                <a:gd name="connsiteX11" fmla="*/ 711016 w 1421182"/>
                <a:gd name="connsiteY11" fmla="*/ 569620 h 2295953"/>
                <a:gd name="connsiteX12" fmla="*/ 729319 w 1421182"/>
                <a:gd name="connsiteY12" fmla="*/ 957827 h 2295953"/>
                <a:gd name="connsiteX13" fmla="*/ 543268 w 1421182"/>
                <a:gd name="connsiteY13" fmla="*/ 8 h 2295953"/>
                <a:gd name="connsiteX14" fmla="*/ 473286 w 1421182"/>
                <a:gd name="connsiteY14" fmla="*/ 1312127 h 2295953"/>
                <a:gd name="connsiteX15" fmla="*/ 338442 w 1421182"/>
                <a:gd name="connsiteY15" fmla="*/ 1258222 h 2295953"/>
                <a:gd name="connsiteX16" fmla="*/ 719 w 1421182"/>
                <a:gd name="connsiteY16" fmla="*/ 957545 h 2295953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93290 w 1421182"/>
                <a:gd name="connsiteY3" fmla="*/ 2019121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26141 w 1421182"/>
                <a:gd name="connsiteY3" fmla="*/ 1985150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4785"/>
                <a:gd name="connsiteX1" fmla="*/ 140932 w 1421182"/>
                <a:gd name="connsiteY1" fmla="*/ 1353319 h 2314785"/>
                <a:gd name="connsiteX2" fmla="*/ 309182 w 1421182"/>
                <a:gd name="connsiteY2" fmla="*/ 1711764 h 2314785"/>
                <a:gd name="connsiteX3" fmla="*/ 626141 w 1421182"/>
                <a:gd name="connsiteY3" fmla="*/ 1985150 h 2314785"/>
                <a:gd name="connsiteX4" fmla="*/ 658780 w 1421182"/>
                <a:gd name="connsiteY4" fmla="*/ 2266927 h 2314785"/>
                <a:gd name="connsiteX5" fmla="*/ 1170733 w 1421182"/>
                <a:gd name="connsiteY5" fmla="*/ 2300858 h 2314785"/>
                <a:gd name="connsiteX6" fmla="*/ 1311364 w 1421182"/>
                <a:gd name="connsiteY6" fmla="*/ 2026318 h 2314785"/>
                <a:gd name="connsiteX7" fmla="*/ 1421092 w 1421182"/>
                <a:gd name="connsiteY7" fmla="*/ 1126548 h 2314785"/>
                <a:gd name="connsiteX8" fmla="*/ 1152597 w 1421182"/>
                <a:gd name="connsiteY8" fmla="*/ 669082 h 2314785"/>
                <a:gd name="connsiteX9" fmla="*/ 1168953 w 1421182"/>
                <a:gd name="connsiteY9" fmla="*/ 968062 h 2314785"/>
                <a:gd name="connsiteX10" fmla="*/ 927050 w 1421182"/>
                <a:gd name="connsiteY10" fmla="*/ 614956 h 2314785"/>
                <a:gd name="connsiteX11" fmla="*/ 957315 w 1421182"/>
                <a:gd name="connsiteY11" fmla="*/ 944170 h 2314785"/>
                <a:gd name="connsiteX12" fmla="*/ 711016 w 1421182"/>
                <a:gd name="connsiteY12" fmla="*/ 569620 h 2314785"/>
                <a:gd name="connsiteX13" fmla="*/ 729319 w 1421182"/>
                <a:gd name="connsiteY13" fmla="*/ 957827 h 2314785"/>
                <a:gd name="connsiteX14" fmla="*/ 543268 w 1421182"/>
                <a:gd name="connsiteY14" fmla="*/ 8 h 2314785"/>
                <a:gd name="connsiteX15" fmla="*/ 473286 w 1421182"/>
                <a:gd name="connsiteY15" fmla="*/ 1312127 h 2314785"/>
                <a:gd name="connsiteX16" fmla="*/ 338442 w 1421182"/>
                <a:gd name="connsiteY16" fmla="*/ 1258222 h 2314785"/>
                <a:gd name="connsiteX17" fmla="*/ 719 w 1421182"/>
                <a:gd name="connsiteY17" fmla="*/ 957545 h 2314785"/>
                <a:gd name="connsiteX0" fmla="*/ 719 w 1421182"/>
                <a:gd name="connsiteY0" fmla="*/ 957545 h 2323891"/>
                <a:gd name="connsiteX1" fmla="*/ 140932 w 1421182"/>
                <a:gd name="connsiteY1" fmla="*/ 1353319 h 2323891"/>
                <a:gd name="connsiteX2" fmla="*/ 309182 w 1421182"/>
                <a:gd name="connsiteY2" fmla="*/ 1711764 h 2323891"/>
                <a:gd name="connsiteX3" fmla="*/ 626141 w 1421182"/>
                <a:gd name="connsiteY3" fmla="*/ 1985150 h 2323891"/>
                <a:gd name="connsiteX4" fmla="*/ 658780 w 1421182"/>
                <a:gd name="connsiteY4" fmla="*/ 2266927 h 2323891"/>
                <a:gd name="connsiteX5" fmla="*/ 1170733 w 1421182"/>
                <a:gd name="connsiteY5" fmla="*/ 2300858 h 2323891"/>
                <a:gd name="connsiteX6" fmla="*/ 1311364 w 1421182"/>
                <a:gd name="connsiteY6" fmla="*/ 2026318 h 2323891"/>
                <a:gd name="connsiteX7" fmla="*/ 1421092 w 1421182"/>
                <a:gd name="connsiteY7" fmla="*/ 1126548 h 2323891"/>
                <a:gd name="connsiteX8" fmla="*/ 1152597 w 1421182"/>
                <a:gd name="connsiteY8" fmla="*/ 669082 h 2323891"/>
                <a:gd name="connsiteX9" fmla="*/ 1168953 w 1421182"/>
                <a:gd name="connsiteY9" fmla="*/ 968062 h 2323891"/>
                <a:gd name="connsiteX10" fmla="*/ 927050 w 1421182"/>
                <a:gd name="connsiteY10" fmla="*/ 614956 h 2323891"/>
                <a:gd name="connsiteX11" fmla="*/ 957315 w 1421182"/>
                <a:gd name="connsiteY11" fmla="*/ 944170 h 2323891"/>
                <a:gd name="connsiteX12" fmla="*/ 711016 w 1421182"/>
                <a:gd name="connsiteY12" fmla="*/ 569620 h 2323891"/>
                <a:gd name="connsiteX13" fmla="*/ 729319 w 1421182"/>
                <a:gd name="connsiteY13" fmla="*/ 957827 h 2323891"/>
                <a:gd name="connsiteX14" fmla="*/ 543268 w 1421182"/>
                <a:gd name="connsiteY14" fmla="*/ 8 h 2323891"/>
                <a:gd name="connsiteX15" fmla="*/ 473286 w 1421182"/>
                <a:gd name="connsiteY15" fmla="*/ 1312127 h 2323891"/>
                <a:gd name="connsiteX16" fmla="*/ 338442 w 1421182"/>
                <a:gd name="connsiteY16" fmla="*/ 1258222 h 2323891"/>
                <a:gd name="connsiteX17" fmla="*/ 719 w 1421182"/>
                <a:gd name="connsiteY17" fmla="*/ 957545 h 2323891"/>
                <a:gd name="connsiteX0" fmla="*/ 719 w 1421182"/>
                <a:gd name="connsiteY0" fmla="*/ 957545 h 2358736"/>
                <a:gd name="connsiteX1" fmla="*/ 140932 w 1421182"/>
                <a:gd name="connsiteY1" fmla="*/ 1353319 h 2358736"/>
                <a:gd name="connsiteX2" fmla="*/ 309182 w 1421182"/>
                <a:gd name="connsiteY2" fmla="*/ 1711764 h 2358736"/>
                <a:gd name="connsiteX3" fmla="*/ 626141 w 1421182"/>
                <a:gd name="connsiteY3" fmla="*/ 1985150 h 2358736"/>
                <a:gd name="connsiteX4" fmla="*/ 658780 w 1421182"/>
                <a:gd name="connsiteY4" fmla="*/ 2266927 h 2358736"/>
                <a:gd name="connsiteX5" fmla="*/ 1227989 w 1421182"/>
                <a:gd name="connsiteY5" fmla="*/ 2341644 h 2358736"/>
                <a:gd name="connsiteX6" fmla="*/ 1311364 w 1421182"/>
                <a:gd name="connsiteY6" fmla="*/ 2026318 h 2358736"/>
                <a:gd name="connsiteX7" fmla="*/ 1421092 w 1421182"/>
                <a:gd name="connsiteY7" fmla="*/ 1126548 h 2358736"/>
                <a:gd name="connsiteX8" fmla="*/ 1152597 w 1421182"/>
                <a:gd name="connsiteY8" fmla="*/ 669082 h 2358736"/>
                <a:gd name="connsiteX9" fmla="*/ 1168953 w 1421182"/>
                <a:gd name="connsiteY9" fmla="*/ 968062 h 2358736"/>
                <a:gd name="connsiteX10" fmla="*/ 927050 w 1421182"/>
                <a:gd name="connsiteY10" fmla="*/ 614956 h 2358736"/>
                <a:gd name="connsiteX11" fmla="*/ 957315 w 1421182"/>
                <a:gd name="connsiteY11" fmla="*/ 944170 h 2358736"/>
                <a:gd name="connsiteX12" fmla="*/ 711016 w 1421182"/>
                <a:gd name="connsiteY12" fmla="*/ 569620 h 2358736"/>
                <a:gd name="connsiteX13" fmla="*/ 729319 w 1421182"/>
                <a:gd name="connsiteY13" fmla="*/ 957827 h 2358736"/>
                <a:gd name="connsiteX14" fmla="*/ 543268 w 1421182"/>
                <a:gd name="connsiteY14" fmla="*/ 8 h 2358736"/>
                <a:gd name="connsiteX15" fmla="*/ 473286 w 1421182"/>
                <a:gd name="connsiteY15" fmla="*/ 1312127 h 2358736"/>
                <a:gd name="connsiteX16" fmla="*/ 338442 w 1421182"/>
                <a:gd name="connsiteY16" fmla="*/ 1258222 h 2358736"/>
                <a:gd name="connsiteX17" fmla="*/ 719 w 1421182"/>
                <a:gd name="connsiteY17" fmla="*/ 957545 h 2358736"/>
                <a:gd name="connsiteX0" fmla="*/ 719 w 1421182"/>
                <a:gd name="connsiteY0" fmla="*/ 957545 h 2341644"/>
                <a:gd name="connsiteX1" fmla="*/ 140932 w 1421182"/>
                <a:gd name="connsiteY1" fmla="*/ 1353319 h 2341644"/>
                <a:gd name="connsiteX2" fmla="*/ 309182 w 1421182"/>
                <a:gd name="connsiteY2" fmla="*/ 1711764 h 2341644"/>
                <a:gd name="connsiteX3" fmla="*/ 626141 w 1421182"/>
                <a:gd name="connsiteY3" fmla="*/ 1985150 h 2341644"/>
                <a:gd name="connsiteX4" fmla="*/ 658780 w 1421182"/>
                <a:gd name="connsiteY4" fmla="*/ 2266927 h 2341644"/>
                <a:gd name="connsiteX5" fmla="*/ 1227989 w 1421182"/>
                <a:gd name="connsiteY5" fmla="*/ 2341644 h 2341644"/>
                <a:gd name="connsiteX6" fmla="*/ 1311364 w 1421182"/>
                <a:gd name="connsiteY6" fmla="*/ 2026318 h 2341644"/>
                <a:gd name="connsiteX7" fmla="*/ 1421092 w 1421182"/>
                <a:gd name="connsiteY7" fmla="*/ 1126548 h 2341644"/>
                <a:gd name="connsiteX8" fmla="*/ 1152597 w 1421182"/>
                <a:gd name="connsiteY8" fmla="*/ 669082 h 2341644"/>
                <a:gd name="connsiteX9" fmla="*/ 1168953 w 1421182"/>
                <a:gd name="connsiteY9" fmla="*/ 968062 h 2341644"/>
                <a:gd name="connsiteX10" fmla="*/ 927050 w 1421182"/>
                <a:gd name="connsiteY10" fmla="*/ 614956 h 2341644"/>
                <a:gd name="connsiteX11" fmla="*/ 957315 w 1421182"/>
                <a:gd name="connsiteY11" fmla="*/ 944170 h 2341644"/>
                <a:gd name="connsiteX12" fmla="*/ 711016 w 1421182"/>
                <a:gd name="connsiteY12" fmla="*/ 569620 h 2341644"/>
                <a:gd name="connsiteX13" fmla="*/ 729319 w 1421182"/>
                <a:gd name="connsiteY13" fmla="*/ 957827 h 2341644"/>
                <a:gd name="connsiteX14" fmla="*/ 543268 w 1421182"/>
                <a:gd name="connsiteY14" fmla="*/ 8 h 2341644"/>
                <a:gd name="connsiteX15" fmla="*/ 473286 w 1421182"/>
                <a:gd name="connsiteY15" fmla="*/ 1312127 h 2341644"/>
                <a:gd name="connsiteX16" fmla="*/ 338442 w 1421182"/>
                <a:gd name="connsiteY16" fmla="*/ 1258222 h 2341644"/>
                <a:gd name="connsiteX17" fmla="*/ 719 w 1421182"/>
                <a:gd name="connsiteY17" fmla="*/ 957545 h 2341644"/>
                <a:gd name="connsiteX0" fmla="*/ 719 w 1421092"/>
                <a:gd name="connsiteY0" fmla="*/ 957545 h 2341644"/>
                <a:gd name="connsiteX1" fmla="*/ 140932 w 1421092"/>
                <a:gd name="connsiteY1" fmla="*/ 1353319 h 2341644"/>
                <a:gd name="connsiteX2" fmla="*/ 309182 w 1421092"/>
                <a:gd name="connsiteY2" fmla="*/ 1711764 h 2341644"/>
                <a:gd name="connsiteX3" fmla="*/ 626141 w 1421092"/>
                <a:gd name="connsiteY3" fmla="*/ 1985150 h 2341644"/>
                <a:gd name="connsiteX4" fmla="*/ 658780 w 1421092"/>
                <a:gd name="connsiteY4" fmla="*/ 2266927 h 2341644"/>
                <a:gd name="connsiteX5" fmla="*/ 1227989 w 1421092"/>
                <a:gd name="connsiteY5" fmla="*/ 2341644 h 2341644"/>
                <a:gd name="connsiteX6" fmla="*/ 1262460 w 1421092"/>
                <a:gd name="connsiteY6" fmla="*/ 1987074 h 2341644"/>
                <a:gd name="connsiteX7" fmla="*/ 1421092 w 1421092"/>
                <a:gd name="connsiteY7" fmla="*/ 1126548 h 2341644"/>
                <a:gd name="connsiteX8" fmla="*/ 1152597 w 1421092"/>
                <a:gd name="connsiteY8" fmla="*/ 669082 h 2341644"/>
                <a:gd name="connsiteX9" fmla="*/ 1168953 w 1421092"/>
                <a:gd name="connsiteY9" fmla="*/ 968062 h 2341644"/>
                <a:gd name="connsiteX10" fmla="*/ 927050 w 1421092"/>
                <a:gd name="connsiteY10" fmla="*/ 614956 h 2341644"/>
                <a:gd name="connsiteX11" fmla="*/ 957315 w 1421092"/>
                <a:gd name="connsiteY11" fmla="*/ 944170 h 2341644"/>
                <a:gd name="connsiteX12" fmla="*/ 711016 w 1421092"/>
                <a:gd name="connsiteY12" fmla="*/ 569620 h 2341644"/>
                <a:gd name="connsiteX13" fmla="*/ 729319 w 1421092"/>
                <a:gd name="connsiteY13" fmla="*/ 957827 h 2341644"/>
                <a:gd name="connsiteX14" fmla="*/ 543268 w 1421092"/>
                <a:gd name="connsiteY14" fmla="*/ 8 h 2341644"/>
                <a:gd name="connsiteX15" fmla="*/ 473286 w 1421092"/>
                <a:gd name="connsiteY15" fmla="*/ 1312127 h 2341644"/>
                <a:gd name="connsiteX16" fmla="*/ 338442 w 1421092"/>
                <a:gd name="connsiteY16" fmla="*/ 1258222 h 2341644"/>
                <a:gd name="connsiteX17" fmla="*/ 719 w 1421092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557331 w 1421109"/>
                <a:gd name="connsiteY4" fmla="*/ 2278453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01148 w 1421109"/>
                <a:gd name="connsiteY4" fmla="*/ 2297232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10754"/>
                <a:gd name="connsiteX1" fmla="*/ 140932 w 1421109"/>
                <a:gd name="connsiteY1" fmla="*/ 1353319 h 2310754"/>
                <a:gd name="connsiteX2" fmla="*/ 309182 w 1421109"/>
                <a:gd name="connsiteY2" fmla="*/ 1711764 h 2310754"/>
                <a:gd name="connsiteX3" fmla="*/ 548773 w 1421109"/>
                <a:gd name="connsiteY3" fmla="*/ 1936338 h 2310754"/>
                <a:gd name="connsiteX4" fmla="*/ 601148 w 1421109"/>
                <a:gd name="connsiteY4" fmla="*/ 2297232 h 2310754"/>
                <a:gd name="connsiteX5" fmla="*/ 1253027 w 1421109"/>
                <a:gd name="connsiteY5" fmla="*/ 2310347 h 2310754"/>
                <a:gd name="connsiteX6" fmla="*/ 1262460 w 1421109"/>
                <a:gd name="connsiteY6" fmla="*/ 1987074 h 2310754"/>
                <a:gd name="connsiteX7" fmla="*/ 1421092 w 1421109"/>
                <a:gd name="connsiteY7" fmla="*/ 1126548 h 2310754"/>
                <a:gd name="connsiteX8" fmla="*/ 1152597 w 1421109"/>
                <a:gd name="connsiteY8" fmla="*/ 669082 h 2310754"/>
                <a:gd name="connsiteX9" fmla="*/ 1168953 w 1421109"/>
                <a:gd name="connsiteY9" fmla="*/ 968062 h 2310754"/>
                <a:gd name="connsiteX10" fmla="*/ 927050 w 1421109"/>
                <a:gd name="connsiteY10" fmla="*/ 614956 h 2310754"/>
                <a:gd name="connsiteX11" fmla="*/ 957315 w 1421109"/>
                <a:gd name="connsiteY11" fmla="*/ 944170 h 2310754"/>
                <a:gd name="connsiteX12" fmla="*/ 711016 w 1421109"/>
                <a:gd name="connsiteY12" fmla="*/ 569620 h 2310754"/>
                <a:gd name="connsiteX13" fmla="*/ 729319 w 1421109"/>
                <a:gd name="connsiteY13" fmla="*/ 957827 h 2310754"/>
                <a:gd name="connsiteX14" fmla="*/ 543268 w 1421109"/>
                <a:gd name="connsiteY14" fmla="*/ 8 h 2310754"/>
                <a:gd name="connsiteX15" fmla="*/ 473286 w 1421109"/>
                <a:gd name="connsiteY15" fmla="*/ 1312127 h 2310754"/>
                <a:gd name="connsiteX16" fmla="*/ 338442 w 1421109"/>
                <a:gd name="connsiteY16" fmla="*/ 1258222 h 2310754"/>
                <a:gd name="connsiteX17" fmla="*/ 719 w 1421109"/>
                <a:gd name="connsiteY17" fmla="*/ 957545 h 2310754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601148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347"/>
                <a:gd name="connsiteX1" fmla="*/ 140932 w 1421109"/>
                <a:gd name="connsiteY1" fmla="*/ 1353319 h 2310347"/>
                <a:gd name="connsiteX2" fmla="*/ 309182 w 1421109"/>
                <a:gd name="connsiteY2" fmla="*/ 1711764 h 2310347"/>
                <a:gd name="connsiteX3" fmla="*/ 548773 w 1421109"/>
                <a:gd name="connsiteY3" fmla="*/ 1936338 h 2310347"/>
                <a:gd name="connsiteX4" fmla="*/ 582370 w 1421109"/>
                <a:gd name="connsiteY4" fmla="*/ 2297232 h 2310347"/>
                <a:gd name="connsiteX5" fmla="*/ 1253027 w 1421109"/>
                <a:gd name="connsiteY5" fmla="*/ 2310347 h 2310347"/>
                <a:gd name="connsiteX6" fmla="*/ 1262460 w 1421109"/>
                <a:gd name="connsiteY6" fmla="*/ 1987074 h 2310347"/>
                <a:gd name="connsiteX7" fmla="*/ 1421092 w 1421109"/>
                <a:gd name="connsiteY7" fmla="*/ 1126548 h 2310347"/>
                <a:gd name="connsiteX8" fmla="*/ 1152597 w 1421109"/>
                <a:gd name="connsiteY8" fmla="*/ 669082 h 2310347"/>
                <a:gd name="connsiteX9" fmla="*/ 1168953 w 1421109"/>
                <a:gd name="connsiteY9" fmla="*/ 968062 h 2310347"/>
                <a:gd name="connsiteX10" fmla="*/ 927050 w 1421109"/>
                <a:gd name="connsiteY10" fmla="*/ 614956 h 2310347"/>
                <a:gd name="connsiteX11" fmla="*/ 957315 w 1421109"/>
                <a:gd name="connsiteY11" fmla="*/ 944170 h 2310347"/>
                <a:gd name="connsiteX12" fmla="*/ 711016 w 1421109"/>
                <a:gd name="connsiteY12" fmla="*/ 569620 h 2310347"/>
                <a:gd name="connsiteX13" fmla="*/ 729319 w 1421109"/>
                <a:gd name="connsiteY13" fmla="*/ 957827 h 2310347"/>
                <a:gd name="connsiteX14" fmla="*/ 543268 w 1421109"/>
                <a:gd name="connsiteY14" fmla="*/ 8 h 2310347"/>
                <a:gd name="connsiteX15" fmla="*/ 473286 w 1421109"/>
                <a:gd name="connsiteY15" fmla="*/ 1312127 h 2310347"/>
                <a:gd name="connsiteX16" fmla="*/ 338442 w 1421109"/>
                <a:gd name="connsiteY16" fmla="*/ 1258222 h 2310347"/>
                <a:gd name="connsiteX17" fmla="*/ 719 w 1421109"/>
                <a:gd name="connsiteY17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6650"/>
                <a:gd name="connsiteY0" fmla="*/ 957545 h 2310347"/>
                <a:gd name="connsiteX1" fmla="*/ 140932 w 1426650"/>
                <a:gd name="connsiteY1" fmla="*/ 1353319 h 2310347"/>
                <a:gd name="connsiteX2" fmla="*/ 309182 w 1426650"/>
                <a:gd name="connsiteY2" fmla="*/ 1711764 h 2310347"/>
                <a:gd name="connsiteX3" fmla="*/ 548773 w 1426650"/>
                <a:gd name="connsiteY3" fmla="*/ 1936338 h 2310347"/>
                <a:gd name="connsiteX4" fmla="*/ 582370 w 1426650"/>
                <a:gd name="connsiteY4" fmla="*/ 2297232 h 2310347"/>
                <a:gd name="connsiteX5" fmla="*/ 1253027 w 1426650"/>
                <a:gd name="connsiteY5" fmla="*/ 2310347 h 2310347"/>
                <a:gd name="connsiteX6" fmla="*/ 1262460 w 1426650"/>
                <a:gd name="connsiteY6" fmla="*/ 1987074 h 2310347"/>
                <a:gd name="connsiteX7" fmla="*/ 1421092 w 1426650"/>
                <a:gd name="connsiteY7" fmla="*/ 1126548 h 2310347"/>
                <a:gd name="connsiteX8" fmla="*/ 1393246 w 1426650"/>
                <a:gd name="connsiteY8" fmla="*/ 734522 h 2310347"/>
                <a:gd name="connsiteX9" fmla="*/ 1186368 w 1426650"/>
                <a:gd name="connsiteY9" fmla="*/ 644961 h 2310347"/>
                <a:gd name="connsiteX10" fmla="*/ 1168953 w 1426650"/>
                <a:gd name="connsiteY10" fmla="*/ 968062 h 2310347"/>
                <a:gd name="connsiteX11" fmla="*/ 1156855 w 1426650"/>
                <a:gd name="connsiteY11" fmla="*/ 657333 h 2310347"/>
                <a:gd name="connsiteX12" fmla="*/ 927050 w 1426650"/>
                <a:gd name="connsiteY12" fmla="*/ 614956 h 2310347"/>
                <a:gd name="connsiteX13" fmla="*/ 957315 w 1426650"/>
                <a:gd name="connsiteY13" fmla="*/ 944170 h 2310347"/>
                <a:gd name="connsiteX14" fmla="*/ 711016 w 1426650"/>
                <a:gd name="connsiteY14" fmla="*/ 569620 h 2310347"/>
                <a:gd name="connsiteX15" fmla="*/ 729319 w 1426650"/>
                <a:gd name="connsiteY15" fmla="*/ 957827 h 2310347"/>
                <a:gd name="connsiteX16" fmla="*/ 543268 w 1426650"/>
                <a:gd name="connsiteY16" fmla="*/ 8 h 2310347"/>
                <a:gd name="connsiteX17" fmla="*/ 473286 w 1426650"/>
                <a:gd name="connsiteY17" fmla="*/ 1312127 h 2310347"/>
                <a:gd name="connsiteX18" fmla="*/ 338442 w 1426650"/>
                <a:gd name="connsiteY18" fmla="*/ 1258222 h 2310347"/>
                <a:gd name="connsiteX19" fmla="*/ 719 w 1426650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711016 w 1422362"/>
                <a:gd name="connsiteY14" fmla="*/ 569620 h 2310347"/>
                <a:gd name="connsiteX15" fmla="*/ 729319 w 1422362"/>
                <a:gd name="connsiteY15" fmla="*/ 957827 h 2310347"/>
                <a:gd name="connsiteX16" fmla="*/ 543268 w 1422362"/>
                <a:gd name="connsiteY16" fmla="*/ 8 h 2310347"/>
                <a:gd name="connsiteX17" fmla="*/ 473286 w 1422362"/>
                <a:gd name="connsiteY17" fmla="*/ 1312127 h 2310347"/>
                <a:gd name="connsiteX18" fmla="*/ 338442 w 1422362"/>
                <a:gd name="connsiteY18" fmla="*/ 1258222 h 2310347"/>
                <a:gd name="connsiteX19" fmla="*/ 719 w 1422362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5260 h 2378062"/>
                <a:gd name="connsiteX1" fmla="*/ 140932 w 1422362"/>
                <a:gd name="connsiteY1" fmla="*/ 1421034 h 2378062"/>
                <a:gd name="connsiteX2" fmla="*/ 309182 w 1422362"/>
                <a:gd name="connsiteY2" fmla="*/ 1779479 h 2378062"/>
                <a:gd name="connsiteX3" fmla="*/ 548773 w 1422362"/>
                <a:gd name="connsiteY3" fmla="*/ 2004053 h 2378062"/>
                <a:gd name="connsiteX4" fmla="*/ 582370 w 1422362"/>
                <a:gd name="connsiteY4" fmla="*/ 2364947 h 2378062"/>
                <a:gd name="connsiteX5" fmla="*/ 1253027 w 1422362"/>
                <a:gd name="connsiteY5" fmla="*/ 2378062 h 2378062"/>
                <a:gd name="connsiteX6" fmla="*/ 1262460 w 1422362"/>
                <a:gd name="connsiteY6" fmla="*/ 2054789 h 2378062"/>
                <a:gd name="connsiteX7" fmla="*/ 1421092 w 1422362"/>
                <a:gd name="connsiteY7" fmla="*/ 1194263 h 2378062"/>
                <a:gd name="connsiteX8" fmla="*/ 1369124 w 1422362"/>
                <a:gd name="connsiteY8" fmla="*/ 768467 h 2378062"/>
                <a:gd name="connsiteX9" fmla="*/ 1176719 w 1422362"/>
                <a:gd name="connsiteY9" fmla="*/ 736798 h 2378062"/>
                <a:gd name="connsiteX10" fmla="*/ 1168953 w 1422362"/>
                <a:gd name="connsiteY10" fmla="*/ 1035777 h 2378062"/>
                <a:gd name="connsiteX11" fmla="*/ 1156855 w 1422362"/>
                <a:gd name="connsiteY11" fmla="*/ 725048 h 2378062"/>
                <a:gd name="connsiteX12" fmla="*/ 927050 w 1422362"/>
                <a:gd name="connsiteY12" fmla="*/ 682671 h 2378062"/>
                <a:gd name="connsiteX13" fmla="*/ 957315 w 1422362"/>
                <a:gd name="connsiteY13" fmla="*/ 1011885 h 2378062"/>
                <a:gd name="connsiteX14" fmla="*/ 905990 w 1422362"/>
                <a:gd name="connsiteY14" fmla="*/ 681629 h 2378062"/>
                <a:gd name="connsiteX15" fmla="*/ 711016 w 1422362"/>
                <a:gd name="connsiteY15" fmla="*/ 637335 h 2378062"/>
                <a:gd name="connsiteX16" fmla="*/ 729319 w 1422362"/>
                <a:gd name="connsiteY16" fmla="*/ 1025542 h 2378062"/>
                <a:gd name="connsiteX17" fmla="*/ 543268 w 1422362"/>
                <a:gd name="connsiteY17" fmla="*/ 67723 h 2378062"/>
                <a:gd name="connsiteX18" fmla="*/ 471802 w 1422362"/>
                <a:gd name="connsiteY18" fmla="*/ 213672 h 2378062"/>
                <a:gd name="connsiteX19" fmla="*/ 473286 w 1422362"/>
                <a:gd name="connsiteY19" fmla="*/ 1379842 h 2378062"/>
                <a:gd name="connsiteX20" fmla="*/ 338442 w 1422362"/>
                <a:gd name="connsiteY20" fmla="*/ 1325937 h 2378062"/>
                <a:gd name="connsiteX21" fmla="*/ 719 w 1422362"/>
                <a:gd name="connsiteY21" fmla="*/ 1025260 h 2378062"/>
                <a:gd name="connsiteX0" fmla="*/ 719 w 1422362"/>
                <a:gd name="connsiteY0" fmla="*/ 1011512 h 2364314"/>
                <a:gd name="connsiteX1" fmla="*/ 140932 w 1422362"/>
                <a:gd name="connsiteY1" fmla="*/ 1407286 h 2364314"/>
                <a:gd name="connsiteX2" fmla="*/ 309182 w 1422362"/>
                <a:gd name="connsiteY2" fmla="*/ 1765731 h 2364314"/>
                <a:gd name="connsiteX3" fmla="*/ 548773 w 1422362"/>
                <a:gd name="connsiteY3" fmla="*/ 1990305 h 2364314"/>
                <a:gd name="connsiteX4" fmla="*/ 582370 w 1422362"/>
                <a:gd name="connsiteY4" fmla="*/ 2351199 h 2364314"/>
                <a:gd name="connsiteX5" fmla="*/ 1253027 w 1422362"/>
                <a:gd name="connsiteY5" fmla="*/ 2364314 h 2364314"/>
                <a:gd name="connsiteX6" fmla="*/ 1262460 w 1422362"/>
                <a:gd name="connsiteY6" fmla="*/ 2041041 h 2364314"/>
                <a:gd name="connsiteX7" fmla="*/ 1421092 w 1422362"/>
                <a:gd name="connsiteY7" fmla="*/ 1180515 h 2364314"/>
                <a:gd name="connsiteX8" fmla="*/ 1369124 w 1422362"/>
                <a:gd name="connsiteY8" fmla="*/ 754719 h 2364314"/>
                <a:gd name="connsiteX9" fmla="*/ 1176719 w 1422362"/>
                <a:gd name="connsiteY9" fmla="*/ 723050 h 2364314"/>
                <a:gd name="connsiteX10" fmla="*/ 1168953 w 1422362"/>
                <a:gd name="connsiteY10" fmla="*/ 1022029 h 2364314"/>
                <a:gd name="connsiteX11" fmla="*/ 1156855 w 1422362"/>
                <a:gd name="connsiteY11" fmla="*/ 711300 h 2364314"/>
                <a:gd name="connsiteX12" fmla="*/ 927050 w 1422362"/>
                <a:gd name="connsiteY12" fmla="*/ 668923 h 2364314"/>
                <a:gd name="connsiteX13" fmla="*/ 957315 w 1422362"/>
                <a:gd name="connsiteY13" fmla="*/ 998137 h 2364314"/>
                <a:gd name="connsiteX14" fmla="*/ 905990 w 1422362"/>
                <a:gd name="connsiteY14" fmla="*/ 667881 h 2364314"/>
                <a:gd name="connsiteX15" fmla="*/ 711016 w 1422362"/>
                <a:gd name="connsiteY15" fmla="*/ 623587 h 2364314"/>
                <a:gd name="connsiteX16" fmla="*/ 729319 w 1422362"/>
                <a:gd name="connsiteY16" fmla="*/ 1011794 h 2364314"/>
                <a:gd name="connsiteX17" fmla="*/ 630106 w 1422362"/>
                <a:gd name="connsiteY17" fmla="*/ 73272 h 2364314"/>
                <a:gd name="connsiteX18" fmla="*/ 471802 w 1422362"/>
                <a:gd name="connsiteY18" fmla="*/ 199924 h 2364314"/>
                <a:gd name="connsiteX19" fmla="*/ 473286 w 1422362"/>
                <a:gd name="connsiteY19" fmla="*/ 1366094 h 2364314"/>
                <a:gd name="connsiteX20" fmla="*/ 338442 w 1422362"/>
                <a:gd name="connsiteY20" fmla="*/ 1312189 h 2364314"/>
                <a:gd name="connsiteX21" fmla="*/ 719 w 1422362"/>
                <a:gd name="connsiteY21" fmla="*/ 1011512 h 2364314"/>
                <a:gd name="connsiteX0" fmla="*/ 719 w 1422362"/>
                <a:gd name="connsiteY0" fmla="*/ 938672 h 2291474"/>
                <a:gd name="connsiteX1" fmla="*/ 140932 w 1422362"/>
                <a:gd name="connsiteY1" fmla="*/ 1334446 h 2291474"/>
                <a:gd name="connsiteX2" fmla="*/ 309182 w 1422362"/>
                <a:gd name="connsiteY2" fmla="*/ 1692891 h 2291474"/>
                <a:gd name="connsiteX3" fmla="*/ 548773 w 1422362"/>
                <a:gd name="connsiteY3" fmla="*/ 1917465 h 2291474"/>
                <a:gd name="connsiteX4" fmla="*/ 582370 w 1422362"/>
                <a:gd name="connsiteY4" fmla="*/ 2278359 h 2291474"/>
                <a:gd name="connsiteX5" fmla="*/ 1253027 w 1422362"/>
                <a:gd name="connsiteY5" fmla="*/ 2291474 h 2291474"/>
                <a:gd name="connsiteX6" fmla="*/ 1262460 w 1422362"/>
                <a:gd name="connsiteY6" fmla="*/ 1968201 h 2291474"/>
                <a:gd name="connsiteX7" fmla="*/ 1421092 w 1422362"/>
                <a:gd name="connsiteY7" fmla="*/ 1107675 h 2291474"/>
                <a:gd name="connsiteX8" fmla="*/ 1369124 w 1422362"/>
                <a:gd name="connsiteY8" fmla="*/ 681879 h 2291474"/>
                <a:gd name="connsiteX9" fmla="*/ 1176719 w 1422362"/>
                <a:gd name="connsiteY9" fmla="*/ 650210 h 2291474"/>
                <a:gd name="connsiteX10" fmla="*/ 1168953 w 1422362"/>
                <a:gd name="connsiteY10" fmla="*/ 949189 h 2291474"/>
                <a:gd name="connsiteX11" fmla="*/ 1156855 w 1422362"/>
                <a:gd name="connsiteY11" fmla="*/ 638460 h 2291474"/>
                <a:gd name="connsiteX12" fmla="*/ 927050 w 1422362"/>
                <a:gd name="connsiteY12" fmla="*/ 596083 h 2291474"/>
                <a:gd name="connsiteX13" fmla="*/ 957315 w 1422362"/>
                <a:gd name="connsiteY13" fmla="*/ 925297 h 2291474"/>
                <a:gd name="connsiteX14" fmla="*/ 905990 w 1422362"/>
                <a:gd name="connsiteY14" fmla="*/ 595041 h 2291474"/>
                <a:gd name="connsiteX15" fmla="*/ 711016 w 1422362"/>
                <a:gd name="connsiteY15" fmla="*/ 550747 h 2291474"/>
                <a:gd name="connsiteX16" fmla="*/ 729319 w 1422362"/>
                <a:gd name="connsiteY16" fmla="*/ 938954 h 2291474"/>
                <a:gd name="connsiteX17" fmla="*/ 673525 w 1422362"/>
                <a:gd name="connsiteY17" fmla="*/ 130688 h 2291474"/>
                <a:gd name="connsiteX18" fmla="*/ 471802 w 1422362"/>
                <a:gd name="connsiteY18" fmla="*/ 127084 h 2291474"/>
                <a:gd name="connsiteX19" fmla="*/ 473286 w 1422362"/>
                <a:gd name="connsiteY19" fmla="*/ 1293254 h 2291474"/>
                <a:gd name="connsiteX20" fmla="*/ 338442 w 1422362"/>
                <a:gd name="connsiteY20" fmla="*/ 1239349 h 2291474"/>
                <a:gd name="connsiteX21" fmla="*/ 719 w 1422362"/>
                <a:gd name="connsiteY21" fmla="*/ 938672 h 2291474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14198 h 2267000"/>
                <a:gd name="connsiteX1" fmla="*/ 140932 w 1422362"/>
                <a:gd name="connsiteY1" fmla="*/ 1309972 h 2267000"/>
                <a:gd name="connsiteX2" fmla="*/ 309182 w 1422362"/>
                <a:gd name="connsiteY2" fmla="*/ 1668417 h 2267000"/>
                <a:gd name="connsiteX3" fmla="*/ 548773 w 1422362"/>
                <a:gd name="connsiteY3" fmla="*/ 1892991 h 2267000"/>
                <a:gd name="connsiteX4" fmla="*/ 582370 w 1422362"/>
                <a:gd name="connsiteY4" fmla="*/ 2253885 h 2267000"/>
                <a:gd name="connsiteX5" fmla="*/ 1253027 w 1422362"/>
                <a:gd name="connsiteY5" fmla="*/ 2267000 h 2267000"/>
                <a:gd name="connsiteX6" fmla="*/ 1262460 w 1422362"/>
                <a:gd name="connsiteY6" fmla="*/ 1943727 h 2267000"/>
                <a:gd name="connsiteX7" fmla="*/ 1421092 w 1422362"/>
                <a:gd name="connsiteY7" fmla="*/ 1083201 h 2267000"/>
                <a:gd name="connsiteX8" fmla="*/ 1369124 w 1422362"/>
                <a:gd name="connsiteY8" fmla="*/ 657405 h 2267000"/>
                <a:gd name="connsiteX9" fmla="*/ 1176719 w 1422362"/>
                <a:gd name="connsiteY9" fmla="*/ 625736 h 2267000"/>
                <a:gd name="connsiteX10" fmla="*/ 1168953 w 1422362"/>
                <a:gd name="connsiteY10" fmla="*/ 924715 h 2267000"/>
                <a:gd name="connsiteX11" fmla="*/ 1156855 w 1422362"/>
                <a:gd name="connsiteY11" fmla="*/ 613986 h 2267000"/>
                <a:gd name="connsiteX12" fmla="*/ 927050 w 1422362"/>
                <a:gd name="connsiteY12" fmla="*/ 571609 h 2267000"/>
                <a:gd name="connsiteX13" fmla="*/ 957315 w 1422362"/>
                <a:gd name="connsiteY13" fmla="*/ 900823 h 2267000"/>
                <a:gd name="connsiteX14" fmla="*/ 905990 w 1422362"/>
                <a:gd name="connsiteY14" fmla="*/ 570567 h 2267000"/>
                <a:gd name="connsiteX15" fmla="*/ 711016 w 1422362"/>
                <a:gd name="connsiteY15" fmla="*/ 526273 h 2267000"/>
                <a:gd name="connsiteX16" fmla="*/ 714846 w 1422362"/>
                <a:gd name="connsiteY16" fmla="*/ 914480 h 2267000"/>
                <a:gd name="connsiteX17" fmla="*/ 673525 w 1422362"/>
                <a:gd name="connsiteY17" fmla="*/ 106214 h 2267000"/>
                <a:gd name="connsiteX18" fmla="*/ 486275 w 1422362"/>
                <a:gd name="connsiteY18" fmla="*/ 174974 h 2267000"/>
                <a:gd name="connsiteX19" fmla="*/ 473286 w 1422362"/>
                <a:gd name="connsiteY19" fmla="*/ 1268780 h 2267000"/>
                <a:gd name="connsiteX20" fmla="*/ 338442 w 1422362"/>
                <a:gd name="connsiteY20" fmla="*/ 1214875 h 2267000"/>
                <a:gd name="connsiteX21" fmla="*/ 719 w 1422362"/>
                <a:gd name="connsiteY21" fmla="*/ 914198 h 2267000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904644 h 2257446"/>
                <a:gd name="connsiteX1" fmla="*/ 140932 w 1422362"/>
                <a:gd name="connsiteY1" fmla="*/ 1300418 h 2257446"/>
                <a:gd name="connsiteX2" fmla="*/ 309182 w 1422362"/>
                <a:gd name="connsiteY2" fmla="*/ 1658863 h 2257446"/>
                <a:gd name="connsiteX3" fmla="*/ 548773 w 1422362"/>
                <a:gd name="connsiteY3" fmla="*/ 1883437 h 2257446"/>
                <a:gd name="connsiteX4" fmla="*/ 582370 w 1422362"/>
                <a:gd name="connsiteY4" fmla="*/ 2244331 h 2257446"/>
                <a:gd name="connsiteX5" fmla="*/ 1253027 w 1422362"/>
                <a:gd name="connsiteY5" fmla="*/ 2257446 h 2257446"/>
                <a:gd name="connsiteX6" fmla="*/ 1262460 w 1422362"/>
                <a:gd name="connsiteY6" fmla="*/ 1934173 h 2257446"/>
                <a:gd name="connsiteX7" fmla="*/ 1421092 w 1422362"/>
                <a:gd name="connsiteY7" fmla="*/ 1073647 h 2257446"/>
                <a:gd name="connsiteX8" fmla="*/ 1369124 w 1422362"/>
                <a:gd name="connsiteY8" fmla="*/ 647851 h 2257446"/>
                <a:gd name="connsiteX9" fmla="*/ 1176719 w 1422362"/>
                <a:gd name="connsiteY9" fmla="*/ 616182 h 2257446"/>
                <a:gd name="connsiteX10" fmla="*/ 1168953 w 1422362"/>
                <a:gd name="connsiteY10" fmla="*/ 915161 h 2257446"/>
                <a:gd name="connsiteX11" fmla="*/ 1156855 w 1422362"/>
                <a:gd name="connsiteY11" fmla="*/ 604432 h 2257446"/>
                <a:gd name="connsiteX12" fmla="*/ 927050 w 1422362"/>
                <a:gd name="connsiteY12" fmla="*/ 562055 h 2257446"/>
                <a:gd name="connsiteX13" fmla="*/ 957315 w 1422362"/>
                <a:gd name="connsiteY13" fmla="*/ 891269 h 2257446"/>
                <a:gd name="connsiteX14" fmla="*/ 905990 w 1422362"/>
                <a:gd name="connsiteY14" fmla="*/ 561013 h 2257446"/>
                <a:gd name="connsiteX15" fmla="*/ 711016 w 1422362"/>
                <a:gd name="connsiteY15" fmla="*/ 516719 h 2257446"/>
                <a:gd name="connsiteX16" fmla="*/ 714846 w 1422362"/>
                <a:gd name="connsiteY16" fmla="*/ 904926 h 2257446"/>
                <a:gd name="connsiteX17" fmla="*/ 683174 w 1422362"/>
                <a:gd name="connsiteY17" fmla="*/ 125606 h 2257446"/>
                <a:gd name="connsiteX18" fmla="*/ 486275 w 1422362"/>
                <a:gd name="connsiteY18" fmla="*/ 165420 h 2257446"/>
                <a:gd name="connsiteX19" fmla="*/ 473286 w 1422362"/>
                <a:gd name="connsiteY19" fmla="*/ 1259226 h 2257446"/>
                <a:gd name="connsiteX20" fmla="*/ 338442 w 1422362"/>
                <a:gd name="connsiteY20" fmla="*/ 1205321 h 2257446"/>
                <a:gd name="connsiteX21" fmla="*/ 719 w 1422362"/>
                <a:gd name="connsiteY21" fmla="*/ 904644 h 2257446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73286 w 1422362"/>
                <a:gd name="connsiteY19" fmla="*/ 1255537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0 w 1494007"/>
                <a:gd name="connsiteY0" fmla="*/ 886482 h 2253757"/>
                <a:gd name="connsiteX1" fmla="*/ 212577 w 1494007"/>
                <a:gd name="connsiteY1" fmla="*/ 1296729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115210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147622"/>
                <a:gd name="connsiteX1" fmla="*/ 202929 w 1494007"/>
                <a:gd name="connsiteY1" fmla="*/ 1320850 h 2147622"/>
                <a:gd name="connsiteX2" fmla="*/ 438719 w 1494007"/>
                <a:gd name="connsiteY2" fmla="*/ 1655174 h 2147622"/>
                <a:gd name="connsiteX3" fmla="*/ 620418 w 1494007"/>
                <a:gd name="connsiteY3" fmla="*/ 1879748 h 2147622"/>
                <a:gd name="connsiteX4" fmla="*/ 654015 w 1494007"/>
                <a:gd name="connsiteY4" fmla="*/ 2115210 h 2147622"/>
                <a:gd name="connsiteX5" fmla="*/ 1339145 w 1494007"/>
                <a:gd name="connsiteY5" fmla="*/ 2147622 h 2147622"/>
                <a:gd name="connsiteX6" fmla="*/ 1334105 w 1494007"/>
                <a:gd name="connsiteY6" fmla="*/ 1930484 h 2147622"/>
                <a:gd name="connsiteX7" fmla="*/ 1492737 w 1494007"/>
                <a:gd name="connsiteY7" fmla="*/ 1069958 h 2147622"/>
                <a:gd name="connsiteX8" fmla="*/ 1440769 w 1494007"/>
                <a:gd name="connsiteY8" fmla="*/ 644162 h 2147622"/>
                <a:gd name="connsiteX9" fmla="*/ 1248364 w 1494007"/>
                <a:gd name="connsiteY9" fmla="*/ 612493 h 2147622"/>
                <a:gd name="connsiteX10" fmla="*/ 1240598 w 1494007"/>
                <a:gd name="connsiteY10" fmla="*/ 911472 h 2147622"/>
                <a:gd name="connsiteX11" fmla="*/ 1228500 w 1494007"/>
                <a:gd name="connsiteY11" fmla="*/ 600743 h 2147622"/>
                <a:gd name="connsiteX12" fmla="*/ 998695 w 1494007"/>
                <a:gd name="connsiteY12" fmla="*/ 558366 h 2147622"/>
                <a:gd name="connsiteX13" fmla="*/ 1028960 w 1494007"/>
                <a:gd name="connsiteY13" fmla="*/ 887580 h 2147622"/>
                <a:gd name="connsiteX14" fmla="*/ 977635 w 1494007"/>
                <a:gd name="connsiteY14" fmla="*/ 557324 h 2147622"/>
                <a:gd name="connsiteX15" fmla="*/ 782661 w 1494007"/>
                <a:gd name="connsiteY15" fmla="*/ 513030 h 2147622"/>
                <a:gd name="connsiteX16" fmla="*/ 786491 w 1494007"/>
                <a:gd name="connsiteY16" fmla="*/ 901237 h 2147622"/>
                <a:gd name="connsiteX17" fmla="*/ 754819 w 1494007"/>
                <a:gd name="connsiteY17" fmla="*/ 121917 h 2147622"/>
                <a:gd name="connsiteX18" fmla="*/ 557920 w 1494007"/>
                <a:gd name="connsiteY18" fmla="*/ 161731 h 2147622"/>
                <a:gd name="connsiteX19" fmla="*/ 535282 w 1494007"/>
                <a:gd name="connsiteY19" fmla="*/ 1183173 h 2147622"/>
                <a:gd name="connsiteX20" fmla="*/ 376317 w 1494007"/>
                <a:gd name="connsiteY20" fmla="*/ 1148565 h 2147622"/>
                <a:gd name="connsiteX21" fmla="*/ 0 w 1494007"/>
                <a:gd name="connsiteY21" fmla="*/ 886482 h 2147622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33149"/>
                <a:gd name="connsiteX1" fmla="*/ 227051 w 1518129"/>
                <a:gd name="connsiteY1" fmla="*/ 1320850 h 2133149"/>
                <a:gd name="connsiteX2" fmla="*/ 462841 w 1518129"/>
                <a:gd name="connsiteY2" fmla="*/ 1655174 h 2133149"/>
                <a:gd name="connsiteX3" fmla="*/ 644540 w 1518129"/>
                <a:gd name="connsiteY3" fmla="*/ 1879748 h 2133149"/>
                <a:gd name="connsiteX4" fmla="*/ 678137 w 1518129"/>
                <a:gd name="connsiteY4" fmla="*/ 2115210 h 2133149"/>
                <a:gd name="connsiteX5" fmla="*/ 1348794 w 1518129"/>
                <a:gd name="connsiteY5" fmla="*/ 2133149 h 2133149"/>
                <a:gd name="connsiteX6" fmla="*/ 1358227 w 1518129"/>
                <a:gd name="connsiteY6" fmla="*/ 1930484 h 2133149"/>
                <a:gd name="connsiteX7" fmla="*/ 1516859 w 1518129"/>
                <a:gd name="connsiteY7" fmla="*/ 1069958 h 2133149"/>
                <a:gd name="connsiteX8" fmla="*/ 1464891 w 1518129"/>
                <a:gd name="connsiteY8" fmla="*/ 644162 h 2133149"/>
                <a:gd name="connsiteX9" fmla="*/ 1272486 w 1518129"/>
                <a:gd name="connsiteY9" fmla="*/ 612493 h 2133149"/>
                <a:gd name="connsiteX10" fmla="*/ 1264720 w 1518129"/>
                <a:gd name="connsiteY10" fmla="*/ 911472 h 2133149"/>
                <a:gd name="connsiteX11" fmla="*/ 1252622 w 1518129"/>
                <a:gd name="connsiteY11" fmla="*/ 600743 h 2133149"/>
                <a:gd name="connsiteX12" fmla="*/ 1022817 w 1518129"/>
                <a:gd name="connsiteY12" fmla="*/ 558366 h 2133149"/>
                <a:gd name="connsiteX13" fmla="*/ 1053082 w 1518129"/>
                <a:gd name="connsiteY13" fmla="*/ 887580 h 2133149"/>
                <a:gd name="connsiteX14" fmla="*/ 1001757 w 1518129"/>
                <a:gd name="connsiteY14" fmla="*/ 557324 h 2133149"/>
                <a:gd name="connsiteX15" fmla="*/ 806783 w 1518129"/>
                <a:gd name="connsiteY15" fmla="*/ 513030 h 2133149"/>
                <a:gd name="connsiteX16" fmla="*/ 810613 w 1518129"/>
                <a:gd name="connsiteY16" fmla="*/ 901237 h 2133149"/>
                <a:gd name="connsiteX17" fmla="*/ 778941 w 1518129"/>
                <a:gd name="connsiteY17" fmla="*/ 121917 h 2133149"/>
                <a:gd name="connsiteX18" fmla="*/ 582042 w 1518129"/>
                <a:gd name="connsiteY18" fmla="*/ 161731 h 2133149"/>
                <a:gd name="connsiteX19" fmla="*/ 554580 w 1518129"/>
                <a:gd name="connsiteY19" fmla="*/ 1197645 h 2133149"/>
                <a:gd name="connsiteX20" fmla="*/ 419736 w 1518129"/>
                <a:gd name="connsiteY20" fmla="*/ 1153389 h 2133149"/>
                <a:gd name="connsiteX21" fmla="*/ 0 w 1518129"/>
                <a:gd name="connsiteY21" fmla="*/ 891306 h 2133149"/>
                <a:gd name="connsiteX0" fmla="*/ 0 w 1518129"/>
                <a:gd name="connsiteY0" fmla="*/ 891306 h 2115210"/>
                <a:gd name="connsiteX1" fmla="*/ 227051 w 1518129"/>
                <a:gd name="connsiteY1" fmla="*/ 1320850 h 2115210"/>
                <a:gd name="connsiteX2" fmla="*/ 462841 w 1518129"/>
                <a:gd name="connsiteY2" fmla="*/ 1655174 h 2115210"/>
                <a:gd name="connsiteX3" fmla="*/ 644540 w 1518129"/>
                <a:gd name="connsiteY3" fmla="*/ 1879748 h 2115210"/>
                <a:gd name="connsiteX4" fmla="*/ 678137 w 1518129"/>
                <a:gd name="connsiteY4" fmla="*/ 2115210 h 2115210"/>
                <a:gd name="connsiteX5" fmla="*/ 1339145 w 1518129"/>
                <a:gd name="connsiteY5" fmla="*/ 2113852 h 2115210"/>
                <a:gd name="connsiteX6" fmla="*/ 1358227 w 1518129"/>
                <a:gd name="connsiteY6" fmla="*/ 1930484 h 2115210"/>
                <a:gd name="connsiteX7" fmla="*/ 1516859 w 1518129"/>
                <a:gd name="connsiteY7" fmla="*/ 1069958 h 2115210"/>
                <a:gd name="connsiteX8" fmla="*/ 1464891 w 1518129"/>
                <a:gd name="connsiteY8" fmla="*/ 644162 h 2115210"/>
                <a:gd name="connsiteX9" fmla="*/ 1272486 w 1518129"/>
                <a:gd name="connsiteY9" fmla="*/ 612493 h 2115210"/>
                <a:gd name="connsiteX10" fmla="*/ 1264720 w 1518129"/>
                <a:gd name="connsiteY10" fmla="*/ 911472 h 2115210"/>
                <a:gd name="connsiteX11" fmla="*/ 1252622 w 1518129"/>
                <a:gd name="connsiteY11" fmla="*/ 600743 h 2115210"/>
                <a:gd name="connsiteX12" fmla="*/ 1022817 w 1518129"/>
                <a:gd name="connsiteY12" fmla="*/ 558366 h 2115210"/>
                <a:gd name="connsiteX13" fmla="*/ 1053082 w 1518129"/>
                <a:gd name="connsiteY13" fmla="*/ 887580 h 2115210"/>
                <a:gd name="connsiteX14" fmla="*/ 1001757 w 1518129"/>
                <a:gd name="connsiteY14" fmla="*/ 557324 h 2115210"/>
                <a:gd name="connsiteX15" fmla="*/ 806783 w 1518129"/>
                <a:gd name="connsiteY15" fmla="*/ 513030 h 2115210"/>
                <a:gd name="connsiteX16" fmla="*/ 810613 w 1518129"/>
                <a:gd name="connsiteY16" fmla="*/ 901237 h 2115210"/>
                <a:gd name="connsiteX17" fmla="*/ 778941 w 1518129"/>
                <a:gd name="connsiteY17" fmla="*/ 121917 h 2115210"/>
                <a:gd name="connsiteX18" fmla="*/ 582042 w 1518129"/>
                <a:gd name="connsiteY18" fmla="*/ 161731 h 2115210"/>
                <a:gd name="connsiteX19" fmla="*/ 554580 w 1518129"/>
                <a:gd name="connsiteY19" fmla="*/ 1197645 h 2115210"/>
                <a:gd name="connsiteX20" fmla="*/ 419736 w 1518129"/>
                <a:gd name="connsiteY20" fmla="*/ 1153389 h 2115210"/>
                <a:gd name="connsiteX21" fmla="*/ 0 w 1518129"/>
                <a:gd name="connsiteY21" fmla="*/ 891306 h 2115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18129" h="2115210">
                  <a:moveTo>
                    <a:pt x="0" y="891306"/>
                  </a:moveTo>
                  <a:cubicBezTo>
                    <a:pt x="124742" y="1042097"/>
                    <a:pt x="180313" y="1188925"/>
                    <a:pt x="227051" y="1320850"/>
                  </a:cubicBezTo>
                  <a:cubicBezTo>
                    <a:pt x="283134" y="1440332"/>
                    <a:pt x="360533" y="1506746"/>
                    <a:pt x="462841" y="1655174"/>
                  </a:cubicBezTo>
                  <a:cubicBezTo>
                    <a:pt x="565096" y="1757587"/>
                    <a:pt x="604529" y="1837560"/>
                    <a:pt x="644540" y="1879748"/>
                  </a:cubicBezTo>
                  <a:cubicBezTo>
                    <a:pt x="721823" y="1966655"/>
                    <a:pt x="679875" y="2008729"/>
                    <a:pt x="678137" y="2115210"/>
                  </a:cubicBezTo>
                  <a:lnTo>
                    <a:pt x="1339145" y="2113852"/>
                  </a:lnTo>
                  <a:cubicBezTo>
                    <a:pt x="1324322" y="2047548"/>
                    <a:pt x="1303318" y="2034201"/>
                    <a:pt x="1358227" y="1930484"/>
                  </a:cubicBezTo>
                  <a:cubicBezTo>
                    <a:pt x="1521981" y="1634855"/>
                    <a:pt x="1516858" y="1179685"/>
                    <a:pt x="1516859" y="1069958"/>
                  </a:cubicBezTo>
                  <a:cubicBezTo>
                    <a:pt x="1522576" y="857179"/>
                    <a:pt x="1509640" y="720406"/>
                    <a:pt x="1464891" y="644162"/>
                  </a:cubicBezTo>
                  <a:cubicBezTo>
                    <a:pt x="1396021" y="572742"/>
                    <a:pt x="1370976" y="579197"/>
                    <a:pt x="1272486" y="612493"/>
                  </a:cubicBezTo>
                  <a:cubicBezTo>
                    <a:pt x="1306205" y="707004"/>
                    <a:pt x="1275123" y="829781"/>
                    <a:pt x="1264720" y="911472"/>
                  </a:cubicBezTo>
                  <a:cubicBezTo>
                    <a:pt x="1250153" y="907906"/>
                    <a:pt x="1292939" y="659594"/>
                    <a:pt x="1252622" y="600743"/>
                  </a:cubicBezTo>
                  <a:cubicBezTo>
                    <a:pt x="1202656" y="541892"/>
                    <a:pt x="1107533" y="508148"/>
                    <a:pt x="1022817" y="558366"/>
                  </a:cubicBezTo>
                  <a:cubicBezTo>
                    <a:pt x="1086811" y="668103"/>
                    <a:pt x="1058849" y="793697"/>
                    <a:pt x="1053082" y="887580"/>
                  </a:cubicBezTo>
                  <a:cubicBezTo>
                    <a:pt x="1041532" y="883386"/>
                    <a:pt x="1071753" y="653519"/>
                    <a:pt x="1001757" y="557324"/>
                  </a:cubicBezTo>
                  <a:cubicBezTo>
                    <a:pt x="946234" y="504548"/>
                    <a:pt x="915026" y="504758"/>
                    <a:pt x="806783" y="513030"/>
                  </a:cubicBezTo>
                  <a:cubicBezTo>
                    <a:pt x="816055" y="653003"/>
                    <a:pt x="822837" y="732256"/>
                    <a:pt x="810613" y="901237"/>
                  </a:cubicBezTo>
                  <a:cubicBezTo>
                    <a:pt x="782414" y="451352"/>
                    <a:pt x="784675" y="276900"/>
                    <a:pt x="778941" y="121917"/>
                  </a:cubicBezTo>
                  <a:cubicBezTo>
                    <a:pt x="774616" y="-32693"/>
                    <a:pt x="569584" y="-61779"/>
                    <a:pt x="582042" y="161731"/>
                  </a:cubicBezTo>
                  <a:cubicBezTo>
                    <a:pt x="570378" y="380417"/>
                    <a:pt x="623442" y="1132875"/>
                    <a:pt x="554580" y="1197645"/>
                  </a:cubicBezTo>
                  <a:cubicBezTo>
                    <a:pt x="495024" y="1230412"/>
                    <a:pt x="496393" y="1222363"/>
                    <a:pt x="419736" y="1153389"/>
                  </a:cubicBezTo>
                  <a:cubicBezTo>
                    <a:pt x="331744" y="1046414"/>
                    <a:pt x="197603" y="767201"/>
                    <a:pt x="0" y="89130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86237614-27E4-4E44-AB53-441F724A66AE}"/>
                </a:ext>
              </a:extLst>
            </p:cNvPr>
            <p:cNvGrpSpPr/>
            <p:nvPr/>
          </p:nvGrpSpPr>
          <p:grpSpPr>
            <a:xfrm rot="5400000">
              <a:off x="-91119" y="4126341"/>
              <a:ext cx="1048447" cy="872955"/>
              <a:chOff x="967066" y="4263648"/>
              <a:chExt cx="670418" cy="1251022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8683E0C-15A4-46D0-831E-ED181CF631FA}"/>
                  </a:ext>
                </a:extLst>
              </p:cNvPr>
              <p:cNvSpPr/>
              <p:nvPr/>
            </p:nvSpPr>
            <p:spPr>
              <a:xfrm rot="16200000">
                <a:off x="1080146" y="4196080"/>
                <a:ext cx="457516" cy="59265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E9E7157D-D83F-4008-BAFC-FA76DE72D77D}"/>
                  </a:ext>
                </a:extLst>
              </p:cNvPr>
              <p:cNvSpPr/>
              <p:nvPr/>
            </p:nvSpPr>
            <p:spPr>
              <a:xfrm rot="16200000">
                <a:off x="858794" y="4735980"/>
                <a:ext cx="886962" cy="670418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857356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837127" y="339509"/>
            <a:ext cx="11204619" cy="6048412"/>
          </a:xfrm>
        </p:spPr>
        <p:txBody>
          <a:bodyPr/>
          <a:lstStyle/>
          <a:p>
            <a:pPr algn="l"/>
            <a:r>
              <a:rPr lang="en-IN" sz="3200" dirty="0"/>
              <a:t>The following are the legend location codes. These numbers need to be placed after </a:t>
            </a:r>
            <a:r>
              <a:rPr lang="en-IN" sz="3200" dirty="0" err="1"/>
              <a:t>loc</a:t>
            </a:r>
            <a:r>
              <a:rPr lang="en-IN" sz="3200" dirty="0"/>
              <a:t>= in the </a:t>
            </a:r>
            <a:r>
              <a:rPr lang="en-IN" sz="3200" dirty="0" err="1"/>
              <a:t>plt.legend</a:t>
            </a:r>
            <a:r>
              <a:rPr lang="en-IN" sz="3200" dirty="0"/>
              <a:t>() call.</a:t>
            </a:r>
          </a:p>
          <a:p>
            <a:pPr algn="l"/>
            <a:endParaRPr lang="en-IN" sz="3200" dirty="0"/>
          </a:p>
          <a:p>
            <a:pPr algn="l"/>
            <a:r>
              <a:rPr lang="en-IN" sz="3200" b="1" dirty="0">
                <a:solidFill>
                  <a:srgbClr val="00B0F0"/>
                </a:solidFill>
              </a:rPr>
              <a:t>Legend Location	</a:t>
            </a:r>
            <a:r>
              <a:rPr lang="en-IN" sz="3200" b="1" dirty="0" err="1">
                <a:solidFill>
                  <a:srgbClr val="00B0F0"/>
                </a:solidFill>
              </a:rPr>
              <a:t>loc</a:t>
            </a:r>
            <a:r>
              <a:rPr lang="en-IN" sz="3200" b="1" dirty="0">
                <a:solidFill>
                  <a:srgbClr val="00B0F0"/>
                </a:solidFill>
              </a:rPr>
              <a:t> = &lt;number</a:t>
            </a:r>
            <a:r>
              <a:rPr lang="en-IN" sz="3200" b="1" dirty="0" smtClean="0">
                <a:solidFill>
                  <a:srgbClr val="00B0F0"/>
                </a:solidFill>
              </a:rPr>
              <a:t>&gt;</a:t>
            </a:r>
          </a:p>
          <a:p>
            <a:pPr algn="l"/>
            <a:endParaRPr lang="en-IN" sz="3200" dirty="0"/>
          </a:p>
          <a:p>
            <a:pPr algn="l"/>
            <a:r>
              <a:rPr lang="en-IN" sz="3200" dirty="0"/>
              <a:t>'best'			</a:t>
            </a:r>
            <a:r>
              <a:rPr lang="en-IN" sz="3200" dirty="0" smtClean="0"/>
              <a:t>	0</a:t>
            </a:r>
            <a:endParaRPr lang="en-IN" sz="3200" dirty="0"/>
          </a:p>
          <a:p>
            <a:pPr algn="l"/>
            <a:r>
              <a:rPr lang="en-IN" sz="3200" dirty="0"/>
              <a:t>'upper right'	</a:t>
            </a:r>
            <a:r>
              <a:rPr lang="en-IN" sz="3200" dirty="0" smtClean="0"/>
              <a:t>		1</a:t>
            </a:r>
            <a:endParaRPr lang="en-IN" sz="3200" dirty="0"/>
          </a:p>
          <a:p>
            <a:pPr algn="l"/>
            <a:r>
              <a:rPr lang="en-IN" sz="3200" dirty="0"/>
              <a:t>'upper left'	</a:t>
            </a:r>
            <a:r>
              <a:rPr lang="en-IN" sz="3200" dirty="0" smtClean="0"/>
              <a:t>		2</a:t>
            </a:r>
            <a:endParaRPr lang="en-IN" sz="3200" dirty="0"/>
          </a:p>
          <a:p>
            <a:pPr algn="l"/>
            <a:r>
              <a:rPr lang="en-IN" sz="3200" dirty="0"/>
              <a:t>'lower left'	</a:t>
            </a:r>
            <a:r>
              <a:rPr lang="en-IN" sz="3200" dirty="0" smtClean="0"/>
              <a:t>			3</a:t>
            </a:r>
            <a:endParaRPr lang="en-IN" sz="3200" dirty="0"/>
          </a:p>
          <a:p>
            <a:pPr algn="l"/>
            <a:r>
              <a:rPr lang="en-IN" sz="3200" dirty="0"/>
              <a:t>'lower right'	</a:t>
            </a:r>
            <a:r>
              <a:rPr lang="en-IN" sz="3200" dirty="0" smtClean="0"/>
              <a:t>		4</a:t>
            </a:r>
            <a:endParaRPr lang="en-IN" sz="3200" dirty="0"/>
          </a:p>
          <a:p>
            <a:pPr algn="l"/>
            <a:r>
              <a:rPr lang="en-IN" sz="3200" dirty="0"/>
              <a:t>'right'	</a:t>
            </a:r>
            <a:r>
              <a:rPr lang="en-IN" sz="3200" dirty="0" smtClean="0"/>
              <a:t>			5</a:t>
            </a:r>
            <a:endParaRPr lang="en-IN" sz="32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9A2186A-C326-48DC-8E09-0BB48FF9D3DE}"/>
              </a:ext>
            </a:extLst>
          </p:cNvPr>
          <p:cNvGrpSpPr/>
          <p:nvPr/>
        </p:nvGrpSpPr>
        <p:grpSpPr>
          <a:xfrm>
            <a:off x="98906" y="313751"/>
            <a:ext cx="648068" cy="476518"/>
            <a:chOff x="-3373" y="3444677"/>
            <a:chExt cx="3155739" cy="1643520"/>
          </a:xfrm>
        </p:grpSpPr>
        <p:sp>
          <p:nvSpPr>
            <p:cNvPr id="4" name="Freeform 61">
              <a:extLst>
                <a:ext uri="{FF2B5EF4-FFF2-40B4-BE49-F238E27FC236}">
                  <a16:creationId xmlns:a16="http://schemas.microsoft.com/office/drawing/2014/main" id="{B69C1344-DA27-4625-A365-74DC77A0B525}"/>
                </a:ext>
              </a:extLst>
            </p:cNvPr>
            <p:cNvSpPr/>
            <p:nvPr/>
          </p:nvSpPr>
          <p:spPr>
            <a:xfrm rot="5400000">
              <a:off x="1185646" y="3121477"/>
              <a:ext cx="1643520" cy="2289920"/>
            </a:xfrm>
            <a:custGeom>
              <a:avLst/>
              <a:gdLst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31366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90042 w 1404608"/>
                <a:gd name="connsiteY10" fmla="*/ 599846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702259 w 1404608"/>
                <a:gd name="connsiteY12" fmla="*/ 629107 h 2070201"/>
                <a:gd name="connsiteX13" fmla="*/ 526694 w 1404608"/>
                <a:gd name="connsiteY13" fmla="*/ 0 h 2070201"/>
                <a:gd name="connsiteX14" fmla="*/ 468172 w 1404608"/>
                <a:gd name="connsiteY14" fmla="*/ 1338681 h 2070201"/>
                <a:gd name="connsiteX15" fmla="*/ 321868 w 1404608"/>
                <a:gd name="connsiteY15" fmla="*/ 1287475 h 2070201"/>
                <a:gd name="connsiteX16" fmla="*/ 0 w 1404608"/>
                <a:gd name="connsiteY16" fmla="*/ 1053388 h 2070201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8942 h 2075755"/>
                <a:gd name="connsiteX1" fmla="*/ 124358 w 1404608"/>
                <a:gd name="connsiteY1" fmla="*/ 1388126 h 2075755"/>
                <a:gd name="connsiteX2" fmla="*/ 292608 w 1404608"/>
                <a:gd name="connsiteY2" fmla="*/ 1746571 h 2075755"/>
                <a:gd name="connsiteX3" fmla="*/ 687628 w 1404608"/>
                <a:gd name="connsiteY3" fmla="*/ 2075755 h 2075755"/>
                <a:gd name="connsiteX4" fmla="*/ 1294790 w 1404608"/>
                <a:gd name="connsiteY4" fmla="*/ 2061125 h 2075755"/>
                <a:gd name="connsiteX5" fmla="*/ 1404518 w 1404608"/>
                <a:gd name="connsiteY5" fmla="*/ 1161355 h 2075755"/>
                <a:gd name="connsiteX6" fmla="*/ 1221638 w 1404608"/>
                <a:gd name="connsiteY6" fmla="*/ 773650 h 2075755"/>
                <a:gd name="connsiteX7" fmla="*/ 1177747 w 1404608"/>
                <a:gd name="connsiteY7" fmla="*/ 971160 h 2075755"/>
                <a:gd name="connsiteX8" fmla="*/ 980236 w 1404608"/>
                <a:gd name="connsiteY8" fmla="*/ 700498 h 2075755"/>
                <a:gd name="connsiteX9" fmla="*/ 921715 w 1404608"/>
                <a:gd name="connsiteY9" fmla="*/ 934584 h 2075755"/>
                <a:gd name="connsiteX10" fmla="*/ 738836 w 1404608"/>
                <a:gd name="connsiteY10" fmla="*/ 598085 h 2075755"/>
                <a:gd name="connsiteX11" fmla="*/ 709574 w 1404608"/>
                <a:gd name="connsiteY11" fmla="*/ 941899 h 2075755"/>
                <a:gd name="connsiteX12" fmla="*/ 526694 w 1404608"/>
                <a:gd name="connsiteY12" fmla="*/ 5554 h 2075755"/>
                <a:gd name="connsiteX13" fmla="*/ 468172 w 1404608"/>
                <a:gd name="connsiteY13" fmla="*/ 1344235 h 2075755"/>
                <a:gd name="connsiteX14" fmla="*/ 321868 w 1404608"/>
                <a:gd name="connsiteY14" fmla="*/ 1293029 h 2075755"/>
                <a:gd name="connsiteX15" fmla="*/ 0 w 1404608"/>
                <a:gd name="connsiteY15" fmla="*/ 1058942 h 2075755"/>
                <a:gd name="connsiteX0" fmla="*/ 0 w 1404608"/>
                <a:gd name="connsiteY0" fmla="*/ 1029958 h 2046771"/>
                <a:gd name="connsiteX1" fmla="*/ 124358 w 1404608"/>
                <a:gd name="connsiteY1" fmla="*/ 1359142 h 2046771"/>
                <a:gd name="connsiteX2" fmla="*/ 292608 w 1404608"/>
                <a:gd name="connsiteY2" fmla="*/ 1717587 h 2046771"/>
                <a:gd name="connsiteX3" fmla="*/ 687628 w 1404608"/>
                <a:gd name="connsiteY3" fmla="*/ 2046771 h 2046771"/>
                <a:gd name="connsiteX4" fmla="*/ 1294790 w 1404608"/>
                <a:gd name="connsiteY4" fmla="*/ 2032141 h 2046771"/>
                <a:gd name="connsiteX5" fmla="*/ 1404518 w 1404608"/>
                <a:gd name="connsiteY5" fmla="*/ 1132371 h 2046771"/>
                <a:gd name="connsiteX6" fmla="*/ 1221638 w 1404608"/>
                <a:gd name="connsiteY6" fmla="*/ 744666 h 2046771"/>
                <a:gd name="connsiteX7" fmla="*/ 1177747 w 1404608"/>
                <a:gd name="connsiteY7" fmla="*/ 942176 h 2046771"/>
                <a:gd name="connsiteX8" fmla="*/ 980236 w 1404608"/>
                <a:gd name="connsiteY8" fmla="*/ 671514 h 2046771"/>
                <a:gd name="connsiteX9" fmla="*/ 921715 w 1404608"/>
                <a:gd name="connsiteY9" fmla="*/ 905600 h 2046771"/>
                <a:gd name="connsiteX10" fmla="*/ 738836 w 1404608"/>
                <a:gd name="connsiteY10" fmla="*/ 569101 h 2046771"/>
                <a:gd name="connsiteX11" fmla="*/ 709574 w 1404608"/>
                <a:gd name="connsiteY11" fmla="*/ 912915 h 2046771"/>
                <a:gd name="connsiteX12" fmla="*/ 526694 w 1404608"/>
                <a:gd name="connsiteY12" fmla="*/ 5831 h 2046771"/>
                <a:gd name="connsiteX13" fmla="*/ 468172 w 1404608"/>
                <a:gd name="connsiteY13" fmla="*/ 1315251 h 2046771"/>
                <a:gd name="connsiteX14" fmla="*/ 321868 w 1404608"/>
                <a:gd name="connsiteY14" fmla="*/ 1264045 h 2046771"/>
                <a:gd name="connsiteX15" fmla="*/ 0 w 1404608"/>
                <a:gd name="connsiteY15" fmla="*/ 1029958 h 2046771"/>
                <a:gd name="connsiteX0" fmla="*/ 0 w 1404608"/>
                <a:gd name="connsiteY0" fmla="*/ 1024127 h 2040940"/>
                <a:gd name="connsiteX1" fmla="*/ 124358 w 1404608"/>
                <a:gd name="connsiteY1" fmla="*/ 1353311 h 2040940"/>
                <a:gd name="connsiteX2" fmla="*/ 292608 w 1404608"/>
                <a:gd name="connsiteY2" fmla="*/ 1711756 h 2040940"/>
                <a:gd name="connsiteX3" fmla="*/ 687628 w 1404608"/>
                <a:gd name="connsiteY3" fmla="*/ 2040940 h 2040940"/>
                <a:gd name="connsiteX4" fmla="*/ 1294790 w 1404608"/>
                <a:gd name="connsiteY4" fmla="*/ 2026310 h 2040940"/>
                <a:gd name="connsiteX5" fmla="*/ 1404518 w 1404608"/>
                <a:gd name="connsiteY5" fmla="*/ 1126540 h 2040940"/>
                <a:gd name="connsiteX6" fmla="*/ 1221638 w 1404608"/>
                <a:gd name="connsiteY6" fmla="*/ 738835 h 2040940"/>
                <a:gd name="connsiteX7" fmla="*/ 1177747 w 1404608"/>
                <a:gd name="connsiteY7" fmla="*/ 936345 h 2040940"/>
                <a:gd name="connsiteX8" fmla="*/ 980236 w 1404608"/>
                <a:gd name="connsiteY8" fmla="*/ 665683 h 2040940"/>
                <a:gd name="connsiteX9" fmla="*/ 921715 w 1404608"/>
                <a:gd name="connsiteY9" fmla="*/ 899769 h 2040940"/>
                <a:gd name="connsiteX10" fmla="*/ 738836 w 1404608"/>
                <a:gd name="connsiteY10" fmla="*/ 563270 h 2040940"/>
                <a:gd name="connsiteX11" fmla="*/ 709574 w 1404608"/>
                <a:gd name="connsiteY11" fmla="*/ 907084 h 2040940"/>
                <a:gd name="connsiteX12" fmla="*/ 526694 w 1404608"/>
                <a:gd name="connsiteY12" fmla="*/ 0 h 2040940"/>
                <a:gd name="connsiteX13" fmla="*/ 468172 w 1404608"/>
                <a:gd name="connsiteY13" fmla="*/ 1309420 h 2040940"/>
                <a:gd name="connsiteX14" fmla="*/ 321868 w 1404608"/>
                <a:gd name="connsiteY14" fmla="*/ 1258214 h 2040940"/>
                <a:gd name="connsiteX15" fmla="*/ 0 w 1404608"/>
                <a:gd name="connsiteY15" fmla="*/ 1024127 h 2040940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370 h 2041183"/>
                <a:gd name="connsiteX1" fmla="*/ 124358 w 1404608"/>
                <a:gd name="connsiteY1" fmla="*/ 1353554 h 2041183"/>
                <a:gd name="connsiteX2" fmla="*/ 292608 w 1404608"/>
                <a:gd name="connsiteY2" fmla="*/ 1711999 h 2041183"/>
                <a:gd name="connsiteX3" fmla="*/ 687628 w 1404608"/>
                <a:gd name="connsiteY3" fmla="*/ 2041183 h 2041183"/>
                <a:gd name="connsiteX4" fmla="*/ 1294790 w 1404608"/>
                <a:gd name="connsiteY4" fmla="*/ 2026553 h 2041183"/>
                <a:gd name="connsiteX5" fmla="*/ 1404518 w 1404608"/>
                <a:gd name="connsiteY5" fmla="*/ 1126783 h 2041183"/>
                <a:gd name="connsiteX6" fmla="*/ 1221638 w 1404608"/>
                <a:gd name="connsiteY6" fmla="*/ 739078 h 2041183"/>
                <a:gd name="connsiteX7" fmla="*/ 1177747 w 1404608"/>
                <a:gd name="connsiteY7" fmla="*/ 936588 h 2041183"/>
                <a:gd name="connsiteX8" fmla="*/ 980236 w 1404608"/>
                <a:gd name="connsiteY8" fmla="*/ 665926 h 2041183"/>
                <a:gd name="connsiteX9" fmla="*/ 921715 w 1404608"/>
                <a:gd name="connsiteY9" fmla="*/ 900012 h 2041183"/>
                <a:gd name="connsiteX10" fmla="*/ 738836 w 1404608"/>
                <a:gd name="connsiteY10" fmla="*/ 563513 h 2041183"/>
                <a:gd name="connsiteX11" fmla="*/ 709574 w 1404608"/>
                <a:gd name="connsiteY11" fmla="*/ 907327 h 2041183"/>
                <a:gd name="connsiteX12" fmla="*/ 526694 w 1404608"/>
                <a:gd name="connsiteY12" fmla="*/ 243 h 2041183"/>
                <a:gd name="connsiteX13" fmla="*/ 468172 w 1404608"/>
                <a:gd name="connsiteY13" fmla="*/ 1309663 h 2041183"/>
                <a:gd name="connsiteX14" fmla="*/ 321868 w 1404608"/>
                <a:gd name="connsiteY14" fmla="*/ 1258457 h 2041183"/>
                <a:gd name="connsiteX15" fmla="*/ 0 w 1404608"/>
                <a:gd name="connsiteY15" fmla="*/ 1024370 h 2041183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55410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36384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52597 w 1421182"/>
                <a:gd name="connsiteY6" fmla="*/ 669316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537 h 2040940"/>
                <a:gd name="connsiteX1" fmla="*/ 140932 w 1421182"/>
                <a:gd name="connsiteY1" fmla="*/ 1353311 h 2040940"/>
                <a:gd name="connsiteX2" fmla="*/ 309182 w 1421182"/>
                <a:gd name="connsiteY2" fmla="*/ 1711756 h 2040940"/>
                <a:gd name="connsiteX3" fmla="*/ 704202 w 1421182"/>
                <a:gd name="connsiteY3" fmla="*/ 2040940 h 2040940"/>
                <a:gd name="connsiteX4" fmla="*/ 1311364 w 1421182"/>
                <a:gd name="connsiteY4" fmla="*/ 2026310 h 2040940"/>
                <a:gd name="connsiteX5" fmla="*/ 1421092 w 1421182"/>
                <a:gd name="connsiteY5" fmla="*/ 1126540 h 2040940"/>
                <a:gd name="connsiteX6" fmla="*/ 1152597 w 1421182"/>
                <a:gd name="connsiteY6" fmla="*/ 669074 h 2040940"/>
                <a:gd name="connsiteX7" fmla="*/ 1168953 w 1421182"/>
                <a:gd name="connsiteY7" fmla="*/ 968054 h 2040940"/>
                <a:gd name="connsiteX8" fmla="*/ 927050 w 1421182"/>
                <a:gd name="connsiteY8" fmla="*/ 614948 h 2040940"/>
                <a:gd name="connsiteX9" fmla="*/ 957315 w 1421182"/>
                <a:gd name="connsiteY9" fmla="*/ 944162 h 2040940"/>
                <a:gd name="connsiteX10" fmla="*/ 711016 w 1421182"/>
                <a:gd name="connsiteY10" fmla="*/ 569612 h 2040940"/>
                <a:gd name="connsiteX11" fmla="*/ 729319 w 1421182"/>
                <a:gd name="connsiteY11" fmla="*/ 957819 h 2040940"/>
                <a:gd name="connsiteX12" fmla="*/ 543268 w 1421182"/>
                <a:gd name="connsiteY12" fmla="*/ 0 h 2040940"/>
                <a:gd name="connsiteX13" fmla="*/ 473286 w 1421182"/>
                <a:gd name="connsiteY13" fmla="*/ 1312119 h 2040940"/>
                <a:gd name="connsiteX14" fmla="*/ 338442 w 1421182"/>
                <a:gd name="connsiteY14" fmla="*/ 1258214 h 2040940"/>
                <a:gd name="connsiteX15" fmla="*/ 719 w 1421182"/>
                <a:gd name="connsiteY15" fmla="*/ 957537 h 2040940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26318"/>
                <a:gd name="connsiteX1" fmla="*/ 140932 w 1421182"/>
                <a:gd name="connsiteY1" fmla="*/ 1353319 h 2026318"/>
                <a:gd name="connsiteX2" fmla="*/ 309182 w 1421182"/>
                <a:gd name="connsiteY2" fmla="*/ 1711764 h 2026318"/>
                <a:gd name="connsiteX3" fmla="*/ 693290 w 1421182"/>
                <a:gd name="connsiteY3" fmla="*/ 2019121 h 2026318"/>
                <a:gd name="connsiteX4" fmla="*/ 1311364 w 1421182"/>
                <a:gd name="connsiteY4" fmla="*/ 2026318 h 2026318"/>
                <a:gd name="connsiteX5" fmla="*/ 1421092 w 1421182"/>
                <a:gd name="connsiteY5" fmla="*/ 1126548 h 2026318"/>
                <a:gd name="connsiteX6" fmla="*/ 1152597 w 1421182"/>
                <a:gd name="connsiteY6" fmla="*/ 669082 h 2026318"/>
                <a:gd name="connsiteX7" fmla="*/ 1168953 w 1421182"/>
                <a:gd name="connsiteY7" fmla="*/ 968062 h 2026318"/>
                <a:gd name="connsiteX8" fmla="*/ 927050 w 1421182"/>
                <a:gd name="connsiteY8" fmla="*/ 614956 h 2026318"/>
                <a:gd name="connsiteX9" fmla="*/ 957315 w 1421182"/>
                <a:gd name="connsiteY9" fmla="*/ 944170 h 2026318"/>
                <a:gd name="connsiteX10" fmla="*/ 711016 w 1421182"/>
                <a:gd name="connsiteY10" fmla="*/ 569620 h 2026318"/>
                <a:gd name="connsiteX11" fmla="*/ 729319 w 1421182"/>
                <a:gd name="connsiteY11" fmla="*/ 957827 h 2026318"/>
                <a:gd name="connsiteX12" fmla="*/ 543268 w 1421182"/>
                <a:gd name="connsiteY12" fmla="*/ 8 h 2026318"/>
                <a:gd name="connsiteX13" fmla="*/ 473286 w 1421182"/>
                <a:gd name="connsiteY13" fmla="*/ 1312127 h 2026318"/>
                <a:gd name="connsiteX14" fmla="*/ 338442 w 1421182"/>
                <a:gd name="connsiteY14" fmla="*/ 1258222 h 2026318"/>
                <a:gd name="connsiteX15" fmla="*/ 719 w 1421182"/>
                <a:gd name="connsiteY15" fmla="*/ 957545 h 2026318"/>
                <a:gd name="connsiteX0" fmla="*/ 719 w 1421182"/>
                <a:gd name="connsiteY0" fmla="*/ 957545 h 2295953"/>
                <a:gd name="connsiteX1" fmla="*/ 140932 w 1421182"/>
                <a:gd name="connsiteY1" fmla="*/ 1353319 h 2295953"/>
                <a:gd name="connsiteX2" fmla="*/ 309182 w 1421182"/>
                <a:gd name="connsiteY2" fmla="*/ 1711764 h 2295953"/>
                <a:gd name="connsiteX3" fmla="*/ 693290 w 1421182"/>
                <a:gd name="connsiteY3" fmla="*/ 2019121 h 2295953"/>
                <a:gd name="connsiteX4" fmla="*/ 722524 w 1421182"/>
                <a:gd name="connsiteY4" fmla="*/ 2295953 h 2295953"/>
                <a:gd name="connsiteX5" fmla="*/ 1311364 w 1421182"/>
                <a:gd name="connsiteY5" fmla="*/ 2026318 h 2295953"/>
                <a:gd name="connsiteX6" fmla="*/ 1421092 w 1421182"/>
                <a:gd name="connsiteY6" fmla="*/ 1126548 h 2295953"/>
                <a:gd name="connsiteX7" fmla="*/ 1152597 w 1421182"/>
                <a:gd name="connsiteY7" fmla="*/ 669082 h 2295953"/>
                <a:gd name="connsiteX8" fmla="*/ 1168953 w 1421182"/>
                <a:gd name="connsiteY8" fmla="*/ 968062 h 2295953"/>
                <a:gd name="connsiteX9" fmla="*/ 927050 w 1421182"/>
                <a:gd name="connsiteY9" fmla="*/ 614956 h 2295953"/>
                <a:gd name="connsiteX10" fmla="*/ 957315 w 1421182"/>
                <a:gd name="connsiteY10" fmla="*/ 944170 h 2295953"/>
                <a:gd name="connsiteX11" fmla="*/ 711016 w 1421182"/>
                <a:gd name="connsiteY11" fmla="*/ 569620 h 2295953"/>
                <a:gd name="connsiteX12" fmla="*/ 729319 w 1421182"/>
                <a:gd name="connsiteY12" fmla="*/ 957827 h 2295953"/>
                <a:gd name="connsiteX13" fmla="*/ 543268 w 1421182"/>
                <a:gd name="connsiteY13" fmla="*/ 8 h 2295953"/>
                <a:gd name="connsiteX14" fmla="*/ 473286 w 1421182"/>
                <a:gd name="connsiteY14" fmla="*/ 1312127 h 2295953"/>
                <a:gd name="connsiteX15" fmla="*/ 338442 w 1421182"/>
                <a:gd name="connsiteY15" fmla="*/ 1258222 h 2295953"/>
                <a:gd name="connsiteX16" fmla="*/ 719 w 1421182"/>
                <a:gd name="connsiteY16" fmla="*/ 957545 h 2295953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93290 w 1421182"/>
                <a:gd name="connsiteY3" fmla="*/ 2019121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26141 w 1421182"/>
                <a:gd name="connsiteY3" fmla="*/ 1985150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4785"/>
                <a:gd name="connsiteX1" fmla="*/ 140932 w 1421182"/>
                <a:gd name="connsiteY1" fmla="*/ 1353319 h 2314785"/>
                <a:gd name="connsiteX2" fmla="*/ 309182 w 1421182"/>
                <a:gd name="connsiteY2" fmla="*/ 1711764 h 2314785"/>
                <a:gd name="connsiteX3" fmla="*/ 626141 w 1421182"/>
                <a:gd name="connsiteY3" fmla="*/ 1985150 h 2314785"/>
                <a:gd name="connsiteX4" fmla="*/ 658780 w 1421182"/>
                <a:gd name="connsiteY4" fmla="*/ 2266927 h 2314785"/>
                <a:gd name="connsiteX5" fmla="*/ 1170733 w 1421182"/>
                <a:gd name="connsiteY5" fmla="*/ 2300858 h 2314785"/>
                <a:gd name="connsiteX6" fmla="*/ 1311364 w 1421182"/>
                <a:gd name="connsiteY6" fmla="*/ 2026318 h 2314785"/>
                <a:gd name="connsiteX7" fmla="*/ 1421092 w 1421182"/>
                <a:gd name="connsiteY7" fmla="*/ 1126548 h 2314785"/>
                <a:gd name="connsiteX8" fmla="*/ 1152597 w 1421182"/>
                <a:gd name="connsiteY8" fmla="*/ 669082 h 2314785"/>
                <a:gd name="connsiteX9" fmla="*/ 1168953 w 1421182"/>
                <a:gd name="connsiteY9" fmla="*/ 968062 h 2314785"/>
                <a:gd name="connsiteX10" fmla="*/ 927050 w 1421182"/>
                <a:gd name="connsiteY10" fmla="*/ 614956 h 2314785"/>
                <a:gd name="connsiteX11" fmla="*/ 957315 w 1421182"/>
                <a:gd name="connsiteY11" fmla="*/ 944170 h 2314785"/>
                <a:gd name="connsiteX12" fmla="*/ 711016 w 1421182"/>
                <a:gd name="connsiteY12" fmla="*/ 569620 h 2314785"/>
                <a:gd name="connsiteX13" fmla="*/ 729319 w 1421182"/>
                <a:gd name="connsiteY13" fmla="*/ 957827 h 2314785"/>
                <a:gd name="connsiteX14" fmla="*/ 543268 w 1421182"/>
                <a:gd name="connsiteY14" fmla="*/ 8 h 2314785"/>
                <a:gd name="connsiteX15" fmla="*/ 473286 w 1421182"/>
                <a:gd name="connsiteY15" fmla="*/ 1312127 h 2314785"/>
                <a:gd name="connsiteX16" fmla="*/ 338442 w 1421182"/>
                <a:gd name="connsiteY16" fmla="*/ 1258222 h 2314785"/>
                <a:gd name="connsiteX17" fmla="*/ 719 w 1421182"/>
                <a:gd name="connsiteY17" fmla="*/ 957545 h 2314785"/>
                <a:gd name="connsiteX0" fmla="*/ 719 w 1421182"/>
                <a:gd name="connsiteY0" fmla="*/ 957545 h 2323891"/>
                <a:gd name="connsiteX1" fmla="*/ 140932 w 1421182"/>
                <a:gd name="connsiteY1" fmla="*/ 1353319 h 2323891"/>
                <a:gd name="connsiteX2" fmla="*/ 309182 w 1421182"/>
                <a:gd name="connsiteY2" fmla="*/ 1711764 h 2323891"/>
                <a:gd name="connsiteX3" fmla="*/ 626141 w 1421182"/>
                <a:gd name="connsiteY3" fmla="*/ 1985150 h 2323891"/>
                <a:gd name="connsiteX4" fmla="*/ 658780 w 1421182"/>
                <a:gd name="connsiteY4" fmla="*/ 2266927 h 2323891"/>
                <a:gd name="connsiteX5" fmla="*/ 1170733 w 1421182"/>
                <a:gd name="connsiteY5" fmla="*/ 2300858 h 2323891"/>
                <a:gd name="connsiteX6" fmla="*/ 1311364 w 1421182"/>
                <a:gd name="connsiteY6" fmla="*/ 2026318 h 2323891"/>
                <a:gd name="connsiteX7" fmla="*/ 1421092 w 1421182"/>
                <a:gd name="connsiteY7" fmla="*/ 1126548 h 2323891"/>
                <a:gd name="connsiteX8" fmla="*/ 1152597 w 1421182"/>
                <a:gd name="connsiteY8" fmla="*/ 669082 h 2323891"/>
                <a:gd name="connsiteX9" fmla="*/ 1168953 w 1421182"/>
                <a:gd name="connsiteY9" fmla="*/ 968062 h 2323891"/>
                <a:gd name="connsiteX10" fmla="*/ 927050 w 1421182"/>
                <a:gd name="connsiteY10" fmla="*/ 614956 h 2323891"/>
                <a:gd name="connsiteX11" fmla="*/ 957315 w 1421182"/>
                <a:gd name="connsiteY11" fmla="*/ 944170 h 2323891"/>
                <a:gd name="connsiteX12" fmla="*/ 711016 w 1421182"/>
                <a:gd name="connsiteY12" fmla="*/ 569620 h 2323891"/>
                <a:gd name="connsiteX13" fmla="*/ 729319 w 1421182"/>
                <a:gd name="connsiteY13" fmla="*/ 957827 h 2323891"/>
                <a:gd name="connsiteX14" fmla="*/ 543268 w 1421182"/>
                <a:gd name="connsiteY14" fmla="*/ 8 h 2323891"/>
                <a:gd name="connsiteX15" fmla="*/ 473286 w 1421182"/>
                <a:gd name="connsiteY15" fmla="*/ 1312127 h 2323891"/>
                <a:gd name="connsiteX16" fmla="*/ 338442 w 1421182"/>
                <a:gd name="connsiteY16" fmla="*/ 1258222 h 2323891"/>
                <a:gd name="connsiteX17" fmla="*/ 719 w 1421182"/>
                <a:gd name="connsiteY17" fmla="*/ 957545 h 2323891"/>
                <a:gd name="connsiteX0" fmla="*/ 719 w 1421182"/>
                <a:gd name="connsiteY0" fmla="*/ 957545 h 2358736"/>
                <a:gd name="connsiteX1" fmla="*/ 140932 w 1421182"/>
                <a:gd name="connsiteY1" fmla="*/ 1353319 h 2358736"/>
                <a:gd name="connsiteX2" fmla="*/ 309182 w 1421182"/>
                <a:gd name="connsiteY2" fmla="*/ 1711764 h 2358736"/>
                <a:gd name="connsiteX3" fmla="*/ 626141 w 1421182"/>
                <a:gd name="connsiteY3" fmla="*/ 1985150 h 2358736"/>
                <a:gd name="connsiteX4" fmla="*/ 658780 w 1421182"/>
                <a:gd name="connsiteY4" fmla="*/ 2266927 h 2358736"/>
                <a:gd name="connsiteX5" fmla="*/ 1227989 w 1421182"/>
                <a:gd name="connsiteY5" fmla="*/ 2341644 h 2358736"/>
                <a:gd name="connsiteX6" fmla="*/ 1311364 w 1421182"/>
                <a:gd name="connsiteY6" fmla="*/ 2026318 h 2358736"/>
                <a:gd name="connsiteX7" fmla="*/ 1421092 w 1421182"/>
                <a:gd name="connsiteY7" fmla="*/ 1126548 h 2358736"/>
                <a:gd name="connsiteX8" fmla="*/ 1152597 w 1421182"/>
                <a:gd name="connsiteY8" fmla="*/ 669082 h 2358736"/>
                <a:gd name="connsiteX9" fmla="*/ 1168953 w 1421182"/>
                <a:gd name="connsiteY9" fmla="*/ 968062 h 2358736"/>
                <a:gd name="connsiteX10" fmla="*/ 927050 w 1421182"/>
                <a:gd name="connsiteY10" fmla="*/ 614956 h 2358736"/>
                <a:gd name="connsiteX11" fmla="*/ 957315 w 1421182"/>
                <a:gd name="connsiteY11" fmla="*/ 944170 h 2358736"/>
                <a:gd name="connsiteX12" fmla="*/ 711016 w 1421182"/>
                <a:gd name="connsiteY12" fmla="*/ 569620 h 2358736"/>
                <a:gd name="connsiteX13" fmla="*/ 729319 w 1421182"/>
                <a:gd name="connsiteY13" fmla="*/ 957827 h 2358736"/>
                <a:gd name="connsiteX14" fmla="*/ 543268 w 1421182"/>
                <a:gd name="connsiteY14" fmla="*/ 8 h 2358736"/>
                <a:gd name="connsiteX15" fmla="*/ 473286 w 1421182"/>
                <a:gd name="connsiteY15" fmla="*/ 1312127 h 2358736"/>
                <a:gd name="connsiteX16" fmla="*/ 338442 w 1421182"/>
                <a:gd name="connsiteY16" fmla="*/ 1258222 h 2358736"/>
                <a:gd name="connsiteX17" fmla="*/ 719 w 1421182"/>
                <a:gd name="connsiteY17" fmla="*/ 957545 h 2358736"/>
                <a:gd name="connsiteX0" fmla="*/ 719 w 1421182"/>
                <a:gd name="connsiteY0" fmla="*/ 957545 h 2341644"/>
                <a:gd name="connsiteX1" fmla="*/ 140932 w 1421182"/>
                <a:gd name="connsiteY1" fmla="*/ 1353319 h 2341644"/>
                <a:gd name="connsiteX2" fmla="*/ 309182 w 1421182"/>
                <a:gd name="connsiteY2" fmla="*/ 1711764 h 2341644"/>
                <a:gd name="connsiteX3" fmla="*/ 626141 w 1421182"/>
                <a:gd name="connsiteY3" fmla="*/ 1985150 h 2341644"/>
                <a:gd name="connsiteX4" fmla="*/ 658780 w 1421182"/>
                <a:gd name="connsiteY4" fmla="*/ 2266927 h 2341644"/>
                <a:gd name="connsiteX5" fmla="*/ 1227989 w 1421182"/>
                <a:gd name="connsiteY5" fmla="*/ 2341644 h 2341644"/>
                <a:gd name="connsiteX6" fmla="*/ 1311364 w 1421182"/>
                <a:gd name="connsiteY6" fmla="*/ 2026318 h 2341644"/>
                <a:gd name="connsiteX7" fmla="*/ 1421092 w 1421182"/>
                <a:gd name="connsiteY7" fmla="*/ 1126548 h 2341644"/>
                <a:gd name="connsiteX8" fmla="*/ 1152597 w 1421182"/>
                <a:gd name="connsiteY8" fmla="*/ 669082 h 2341644"/>
                <a:gd name="connsiteX9" fmla="*/ 1168953 w 1421182"/>
                <a:gd name="connsiteY9" fmla="*/ 968062 h 2341644"/>
                <a:gd name="connsiteX10" fmla="*/ 927050 w 1421182"/>
                <a:gd name="connsiteY10" fmla="*/ 614956 h 2341644"/>
                <a:gd name="connsiteX11" fmla="*/ 957315 w 1421182"/>
                <a:gd name="connsiteY11" fmla="*/ 944170 h 2341644"/>
                <a:gd name="connsiteX12" fmla="*/ 711016 w 1421182"/>
                <a:gd name="connsiteY12" fmla="*/ 569620 h 2341644"/>
                <a:gd name="connsiteX13" fmla="*/ 729319 w 1421182"/>
                <a:gd name="connsiteY13" fmla="*/ 957827 h 2341644"/>
                <a:gd name="connsiteX14" fmla="*/ 543268 w 1421182"/>
                <a:gd name="connsiteY14" fmla="*/ 8 h 2341644"/>
                <a:gd name="connsiteX15" fmla="*/ 473286 w 1421182"/>
                <a:gd name="connsiteY15" fmla="*/ 1312127 h 2341644"/>
                <a:gd name="connsiteX16" fmla="*/ 338442 w 1421182"/>
                <a:gd name="connsiteY16" fmla="*/ 1258222 h 2341644"/>
                <a:gd name="connsiteX17" fmla="*/ 719 w 1421182"/>
                <a:gd name="connsiteY17" fmla="*/ 957545 h 2341644"/>
                <a:gd name="connsiteX0" fmla="*/ 719 w 1421092"/>
                <a:gd name="connsiteY0" fmla="*/ 957545 h 2341644"/>
                <a:gd name="connsiteX1" fmla="*/ 140932 w 1421092"/>
                <a:gd name="connsiteY1" fmla="*/ 1353319 h 2341644"/>
                <a:gd name="connsiteX2" fmla="*/ 309182 w 1421092"/>
                <a:gd name="connsiteY2" fmla="*/ 1711764 h 2341644"/>
                <a:gd name="connsiteX3" fmla="*/ 626141 w 1421092"/>
                <a:gd name="connsiteY3" fmla="*/ 1985150 h 2341644"/>
                <a:gd name="connsiteX4" fmla="*/ 658780 w 1421092"/>
                <a:gd name="connsiteY4" fmla="*/ 2266927 h 2341644"/>
                <a:gd name="connsiteX5" fmla="*/ 1227989 w 1421092"/>
                <a:gd name="connsiteY5" fmla="*/ 2341644 h 2341644"/>
                <a:gd name="connsiteX6" fmla="*/ 1262460 w 1421092"/>
                <a:gd name="connsiteY6" fmla="*/ 1987074 h 2341644"/>
                <a:gd name="connsiteX7" fmla="*/ 1421092 w 1421092"/>
                <a:gd name="connsiteY7" fmla="*/ 1126548 h 2341644"/>
                <a:gd name="connsiteX8" fmla="*/ 1152597 w 1421092"/>
                <a:gd name="connsiteY8" fmla="*/ 669082 h 2341644"/>
                <a:gd name="connsiteX9" fmla="*/ 1168953 w 1421092"/>
                <a:gd name="connsiteY9" fmla="*/ 968062 h 2341644"/>
                <a:gd name="connsiteX10" fmla="*/ 927050 w 1421092"/>
                <a:gd name="connsiteY10" fmla="*/ 614956 h 2341644"/>
                <a:gd name="connsiteX11" fmla="*/ 957315 w 1421092"/>
                <a:gd name="connsiteY11" fmla="*/ 944170 h 2341644"/>
                <a:gd name="connsiteX12" fmla="*/ 711016 w 1421092"/>
                <a:gd name="connsiteY12" fmla="*/ 569620 h 2341644"/>
                <a:gd name="connsiteX13" fmla="*/ 729319 w 1421092"/>
                <a:gd name="connsiteY13" fmla="*/ 957827 h 2341644"/>
                <a:gd name="connsiteX14" fmla="*/ 543268 w 1421092"/>
                <a:gd name="connsiteY14" fmla="*/ 8 h 2341644"/>
                <a:gd name="connsiteX15" fmla="*/ 473286 w 1421092"/>
                <a:gd name="connsiteY15" fmla="*/ 1312127 h 2341644"/>
                <a:gd name="connsiteX16" fmla="*/ 338442 w 1421092"/>
                <a:gd name="connsiteY16" fmla="*/ 1258222 h 2341644"/>
                <a:gd name="connsiteX17" fmla="*/ 719 w 1421092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557331 w 1421109"/>
                <a:gd name="connsiteY4" fmla="*/ 2278453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01148 w 1421109"/>
                <a:gd name="connsiteY4" fmla="*/ 2297232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10754"/>
                <a:gd name="connsiteX1" fmla="*/ 140932 w 1421109"/>
                <a:gd name="connsiteY1" fmla="*/ 1353319 h 2310754"/>
                <a:gd name="connsiteX2" fmla="*/ 309182 w 1421109"/>
                <a:gd name="connsiteY2" fmla="*/ 1711764 h 2310754"/>
                <a:gd name="connsiteX3" fmla="*/ 548773 w 1421109"/>
                <a:gd name="connsiteY3" fmla="*/ 1936338 h 2310754"/>
                <a:gd name="connsiteX4" fmla="*/ 601148 w 1421109"/>
                <a:gd name="connsiteY4" fmla="*/ 2297232 h 2310754"/>
                <a:gd name="connsiteX5" fmla="*/ 1253027 w 1421109"/>
                <a:gd name="connsiteY5" fmla="*/ 2310347 h 2310754"/>
                <a:gd name="connsiteX6" fmla="*/ 1262460 w 1421109"/>
                <a:gd name="connsiteY6" fmla="*/ 1987074 h 2310754"/>
                <a:gd name="connsiteX7" fmla="*/ 1421092 w 1421109"/>
                <a:gd name="connsiteY7" fmla="*/ 1126548 h 2310754"/>
                <a:gd name="connsiteX8" fmla="*/ 1152597 w 1421109"/>
                <a:gd name="connsiteY8" fmla="*/ 669082 h 2310754"/>
                <a:gd name="connsiteX9" fmla="*/ 1168953 w 1421109"/>
                <a:gd name="connsiteY9" fmla="*/ 968062 h 2310754"/>
                <a:gd name="connsiteX10" fmla="*/ 927050 w 1421109"/>
                <a:gd name="connsiteY10" fmla="*/ 614956 h 2310754"/>
                <a:gd name="connsiteX11" fmla="*/ 957315 w 1421109"/>
                <a:gd name="connsiteY11" fmla="*/ 944170 h 2310754"/>
                <a:gd name="connsiteX12" fmla="*/ 711016 w 1421109"/>
                <a:gd name="connsiteY12" fmla="*/ 569620 h 2310754"/>
                <a:gd name="connsiteX13" fmla="*/ 729319 w 1421109"/>
                <a:gd name="connsiteY13" fmla="*/ 957827 h 2310754"/>
                <a:gd name="connsiteX14" fmla="*/ 543268 w 1421109"/>
                <a:gd name="connsiteY14" fmla="*/ 8 h 2310754"/>
                <a:gd name="connsiteX15" fmla="*/ 473286 w 1421109"/>
                <a:gd name="connsiteY15" fmla="*/ 1312127 h 2310754"/>
                <a:gd name="connsiteX16" fmla="*/ 338442 w 1421109"/>
                <a:gd name="connsiteY16" fmla="*/ 1258222 h 2310754"/>
                <a:gd name="connsiteX17" fmla="*/ 719 w 1421109"/>
                <a:gd name="connsiteY17" fmla="*/ 957545 h 2310754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601148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347"/>
                <a:gd name="connsiteX1" fmla="*/ 140932 w 1421109"/>
                <a:gd name="connsiteY1" fmla="*/ 1353319 h 2310347"/>
                <a:gd name="connsiteX2" fmla="*/ 309182 w 1421109"/>
                <a:gd name="connsiteY2" fmla="*/ 1711764 h 2310347"/>
                <a:gd name="connsiteX3" fmla="*/ 548773 w 1421109"/>
                <a:gd name="connsiteY3" fmla="*/ 1936338 h 2310347"/>
                <a:gd name="connsiteX4" fmla="*/ 582370 w 1421109"/>
                <a:gd name="connsiteY4" fmla="*/ 2297232 h 2310347"/>
                <a:gd name="connsiteX5" fmla="*/ 1253027 w 1421109"/>
                <a:gd name="connsiteY5" fmla="*/ 2310347 h 2310347"/>
                <a:gd name="connsiteX6" fmla="*/ 1262460 w 1421109"/>
                <a:gd name="connsiteY6" fmla="*/ 1987074 h 2310347"/>
                <a:gd name="connsiteX7" fmla="*/ 1421092 w 1421109"/>
                <a:gd name="connsiteY7" fmla="*/ 1126548 h 2310347"/>
                <a:gd name="connsiteX8" fmla="*/ 1152597 w 1421109"/>
                <a:gd name="connsiteY8" fmla="*/ 669082 h 2310347"/>
                <a:gd name="connsiteX9" fmla="*/ 1168953 w 1421109"/>
                <a:gd name="connsiteY9" fmla="*/ 968062 h 2310347"/>
                <a:gd name="connsiteX10" fmla="*/ 927050 w 1421109"/>
                <a:gd name="connsiteY10" fmla="*/ 614956 h 2310347"/>
                <a:gd name="connsiteX11" fmla="*/ 957315 w 1421109"/>
                <a:gd name="connsiteY11" fmla="*/ 944170 h 2310347"/>
                <a:gd name="connsiteX12" fmla="*/ 711016 w 1421109"/>
                <a:gd name="connsiteY12" fmla="*/ 569620 h 2310347"/>
                <a:gd name="connsiteX13" fmla="*/ 729319 w 1421109"/>
                <a:gd name="connsiteY13" fmla="*/ 957827 h 2310347"/>
                <a:gd name="connsiteX14" fmla="*/ 543268 w 1421109"/>
                <a:gd name="connsiteY14" fmla="*/ 8 h 2310347"/>
                <a:gd name="connsiteX15" fmla="*/ 473286 w 1421109"/>
                <a:gd name="connsiteY15" fmla="*/ 1312127 h 2310347"/>
                <a:gd name="connsiteX16" fmla="*/ 338442 w 1421109"/>
                <a:gd name="connsiteY16" fmla="*/ 1258222 h 2310347"/>
                <a:gd name="connsiteX17" fmla="*/ 719 w 1421109"/>
                <a:gd name="connsiteY17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6650"/>
                <a:gd name="connsiteY0" fmla="*/ 957545 h 2310347"/>
                <a:gd name="connsiteX1" fmla="*/ 140932 w 1426650"/>
                <a:gd name="connsiteY1" fmla="*/ 1353319 h 2310347"/>
                <a:gd name="connsiteX2" fmla="*/ 309182 w 1426650"/>
                <a:gd name="connsiteY2" fmla="*/ 1711764 h 2310347"/>
                <a:gd name="connsiteX3" fmla="*/ 548773 w 1426650"/>
                <a:gd name="connsiteY3" fmla="*/ 1936338 h 2310347"/>
                <a:gd name="connsiteX4" fmla="*/ 582370 w 1426650"/>
                <a:gd name="connsiteY4" fmla="*/ 2297232 h 2310347"/>
                <a:gd name="connsiteX5" fmla="*/ 1253027 w 1426650"/>
                <a:gd name="connsiteY5" fmla="*/ 2310347 h 2310347"/>
                <a:gd name="connsiteX6" fmla="*/ 1262460 w 1426650"/>
                <a:gd name="connsiteY6" fmla="*/ 1987074 h 2310347"/>
                <a:gd name="connsiteX7" fmla="*/ 1421092 w 1426650"/>
                <a:gd name="connsiteY7" fmla="*/ 1126548 h 2310347"/>
                <a:gd name="connsiteX8" fmla="*/ 1393246 w 1426650"/>
                <a:gd name="connsiteY8" fmla="*/ 734522 h 2310347"/>
                <a:gd name="connsiteX9" fmla="*/ 1186368 w 1426650"/>
                <a:gd name="connsiteY9" fmla="*/ 644961 h 2310347"/>
                <a:gd name="connsiteX10" fmla="*/ 1168953 w 1426650"/>
                <a:gd name="connsiteY10" fmla="*/ 968062 h 2310347"/>
                <a:gd name="connsiteX11" fmla="*/ 1156855 w 1426650"/>
                <a:gd name="connsiteY11" fmla="*/ 657333 h 2310347"/>
                <a:gd name="connsiteX12" fmla="*/ 927050 w 1426650"/>
                <a:gd name="connsiteY12" fmla="*/ 614956 h 2310347"/>
                <a:gd name="connsiteX13" fmla="*/ 957315 w 1426650"/>
                <a:gd name="connsiteY13" fmla="*/ 944170 h 2310347"/>
                <a:gd name="connsiteX14" fmla="*/ 711016 w 1426650"/>
                <a:gd name="connsiteY14" fmla="*/ 569620 h 2310347"/>
                <a:gd name="connsiteX15" fmla="*/ 729319 w 1426650"/>
                <a:gd name="connsiteY15" fmla="*/ 957827 h 2310347"/>
                <a:gd name="connsiteX16" fmla="*/ 543268 w 1426650"/>
                <a:gd name="connsiteY16" fmla="*/ 8 h 2310347"/>
                <a:gd name="connsiteX17" fmla="*/ 473286 w 1426650"/>
                <a:gd name="connsiteY17" fmla="*/ 1312127 h 2310347"/>
                <a:gd name="connsiteX18" fmla="*/ 338442 w 1426650"/>
                <a:gd name="connsiteY18" fmla="*/ 1258222 h 2310347"/>
                <a:gd name="connsiteX19" fmla="*/ 719 w 1426650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711016 w 1422362"/>
                <a:gd name="connsiteY14" fmla="*/ 569620 h 2310347"/>
                <a:gd name="connsiteX15" fmla="*/ 729319 w 1422362"/>
                <a:gd name="connsiteY15" fmla="*/ 957827 h 2310347"/>
                <a:gd name="connsiteX16" fmla="*/ 543268 w 1422362"/>
                <a:gd name="connsiteY16" fmla="*/ 8 h 2310347"/>
                <a:gd name="connsiteX17" fmla="*/ 473286 w 1422362"/>
                <a:gd name="connsiteY17" fmla="*/ 1312127 h 2310347"/>
                <a:gd name="connsiteX18" fmla="*/ 338442 w 1422362"/>
                <a:gd name="connsiteY18" fmla="*/ 1258222 h 2310347"/>
                <a:gd name="connsiteX19" fmla="*/ 719 w 1422362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5260 h 2378062"/>
                <a:gd name="connsiteX1" fmla="*/ 140932 w 1422362"/>
                <a:gd name="connsiteY1" fmla="*/ 1421034 h 2378062"/>
                <a:gd name="connsiteX2" fmla="*/ 309182 w 1422362"/>
                <a:gd name="connsiteY2" fmla="*/ 1779479 h 2378062"/>
                <a:gd name="connsiteX3" fmla="*/ 548773 w 1422362"/>
                <a:gd name="connsiteY3" fmla="*/ 2004053 h 2378062"/>
                <a:gd name="connsiteX4" fmla="*/ 582370 w 1422362"/>
                <a:gd name="connsiteY4" fmla="*/ 2364947 h 2378062"/>
                <a:gd name="connsiteX5" fmla="*/ 1253027 w 1422362"/>
                <a:gd name="connsiteY5" fmla="*/ 2378062 h 2378062"/>
                <a:gd name="connsiteX6" fmla="*/ 1262460 w 1422362"/>
                <a:gd name="connsiteY6" fmla="*/ 2054789 h 2378062"/>
                <a:gd name="connsiteX7" fmla="*/ 1421092 w 1422362"/>
                <a:gd name="connsiteY7" fmla="*/ 1194263 h 2378062"/>
                <a:gd name="connsiteX8" fmla="*/ 1369124 w 1422362"/>
                <a:gd name="connsiteY8" fmla="*/ 768467 h 2378062"/>
                <a:gd name="connsiteX9" fmla="*/ 1176719 w 1422362"/>
                <a:gd name="connsiteY9" fmla="*/ 736798 h 2378062"/>
                <a:gd name="connsiteX10" fmla="*/ 1168953 w 1422362"/>
                <a:gd name="connsiteY10" fmla="*/ 1035777 h 2378062"/>
                <a:gd name="connsiteX11" fmla="*/ 1156855 w 1422362"/>
                <a:gd name="connsiteY11" fmla="*/ 725048 h 2378062"/>
                <a:gd name="connsiteX12" fmla="*/ 927050 w 1422362"/>
                <a:gd name="connsiteY12" fmla="*/ 682671 h 2378062"/>
                <a:gd name="connsiteX13" fmla="*/ 957315 w 1422362"/>
                <a:gd name="connsiteY13" fmla="*/ 1011885 h 2378062"/>
                <a:gd name="connsiteX14" fmla="*/ 905990 w 1422362"/>
                <a:gd name="connsiteY14" fmla="*/ 681629 h 2378062"/>
                <a:gd name="connsiteX15" fmla="*/ 711016 w 1422362"/>
                <a:gd name="connsiteY15" fmla="*/ 637335 h 2378062"/>
                <a:gd name="connsiteX16" fmla="*/ 729319 w 1422362"/>
                <a:gd name="connsiteY16" fmla="*/ 1025542 h 2378062"/>
                <a:gd name="connsiteX17" fmla="*/ 543268 w 1422362"/>
                <a:gd name="connsiteY17" fmla="*/ 67723 h 2378062"/>
                <a:gd name="connsiteX18" fmla="*/ 471802 w 1422362"/>
                <a:gd name="connsiteY18" fmla="*/ 213672 h 2378062"/>
                <a:gd name="connsiteX19" fmla="*/ 473286 w 1422362"/>
                <a:gd name="connsiteY19" fmla="*/ 1379842 h 2378062"/>
                <a:gd name="connsiteX20" fmla="*/ 338442 w 1422362"/>
                <a:gd name="connsiteY20" fmla="*/ 1325937 h 2378062"/>
                <a:gd name="connsiteX21" fmla="*/ 719 w 1422362"/>
                <a:gd name="connsiteY21" fmla="*/ 1025260 h 2378062"/>
                <a:gd name="connsiteX0" fmla="*/ 719 w 1422362"/>
                <a:gd name="connsiteY0" fmla="*/ 1011512 h 2364314"/>
                <a:gd name="connsiteX1" fmla="*/ 140932 w 1422362"/>
                <a:gd name="connsiteY1" fmla="*/ 1407286 h 2364314"/>
                <a:gd name="connsiteX2" fmla="*/ 309182 w 1422362"/>
                <a:gd name="connsiteY2" fmla="*/ 1765731 h 2364314"/>
                <a:gd name="connsiteX3" fmla="*/ 548773 w 1422362"/>
                <a:gd name="connsiteY3" fmla="*/ 1990305 h 2364314"/>
                <a:gd name="connsiteX4" fmla="*/ 582370 w 1422362"/>
                <a:gd name="connsiteY4" fmla="*/ 2351199 h 2364314"/>
                <a:gd name="connsiteX5" fmla="*/ 1253027 w 1422362"/>
                <a:gd name="connsiteY5" fmla="*/ 2364314 h 2364314"/>
                <a:gd name="connsiteX6" fmla="*/ 1262460 w 1422362"/>
                <a:gd name="connsiteY6" fmla="*/ 2041041 h 2364314"/>
                <a:gd name="connsiteX7" fmla="*/ 1421092 w 1422362"/>
                <a:gd name="connsiteY7" fmla="*/ 1180515 h 2364314"/>
                <a:gd name="connsiteX8" fmla="*/ 1369124 w 1422362"/>
                <a:gd name="connsiteY8" fmla="*/ 754719 h 2364314"/>
                <a:gd name="connsiteX9" fmla="*/ 1176719 w 1422362"/>
                <a:gd name="connsiteY9" fmla="*/ 723050 h 2364314"/>
                <a:gd name="connsiteX10" fmla="*/ 1168953 w 1422362"/>
                <a:gd name="connsiteY10" fmla="*/ 1022029 h 2364314"/>
                <a:gd name="connsiteX11" fmla="*/ 1156855 w 1422362"/>
                <a:gd name="connsiteY11" fmla="*/ 711300 h 2364314"/>
                <a:gd name="connsiteX12" fmla="*/ 927050 w 1422362"/>
                <a:gd name="connsiteY12" fmla="*/ 668923 h 2364314"/>
                <a:gd name="connsiteX13" fmla="*/ 957315 w 1422362"/>
                <a:gd name="connsiteY13" fmla="*/ 998137 h 2364314"/>
                <a:gd name="connsiteX14" fmla="*/ 905990 w 1422362"/>
                <a:gd name="connsiteY14" fmla="*/ 667881 h 2364314"/>
                <a:gd name="connsiteX15" fmla="*/ 711016 w 1422362"/>
                <a:gd name="connsiteY15" fmla="*/ 623587 h 2364314"/>
                <a:gd name="connsiteX16" fmla="*/ 729319 w 1422362"/>
                <a:gd name="connsiteY16" fmla="*/ 1011794 h 2364314"/>
                <a:gd name="connsiteX17" fmla="*/ 630106 w 1422362"/>
                <a:gd name="connsiteY17" fmla="*/ 73272 h 2364314"/>
                <a:gd name="connsiteX18" fmla="*/ 471802 w 1422362"/>
                <a:gd name="connsiteY18" fmla="*/ 199924 h 2364314"/>
                <a:gd name="connsiteX19" fmla="*/ 473286 w 1422362"/>
                <a:gd name="connsiteY19" fmla="*/ 1366094 h 2364314"/>
                <a:gd name="connsiteX20" fmla="*/ 338442 w 1422362"/>
                <a:gd name="connsiteY20" fmla="*/ 1312189 h 2364314"/>
                <a:gd name="connsiteX21" fmla="*/ 719 w 1422362"/>
                <a:gd name="connsiteY21" fmla="*/ 1011512 h 2364314"/>
                <a:gd name="connsiteX0" fmla="*/ 719 w 1422362"/>
                <a:gd name="connsiteY0" fmla="*/ 938672 h 2291474"/>
                <a:gd name="connsiteX1" fmla="*/ 140932 w 1422362"/>
                <a:gd name="connsiteY1" fmla="*/ 1334446 h 2291474"/>
                <a:gd name="connsiteX2" fmla="*/ 309182 w 1422362"/>
                <a:gd name="connsiteY2" fmla="*/ 1692891 h 2291474"/>
                <a:gd name="connsiteX3" fmla="*/ 548773 w 1422362"/>
                <a:gd name="connsiteY3" fmla="*/ 1917465 h 2291474"/>
                <a:gd name="connsiteX4" fmla="*/ 582370 w 1422362"/>
                <a:gd name="connsiteY4" fmla="*/ 2278359 h 2291474"/>
                <a:gd name="connsiteX5" fmla="*/ 1253027 w 1422362"/>
                <a:gd name="connsiteY5" fmla="*/ 2291474 h 2291474"/>
                <a:gd name="connsiteX6" fmla="*/ 1262460 w 1422362"/>
                <a:gd name="connsiteY6" fmla="*/ 1968201 h 2291474"/>
                <a:gd name="connsiteX7" fmla="*/ 1421092 w 1422362"/>
                <a:gd name="connsiteY7" fmla="*/ 1107675 h 2291474"/>
                <a:gd name="connsiteX8" fmla="*/ 1369124 w 1422362"/>
                <a:gd name="connsiteY8" fmla="*/ 681879 h 2291474"/>
                <a:gd name="connsiteX9" fmla="*/ 1176719 w 1422362"/>
                <a:gd name="connsiteY9" fmla="*/ 650210 h 2291474"/>
                <a:gd name="connsiteX10" fmla="*/ 1168953 w 1422362"/>
                <a:gd name="connsiteY10" fmla="*/ 949189 h 2291474"/>
                <a:gd name="connsiteX11" fmla="*/ 1156855 w 1422362"/>
                <a:gd name="connsiteY11" fmla="*/ 638460 h 2291474"/>
                <a:gd name="connsiteX12" fmla="*/ 927050 w 1422362"/>
                <a:gd name="connsiteY12" fmla="*/ 596083 h 2291474"/>
                <a:gd name="connsiteX13" fmla="*/ 957315 w 1422362"/>
                <a:gd name="connsiteY13" fmla="*/ 925297 h 2291474"/>
                <a:gd name="connsiteX14" fmla="*/ 905990 w 1422362"/>
                <a:gd name="connsiteY14" fmla="*/ 595041 h 2291474"/>
                <a:gd name="connsiteX15" fmla="*/ 711016 w 1422362"/>
                <a:gd name="connsiteY15" fmla="*/ 550747 h 2291474"/>
                <a:gd name="connsiteX16" fmla="*/ 729319 w 1422362"/>
                <a:gd name="connsiteY16" fmla="*/ 938954 h 2291474"/>
                <a:gd name="connsiteX17" fmla="*/ 673525 w 1422362"/>
                <a:gd name="connsiteY17" fmla="*/ 130688 h 2291474"/>
                <a:gd name="connsiteX18" fmla="*/ 471802 w 1422362"/>
                <a:gd name="connsiteY18" fmla="*/ 127084 h 2291474"/>
                <a:gd name="connsiteX19" fmla="*/ 473286 w 1422362"/>
                <a:gd name="connsiteY19" fmla="*/ 1293254 h 2291474"/>
                <a:gd name="connsiteX20" fmla="*/ 338442 w 1422362"/>
                <a:gd name="connsiteY20" fmla="*/ 1239349 h 2291474"/>
                <a:gd name="connsiteX21" fmla="*/ 719 w 1422362"/>
                <a:gd name="connsiteY21" fmla="*/ 938672 h 2291474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14198 h 2267000"/>
                <a:gd name="connsiteX1" fmla="*/ 140932 w 1422362"/>
                <a:gd name="connsiteY1" fmla="*/ 1309972 h 2267000"/>
                <a:gd name="connsiteX2" fmla="*/ 309182 w 1422362"/>
                <a:gd name="connsiteY2" fmla="*/ 1668417 h 2267000"/>
                <a:gd name="connsiteX3" fmla="*/ 548773 w 1422362"/>
                <a:gd name="connsiteY3" fmla="*/ 1892991 h 2267000"/>
                <a:gd name="connsiteX4" fmla="*/ 582370 w 1422362"/>
                <a:gd name="connsiteY4" fmla="*/ 2253885 h 2267000"/>
                <a:gd name="connsiteX5" fmla="*/ 1253027 w 1422362"/>
                <a:gd name="connsiteY5" fmla="*/ 2267000 h 2267000"/>
                <a:gd name="connsiteX6" fmla="*/ 1262460 w 1422362"/>
                <a:gd name="connsiteY6" fmla="*/ 1943727 h 2267000"/>
                <a:gd name="connsiteX7" fmla="*/ 1421092 w 1422362"/>
                <a:gd name="connsiteY7" fmla="*/ 1083201 h 2267000"/>
                <a:gd name="connsiteX8" fmla="*/ 1369124 w 1422362"/>
                <a:gd name="connsiteY8" fmla="*/ 657405 h 2267000"/>
                <a:gd name="connsiteX9" fmla="*/ 1176719 w 1422362"/>
                <a:gd name="connsiteY9" fmla="*/ 625736 h 2267000"/>
                <a:gd name="connsiteX10" fmla="*/ 1168953 w 1422362"/>
                <a:gd name="connsiteY10" fmla="*/ 924715 h 2267000"/>
                <a:gd name="connsiteX11" fmla="*/ 1156855 w 1422362"/>
                <a:gd name="connsiteY11" fmla="*/ 613986 h 2267000"/>
                <a:gd name="connsiteX12" fmla="*/ 927050 w 1422362"/>
                <a:gd name="connsiteY12" fmla="*/ 571609 h 2267000"/>
                <a:gd name="connsiteX13" fmla="*/ 957315 w 1422362"/>
                <a:gd name="connsiteY13" fmla="*/ 900823 h 2267000"/>
                <a:gd name="connsiteX14" fmla="*/ 905990 w 1422362"/>
                <a:gd name="connsiteY14" fmla="*/ 570567 h 2267000"/>
                <a:gd name="connsiteX15" fmla="*/ 711016 w 1422362"/>
                <a:gd name="connsiteY15" fmla="*/ 526273 h 2267000"/>
                <a:gd name="connsiteX16" fmla="*/ 714846 w 1422362"/>
                <a:gd name="connsiteY16" fmla="*/ 914480 h 2267000"/>
                <a:gd name="connsiteX17" fmla="*/ 673525 w 1422362"/>
                <a:gd name="connsiteY17" fmla="*/ 106214 h 2267000"/>
                <a:gd name="connsiteX18" fmla="*/ 486275 w 1422362"/>
                <a:gd name="connsiteY18" fmla="*/ 174974 h 2267000"/>
                <a:gd name="connsiteX19" fmla="*/ 473286 w 1422362"/>
                <a:gd name="connsiteY19" fmla="*/ 1268780 h 2267000"/>
                <a:gd name="connsiteX20" fmla="*/ 338442 w 1422362"/>
                <a:gd name="connsiteY20" fmla="*/ 1214875 h 2267000"/>
                <a:gd name="connsiteX21" fmla="*/ 719 w 1422362"/>
                <a:gd name="connsiteY21" fmla="*/ 914198 h 2267000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904644 h 2257446"/>
                <a:gd name="connsiteX1" fmla="*/ 140932 w 1422362"/>
                <a:gd name="connsiteY1" fmla="*/ 1300418 h 2257446"/>
                <a:gd name="connsiteX2" fmla="*/ 309182 w 1422362"/>
                <a:gd name="connsiteY2" fmla="*/ 1658863 h 2257446"/>
                <a:gd name="connsiteX3" fmla="*/ 548773 w 1422362"/>
                <a:gd name="connsiteY3" fmla="*/ 1883437 h 2257446"/>
                <a:gd name="connsiteX4" fmla="*/ 582370 w 1422362"/>
                <a:gd name="connsiteY4" fmla="*/ 2244331 h 2257446"/>
                <a:gd name="connsiteX5" fmla="*/ 1253027 w 1422362"/>
                <a:gd name="connsiteY5" fmla="*/ 2257446 h 2257446"/>
                <a:gd name="connsiteX6" fmla="*/ 1262460 w 1422362"/>
                <a:gd name="connsiteY6" fmla="*/ 1934173 h 2257446"/>
                <a:gd name="connsiteX7" fmla="*/ 1421092 w 1422362"/>
                <a:gd name="connsiteY7" fmla="*/ 1073647 h 2257446"/>
                <a:gd name="connsiteX8" fmla="*/ 1369124 w 1422362"/>
                <a:gd name="connsiteY8" fmla="*/ 647851 h 2257446"/>
                <a:gd name="connsiteX9" fmla="*/ 1176719 w 1422362"/>
                <a:gd name="connsiteY9" fmla="*/ 616182 h 2257446"/>
                <a:gd name="connsiteX10" fmla="*/ 1168953 w 1422362"/>
                <a:gd name="connsiteY10" fmla="*/ 915161 h 2257446"/>
                <a:gd name="connsiteX11" fmla="*/ 1156855 w 1422362"/>
                <a:gd name="connsiteY11" fmla="*/ 604432 h 2257446"/>
                <a:gd name="connsiteX12" fmla="*/ 927050 w 1422362"/>
                <a:gd name="connsiteY12" fmla="*/ 562055 h 2257446"/>
                <a:gd name="connsiteX13" fmla="*/ 957315 w 1422362"/>
                <a:gd name="connsiteY13" fmla="*/ 891269 h 2257446"/>
                <a:gd name="connsiteX14" fmla="*/ 905990 w 1422362"/>
                <a:gd name="connsiteY14" fmla="*/ 561013 h 2257446"/>
                <a:gd name="connsiteX15" fmla="*/ 711016 w 1422362"/>
                <a:gd name="connsiteY15" fmla="*/ 516719 h 2257446"/>
                <a:gd name="connsiteX16" fmla="*/ 714846 w 1422362"/>
                <a:gd name="connsiteY16" fmla="*/ 904926 h 2257446"/>
                <a:gd name="connsiteX17" fmla="*/ 683174 w 1422362"/>
                <a:gd name="connsiteY17" fmla="*/ 125606 h 2257446"/>
                <a:gd name="connsiteX18" fmla="*/ 486275 w 1422362"/>
                <a:gd name="connsiteY18" fmla="*/ 165420 h 2257446"/>
                <a:gd name="connsiteX19" fmla="*/ 473286 w 1422362"/>
                <a:gd name="connsiteY19" fmla="*/ 1259226 h 2257446"/>
                <a:gd name="connsiteX20" fmla="*/ 338442 w 1422362"/>
                <a:gd name="connsiteY20" fmla="*/ 1205321 h 2257446"/>
                <a:gd name="connsiteX21" fmla="*/ 719 w 1422362"/>
                <a:gd name="connsiteY21" fmla="*/ 904644 h 2257446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73286 w 1422362"/>
                <a:gd name="connsiteY19" fmla="*/ 1255537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0 w 1494007"/>
                <a:gd name="connsiteY0" fmla="*/ 886482 h 2253757"/>
                <a:gd name="connsiteX1" fmla="*/ 212577 w 1494007"/>
                <a:gd name="connsiteY1" fmla="*/ 1296729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115210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147622"/>
                <a:gd name="connsiteX1" fmla="*/ 202929 w 1494007"/>
                <a:gd name="connsiteY1" fmla="*/ 1320850 h 2147622"/>
                <a:gd name="connsiteX2" fmla="*/ 438719 w 1494007"/>
                <a:gd name="connsiteY2" fmla="*/ 1655174 h 2147622"/>
                <a:gd name="connsiteX3" fmla="*/ 620418 w 1494007"/>
                <a:gd name="connsiteY3" fmla="*/ 1879748 h 2147622"/>
                <a:gd name="connsiteX4" fmla="*/ 654015 w 1494007"/>
                <a:gd name="connsiteY4" fmla="*/ 2115210 h 2147622"/>
                <a:gd name="connsiteX5" fmla="*/ 1339145 w 1494007"/>
                <a:gd name="connsiteY5" fmla="*/ 2147622 h 2147622"/>
                <a:gd name="connsiteX6" fmla="*/ 1334105 w 1494007"/>
                <a:gd name="connsiteY6" fmla="*/ 1930484 h 2147622"/>
                <a:gd name="connsiteX7" fmla="*/ 1492737 w 1494007"/>
                <a:gd name="connsiteY7" fmla="*/ 1069958 h 2147622"/>
                <a:gd name="connsiteX8" fmla="*/ 1440769 w 1494007"/>
                <a:gd name="connsiteY8" fmla="*/ 644162 h 2147622"/>
                <a:gd name="connsiteX9" fmla="*/ 1248364 w 1494007"/>
                <a:gd name="connsiteY9" fmla="*/ 612493 h 2147622"/>
                <a:gd name="connsiteX10" fmla="*/ 1240598 w 1494007"/>
                <a:gd name="connsiteY10" fmla="*/ 911472 h 2147622"/>
                <a:gd name="connsiteX11" fmla="*/ 1228500 w 1494007"/>
                <a:gd name="connsiteY11" fmla="*/ 600743 h 2147622"/>
                <a:gd name="connsiteX12" fmla="*/ 998695 w 1494007"/>
                <a:gd name="connsiteY12" fmla="*/ 558366 h 2147622"/>
                <a:gd name="connsiteX13" fmla="*/ 1028960 w 1494007"/>
                <a:gd name="connsiteY13" fmla="*/ 887580 h 2147622"/>
                <a:gd name="connsiteX14" fmla="*/ 977635 w 1494007"/>
                <a:gd name="connsiteY14" fmla="*/ 557324 h 2147622"/>
                <a:gd name="connsiteX15" fmla="*/ 782661 w 1494007"/>
                <a:gd name="connsiteY15" fmla="*/ 513030 h 2147622"/>
                <a:gd name="connsiteX16" fmla="*/ 786491 w 1494007"/>
                <a:gd name="connsiteY16" fmla="*/ 901237 h 2147622"/>
                <a:gd name="connsiteX17" fmla="*/ 754819 w 1494007"/>
                <a:gd name="connsiteY17" fmla="*/ 121917 h 2147622"/>
                <a:gd name="connsiteX18" fmla="*/ 557920 w 1494007"/>
                <a:gd name="connsiteY18" fmla="*/ 161731 h 2147622"/>
                <a:gd name="connsiteX19" fmla="*/ 535282 w 1494007"/>
                <a:gd name="connsiteY19" fmla="*/ 1183173 h 2147622"/>
                <a:gd name="connsiteX20" fmla="*/ 376317 w 1494007"/>
                <a:gd name="connsiteY20" fmla="*/ 1148565 h 2147622"/>
                <a:gd name="connsiteX21" fmla="*/ 0 w 1494007"/>
                <a:gd name="connsiteY21" fmla="*/ 886482 h 2147622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33149"/>
                <a:gd name="connsiteX1" fmla="*/ 227051 w 1518129"/>
                <a:gd name="connsiteY1" fmla="*/ 1320850 h 2133149"/>
                <a:gd name="connsiteX2" fmla="*/ 462841 w 1518129"/>
                <a:gd name="connsiteY2" fmla="*/ 1655174 h 2133149"/>
                <a:gd name="connsiteX3" fmla="*/ 644540 w 1518129"/>
                <a:gd name="connsiteY3" fmla="*/ 1879748 h 2133149"/>
                <a:gd name="connsiteX4" fmla="*/ 678137 w 1518129"/>
                <a:gd name="connsiteY4" fmla="*/ 2115210 h 2133149"/>
                <a:gd name="connsiteX5" fmla="*/ 1348794 w 1518129"/>
                <a:gd name="connsiteY5" fmla="*/ 2133149 h 2133149"/>
                <a:gd name="connsiteX6" fmla="*/ 1358227 w 1518129"/>
                <a:gd name="connsiteY6" fmla="*/ 1930484 h 2133149"/>
                <a:gd name="connsiteX7" fmla="*/ 1516859 w 1518129"/>
                <a:gd name="connsiteY7" fmla="*/ 1069958 h 2133149"/>
                <a:gd name="connsiteX8" fmla="*/ 1464891 w 1518129"/>
                <a:gd name="connsiteY8" fmla="*/ 644162 h 2133149"/>
                <a:gd name="connsiteX9" fmla="*/ 1272486 w 1518129"/>
                <a:gd name="connsiteY9" fmla="*/ 612493 h 2133149"/>
                <a:gd name="connsiteX10" fmla="*/ 1264720 w 1518129"/>
                <a:gd name="connsiteY10" fmla="*/ 911472 h 2133149"/>
                <a:gd name="connsiteX11" fmla="*/ 1252622 w 1518129"/>
                <a:gd name="connsiteY11" fmla="*/ 600743 h 2133149"/>
                <a:gd name="connsiteX12" fmla="*/ 1022817 w 1518129"/>
                <a:gd name="connsiteY12" fmla="*/ 558366 h 2133149"/>
                <a:gd name="connsiteX13" fmla="*/ 1053082 w 1518129"/>
                <a:gd name="connsiteY13" fmla="*/ 887580 h 2133149"/>
                <a:gd name="connsiteX14" fmla="*/ 1001757 w 1518129"/>
                <a:gd name="connsiteY14" fmla="*/ 557324 h 2133149"/>
                <a:gd name="connsiteX15" fmla="*/ 806783 w 1518129"/>
                <a:gd name="connsiteY15" fmla="*/ 513030 h 2133149"/>
                <a:gd name="connsiteX16" fmla="*/ 810613 w 1518129"/>
                <a:gd name="connsiteY16" fmla="*/ 901237 h 2133149"/>
                <a:gd name="connsiteX17" fmla="*/ 778941 w 1518129"/>
                <a:gd name="connsiteY17" fmla="*/ 121917 h 2133149"/>
                <a:gd name="connsiteX18" fmla="*/ 582042 w 1518129"/>
                <a:gd name="connsiteY18" fmla="*/ 161731 h 2133149"/>
                <a:gd name="connsiteX19" fmla="*/ 554580 w 1518129"/>
                <a:gd name="connsiteY19" fmla="*/ 1197645 h 2133149"/>
                <a:gd name="connsiteX20" fmla="*/ 419736 w 1518129"/>
                <a:gd name="connsiteY20" fmla="*/ 1153389 h 2133149"/>
                <a:gd name="connsiteX21" fmla="*/ 0 w 1518129"/>
                <a:gd name="connsiteY21" fmla="*/ 891306 h 2133149"/>
                <a:gd name="connsiteX0" fmla="*/ 0 w 1518129"/>
                <a:gd name="connsiteY0" fmla="*/ 891306 h 2115210"/>
                <a:gd name="connsiteX1" fmla="*/ 227051 w 1518129"/>
                <a:gd name="connsiteY1" fmla="*/ 1320850 h 2115210"/>
                <a:gd name="connsiteX2" fmla="*/ 462841 w 1518129"/>
                <a:gd name="connsiteY2" fmla="*/ 1655174 h 2115210"/>
                <a:gd name="connsiteX3" fmla="*/ 644540 w 1518129"/>
                <a:gd name="connsiteY3" fmla="*/ 1879748 h 2115210"/>
                <a:gd name="connsiteX4" fmla="*/ 678137 w 1518129"/>
                <a:gd name="connsiteY4" fmla="*/ 2115210 h 2115210"/>
                <a:gd name="connsiteX5" fmla="*/ 1339145 w 1518129"/>
                <a:gd name="connsiteY5" fmla="*/ 2113852 h 2115210"/>
                <a:gd name="connsiteX6" fmla="*/ 1358227 w 1518129"/>
                <a:gd name="connsiteY6" fmla="*/ 1930484 h 2115210"/>
                <a:gd name="connsiteX7" fmla="*/ 1516859 w 1518129"/>
                <a:gd name="connsiteY7" fmla="*/ 1069958 h 2115210"/>
                <a:gd name="connsiteX8" fmla="*/ 1464891 w 1518129"/>
                <a:gd name="connsiteY8" fmla="*/ 644162 h 2115210"/>
                <a:gd name="connsiteX9" fmla="*/ 1272486 w 1518129"/>
                <a:gd name="connsiteY9" fmla="*/ 612493 h 2115210"/>
                <a:gd name="connsiteX10" fmla="*/ 1264720 w 1518129"/>
                <a:gd name="connsiteY10" fmla="*/ 911472 h 2115210"/>
                <a:gd name="connsiteX11" fmla="*/ 1252622 w 1518129"/>
                <a:gd name="connsiteY11" fmla="*/ 600743 h 2115210"/>
                <a:gd name="connsiteX12" fmla="*/ 1022817 w 1518129"/>
                <a:gd name="connsiteY12" fmla="*/ 558366 h 2115210"/>
                <a:gd name="connsiteX13" fmla="*/ 1053082 w 1518129"/>
                <a:gd name="connsiteY13" fmla="*/ 887580 h 2115210"/>
                <a:gd name="connsiteX14" fmla="*/ 1001757 w 1518129"/>
                <a:gd name="connsiteY14" fmla="*/ 557324 h 2115210"/>
                <a:gd name="connsiteX15" fmla="*/ 806783 w 1518129"/>
                <a:gd name="connsiteY15" fmla="*/ 513030 h 2115210"/>
                <a:gd name="connsiteX16" fmla="*/ 810613 w 1518129"/>
                <a:gd name="connsiteY16" fmla="*/ 901237 h 2115210"/>
                <a:gd name="connsiteX17" fmla="*/ 778941 w 1518129"/>
                <a:gd name="connsiteY17" fmla="*/ 121917 h 2115210"/>
                <a:gd name="connsiteX18" fmla="*/ 582042 w 1518129"/>
                <a:gd name="connsiteY18" fmla="*/ 161731 h 2115210"/>
                <a:gd name="connsiteX19" fmla="*/ 554580 w 1518129"/>
                <a:gd name="connsiteY19" fmla="*/ 1197645 h 2115210"/>
                <a:gd name="connsiteX20" fmla="*/ 419736 w 1518129"/>
                <a:gd name="connsiteY20" fmla="*/ 1153389 h 2115210"/>
                <a:gd name="connsiteX21" fmla="*/ 0 w 1518129"/>
                <a:gd name="connsiteY21" fmla="*/ 891306 h 2115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18129" h="2115210">
                  <a:moveTo>
                    <a:pt x="0" y="891306"/>
                  </a:moveTo>
                  <a:cubicBezTo>
                    <a:pt x="124742" y="1042097"/>
                    <a:pt x="180313" y="1188925"/>
                    <a:pt x="227051" y="1320850"/>
                  </a:cubicBezTo>
                  <a:cubicBezTo>
                    <a:pt x="283134" y="1440332"/>
                    <a:pt x="360533" y="1506746"/>
                    <a:pt x="462841" y="1655174"/>
                  </a:cubicBezTo>
                  <a:cubicBezTo>
                    <a:pt x="565096" y="1757587"/>
                    <a:pt x="604529" y="1837560"/>
                    <a:pt x="644540" y="1879748"/>
                  </a:cubicBezTo>
                  <a:cubicBezTo>
                    <a:pt x="721823" y="1966655"/>
                    <a:pt x="679875" y="2008729"/>
                    <a:pt x="678137" y="2115210"/>
                  </a:cubicBezTo>
                  <a:lnTo>
                    <a:pt x="1339145" y="2113852"/>
                  </a:lnTo>
                  <a:cubicBezTo>
                    <a:pt x="1324322" y="2047548"/>
                    <a:pt x="1303318" y="2034201"/>
                    <a:pt x="1358227" y="1930484"/>
                  </a:cubicBezTo>
                  <a:cubicBezTo>
                    <a:pt x="1521981" y="1634855"/>
                    <a:pt x="1516858" y="1179685"/>
                    <a:pt x="1516859" y="1069958"/>
                  </a:cubicBezTo>
                  <a:cubicBezTo>
                    <a:pt x="1522576" y="857179"/>
                    <a:pt x="1509640" y="720406"/>
                    <a:pt x="1464891" y="644162"/>
                  </a:cubicBezTo>
                  <a:cubicBezTo>
                    <a:pt x="1396021" y="572742"/>
                    <a:pt x="1370976" y="579197"/>
                    <a:pt x="1272486" y="612493"/>
                  </a:cubicBezTo>
                  <a:cubicBezTo>
                    <a:pt x="1306205" y="707004"/>
                    <a:pt x="1275123" y="829781"/>
                    <a:pt x="1264720" y="911472"/>
                  </a:cubicBezTo>
                  <a:cubicBezTo>
                    <a:pt x="1250153" y="907906"/>
                    <a:pt x="1292939" y="659594"/>
                    <a:pt x="1252622" y="600743"/>
                  </a:cubicBezTo>
                  <a:cubicBezTo>
                    <a:pt x="1202656" y="541892"/>
                    <a:pt x="1107533" y="508148"/>
                    <a:pt x="1022817" y="558366"/>
                  </a:cubicBezTo>
                  <a:cubicBezTo>
                    <a:pt x="1086811" y="668103"/>
                    <a:pt x="1058849" y="793697"/>
                    <a:pt x="1053082" y="887580"/>
                  </a:cubicBezTo>
                  <a:cubicBezTo>
                    <a:pt x="1041532" y="883386"/>
                    <a:pt x="1071753" y="653519"/>
                    <a:pt x="1001757" y="557324"/>
                  </a:cubicBezTo>
                  <a:cubicBezTo>
                    <a:pt x="946234" y="504548"/>
                    <a:pt x="915026" y="504758"/>
                    <a:pt x="806783" y="513030"/>
                  </a:cubicBezTo>
                  <a:cubicBezTo>
                    <a:pt x="816055" y="653003"/>
                    <a:pt x="822837" y="732256"/>
                    <a:pt x="810613" y="901237"/>
                  </a:cubicBezTo>
                  <a:cubicBezTo>
                    <a:pt x="782414" y="451352"/>
                    <a:pt x="784675" y="276900"/>
                    <a:pt x="778941" y="121917"/>
                  </a:cubicBezTo>
                  <a:cubicBezTo>
                    <a:pt x="774616" y="-32693"/>
                    <a:pt x="569584" y="-61779"/>
                    <a:pt x="582042" y="161731"/>
                  </a:cubicBezTo>
                  <a:cubicBezTo>
                    <a:pt x="570378" y="380417"/>
                    <a:pt x="623442" y="1132875"/>
                    <a:pt x="554580" y="1197645"/>
                  </a:cubicBezTo>
                  <a:cubicBezTo>
                    <a:pt x="495024" y="1230412"/>
                    <a:pt x="496393" y="1222363"/>
                    <a:pt x="419736" y="1153389"/>
                  </a:cubicBezTo>
                  <a:cubicBezTo>
                    <a:pt x="331744" y="1046414"/>
                    <a:pt x="197603" y="767201"/>
                    <a:pt x="0" y="89130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86237614-27E4-4E44-AB53-441F724A66AE}"/>
                </a:ext>
              </a:extLst>
            </p:cNvPr>
            <p:cNvGrpSpPr/>
            <p:nvPr/>
          </p:nvGrpSpPr>
          <p:grpSpPr>
            <a:xfrm rot="5400000">
              <a:off x="-91119" y="4126341"/>
              <a:ext cx="1048447" cy="872955"/>
              <a:chOff x="967066" y="4263648"/>
              <a:chExt cx="670418" cy="1251022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8683E0C-15A4-46D0-831E-ED181CF631FA}"/>
                  </a:ext>
                </a:extLst>
              </p:cNvPr>
              <p:cNvSpPr/>
              <p:nvPr/>
            </p:nvSpPr>
            <p:spPr>
              <a:xfrm rot="16200000">
                <a:off x="1080146" y="4196080"/>
                <a:ext cx="457516" cy="59265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E9E7157D-D83F-4008-BAFC-FA76DE72D77D}"/>
                  </a:ext>
                </a:extLst>
              </p:cNvPr>
              <p:cNvSpPr/>
              <p:nvPr/>
            </p:nvSpPr>
            <p:spPr>
              <a:xfrm rot="16200000">
                <a:off x="858794" y="4735980"/>
                <a:ext cx="886962" cy="670418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598597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24B0FF5B-5857-4DD2-8316-525F7AB76D4C}"/>
              </a:ext>
            </a:extLst>
          </p:cNvPr>
          <p:cNvGrpSpPr/>
          <p:nvPr/>
        </p:nvGrpSpPr>
        <p:grpSpPr>
          <a:xfrm>
            <a:off x="5207975" y="2573079"/>
            <a:ext cx="6983876" cy="1711842"/>
            <a:chOff x="5207975" y="2573079"/>
            <a:chExt cx="6983876" cy="1711842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2FD24A37-A04F-4CF8-80D7-1D65CB9073FD}"/>
                </a:ext>
              </a:extLst>
            </p:cNvPr>
            <p:cNvSpPr/>
            <p:nvPr/>
          </p:nvSpPr>
          <p:spPr>
            <a:xfrm>
              <a:off x="5208124" y="2573079"/>
              <a:ext cx="6983727" cy="17118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E50E034-FB76-415F-B18C-807D285EA85C}"/>
                </a:ext>
              </a:extLst>
            </p:cNvPr>
            <p:cNvSpPr/>
            <p:nvPr/>
          </p:nvSpPr>
          <p:spPr>
            <a:xfrm>
              <a:off x="5207975" y="2573079"/>
              <a:ext cx="168406" cy="17118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48A2979-A456-4286-B8FC-8FF4C0C58EFD}"/>
              </a:ext>
            </a:extLst>
          </p:cNvPr>
          <p:cNvSpPr txBox="1"/>
          <p:nvPr/>
        </p:nvSpPr>
        <p:spPr>
          <a:xfrm>
            <a:off x="5527940" y="3075057"/>
            <a:ext cx="6344093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000" b="1" dirty="0" smtClean="0"/>
              <a:t>Line plot in Matplotlib</a:t>
            </a:r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124283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837127" y="339509"/>
            <a:ext cx="11204619" cy="5855229"/>
          </a:xfrm>
        </p:spPr>
        <p:txBody>
          <a:bodyPr/>
          <a:lstStyle/>
          <a:p>
            <a:pPr algn="l"/>
            <a:r>
              <a:rPr lang="en-IN" sz="3200" dirty="0"/>
              <a:t>'</a:t>
            </a:r>
            <a:r>
              <a:rPr lang="en-IN" sz="3200" dirty="0" err="1"/>
              <a:t>center</a:t>
            </a:r>
            <a:r>
              <a:rPr lang="en-IN" sz="3200" dirty="0"/>
              <a:t> left'	</a:t>
            </a:r>
            <a:r>
              <a:rPr lang="en-IN" sz="3200" dirty="0" smtClean="0"/>
              <a:t>		6</a:t>
            </a:r>
            <a:endParaRPr lang="en-IN" sz="3200" dirty="0"/>
          </a:p>
          <a:p>
            <a:pPr algn="l"/>
            <a:r>
              <a:rPr lang="en-IN" sz="3200" dirty="0"/>
              <a:t>'</a:t>
            </a:r>
            <a:r>
              <a:rPr lang="en-IN" sz="3200" dirty="0" err="1"/>
              <a:t>center</a:t>
            </a:r>
            <a:r>
              <a:rPr lang="en-IN" sz="3200" dirty="0"/>
              <a:t> right'	</a:t>
            </a:r>
            <a:r>
              <a:rPr lang="en-IN" sz="3200" dirty="0" smtClean="0"/>
              <a:t>		7</a:t>
            </a:r>
            <a:endParaRPr lang="en-IN" sz="3200" dirty="0"/>
          </a:p>
          <a:p>
            <a:pPr algn="l"/>
            <a:r>
              <a:rPr lang="en-IN" sz="3200" dirty="0"/>
              <a:t>'lower </a:t>
            </a:r>
            <a:r>
              <a:rPr lang="en-IN" sz="3200" dirty="0" err="1"/>
              <a:t>center</a:t>
            </a:r>
            <a:r>
              <a:rPr lang="en-IN" sz="3200" dirty="0"/>
              <a:t>'	</a:t>
            </a:r>
            <a:r>
              <a:rPr lang="en-IN" sz="3200" dirty="0" smtClean="0"/>
              <a:t>		8</a:t>
            </a:r>
            <a:endParaRPr lang="en-IN" sz="3200" dirty="0"/>
          </a:p>
          <a:p>
            <a:pPr algn="l"/>
            <a:r>
              <a:rPr lang="en-IN" sz="3200" dirty="0"/>
              <a:t>'upper </a:t>
            </a:r>
            <a:r>
              <a:rPr lang="en-IN" sz="3200" dirty="0" err="1"/>
              <a:t>center</a:t>
            </a:r>
            <a:r>
              <a:rPr lang="en-IN" sz="3200" dirty="0"/>
              <a:t>'	</a:t>
            </a:r>
            <a:r>
              <a:rPr lang="en-IN" sz="3200" dirty="0" smtClean="0"/>
              <a:t>		9</a:t>
            </a:r>
            <a:endParaRPr lang="en-IN" sz="3200" dirty="0"/>
          </a:p>
          <a:p>
            <a:pPr algn="l"/>
            <a:r>
              <a:rPr lang="en-IN" sz="3200" dirty="0"/>
              <a:t>'</a:t>
            </a:r>
            <a:r>
              <a:rPr lang="en-IN" sz="3200" dirty="0" err="1"/>
              <a:t>center</a:t>
            </a:r>
            <a:r>
              <a:rPr lang="en-IN" sz="3200" dirty="0"/>
              <a:t>'	</a:t>
            </a:r>
            <a:r>
              <a:rPr lang="en-IN" sz="3200" dirty="0" smtClean="0"/>
              <a:t>			10</a:t>
            </a:r>
          </a:p>
          <a:p>
            <a:pPr algn="l"/>
            <a:endParaRPr lang="en-IN" sz="32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9A2186A-C326-48DC-8E09-0BB48FF9D3DE}"/>
              </a:ext>
            </a:extLst>
          </p:cNvPr>
          <p:cNvGrpSpPr/>
          <p:nvPr/>
        </p:nvGrpSpPr>
        <p:grpSpPr>
          <a:xfrm>
            <a:off x="98906" y="313751"/>
            <a:ext cx="648068" cy="476518"/>
            <a:chOff x="-3373" y="3444677"/>
            <a:chExt cx="3155739" cy="1643520"/>
          </a:xfrm>
        </p:grpSpPr>
        <p:sp>
          <p:nvSpPr>
            <p:cNvPr id="4" name="Freeform 61">
              <a:extLst>
                <a:ext uri="{FF2B5EF4-FFF2-40B4-BE49-F238E27FC236}">
                  <a16:creationId xmlns:a16="http://schemas.microsoft.com/office/drawing/2014/main" id="{B69C1344-DA27-4625-A365-74DC77A0B525}"/>
                </a:ext>
              </a:extLst>
            </p:cNvPr>
            <p:cNvSpPr/>
            <p:nvPr/>
          </p:nvSpPr>
          <p:spPr>
            <a:xfrm rot="5400000">
              <a:off x="1185646" y="3121477"/>
              <a:ext cx="1643520" cy="2289920"/>
            </a:xfrm>
            <a:custGeom>
              <a:avLst/>
              <a:gdLst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31366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90042 w 1404608"/>
                <a:gd name="connsiteY10" fmla="*/ 599846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702259 w 1404608"/>
                <a:gd name="connsiteY12" fmla="*/ 629107 h 2070201"/>
                <a:gd name="connsiteX13" fmla="*/ 526694 w 1404608"/>
                <a:gd name="connsiteY13" fmla="*/ 0 h 2070201"/>
                <a:gd name="connsiteX14" fmla="*/ 468172 w 1404608"/>
                <a:gd name="connsiteY14" fmla="*/ 1338681 h 2070201"/>
                <a:gd name="connsiteX15" fmla="*/ 321868 w 1404608"/>
                <a:gd name="connsiteY15" fmla="*/ 1287475 h 2070201"/>
                <a:gd name="connsiteX16" fmla="*/ 0 w 1404608"/>
                <a:gd name="connsiteY16" fmla="*/ 1053388 h 2070201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8942 h 2075755"/>
                <a:gd name="connsiteX1" fmla="*/ 124358 w 1404608"/>
                <a:gd name="connsiteY1" fmla="*/ 1388126 h 2075755"/>
                <a:gd name="connsiteX2" fmla="*/ 292608 w 1404608"/>
                <a:gd name="connsiteY2" fmla="*/ 1746571 h 2075755"/>
                <a:gd name="connsiteX3" fmla="*/ 687628 w 1404608"/>
                <a:gd name="connsiteY3" fmla="*/ 2075755 h 2075755"/>
                <a:gd name="connsiteX4" fmla="*/ 1294790 w 1404608"/>
                <a:gd name="connsiteY4" fmla="*/ 2061125 h 2075755"/>
                <a:gd name="connsiteX5" fmla="*/ 1404518 w 1404608"/>
                <a:gd name="connsiteY5" fmla="*/ 1161355 h 2075755"/>
                <a:gd name="connsiteX6" fmla="*/ 1221638 w 1404608"/>
                <a:gd name="connsiteY6" fmla="*/ 773650 h 2075755"/>
                <a:gd name="connsiteX7" fmla="*/ 1177747 w 1404608"/>
                <a:gd name="connsiteY7" fmla="*/ 971160 h 2075755"/>
                <a:gd name="connsiteX8" fmla="*/ 980236 w 1404608"/>
                <a:gd name="connsiteY8" fmla="*/ 700498 h 2075755"/>
                <a:gd name="connsiteX9" fmla="*/ 921715 w 1404608"/>
                <a:gd name="connsiteY9" fmla="*/ 934584 h 2075755"/>
                <a:gd name="connsiteX10" fmla="*/ 738836 w 1404608"/>
                <a:gd name="connsiteY10" fmla="*/ 598085 h 2075755"/>
                <a:gd name="connsiteX11" fmla="*/ 709574 w 1404608"/>
                <a:gd name="connsiteY11" fmla="*/ 941899 h 2075755"/>
                <a:gd name="connsiteX12" fmla="*/ 526694 w 1404608"/>
                <a:gd name="connsiteY12" fmla="*/ 5554 h 2075755"/>
                <a:gd name="connsiteX13" fmla="*/ 468172 w 1404608"/>
                <a:gd name="connsiteY13" fmla="*/ 1344235 h 2075755"/>
                <a:gd name="connsiteX14" fmla="*/ 321868 w 1404608"/>
                <a:gd name="connsiteY14" fmla="*/ 1293029 h 2075755"/>
                <a:gd name="connsiteX15" fmla="*/ 0 w 1404608"/>
                <a:gd name="connsiteY15" fmla="*/ 1058942 h 2075755"/>
                <a:gd name="connsiteX0" fmla="*/ 0 w 1404608"/>
                <a:gd name="connsiteY0" fmla="*/ 1029958 h 2046771"/>
                <a:gd name="connsiteX1" fmla="*/ 124358 w 1404608"/>
                <a:gd name="connsiteY1" fmla="*/ 1359142 h 2046771"/>
                <a:gd name="connsiteX2" fmla="*/ 292608 w 1404608"/>
                <a:gd name="connsiteY2" fmla="*/ 1717587 h 2046771"/>
                <a:gd name="connsiteX3" fmla="*/ 687628 w 1404608"/>
                <a:gd name="connsiteY3" fmla="*/ 2046771 h 2046771"/>
                <a:gd name="connsiteX4" fmla="*/ 1294790 w 1404608"/>
                <a:gd name="connsiteY4" fmla="*/ 2032141 h 2046771"/>
                <a:gd name="connsiteX5" fmla="*/ 1404518 w 1404608"/>
                <a:gd name="connsiteY5" fmla="*/ 1132371 h 2046771"/>
                <a:gd name="connsiteX6" fmla="*/ 1221638 w 1404608"/>
                <a:gd name="connsiteY6" fmla="*/ 744666 h 2046771"/>
                <a:gd name="connsiteX7" fmla="*/ 1177747 w 1404608"/>
                <a:gd name="connsiteY7" fmla="*/ 942176 h 2046771"/>
                <a:gd name="connsiteX8" fmla="*/ 980236 w 1404608"/>
                <a:gd name="connsiteY8" fmla="*/ 671514 h 2046771"/>
                <a:gd name="connsiteX9" fmla="*/ 921715 w 1404608"/>
                <a:gd name="connsiteY9" fmla="*/ 905600 h 2046771"/>
                <a:gd name="connsiteX10" fmla="*/ 738836 w 1404608"/>
                <a:gd name="connsiteY10" fmla="*/ 569101 h 2046771"/>
                <a:gd name="connsiteX11" fmla="*/ 709574 w 1404608"/>
                <a:gd name="connsiteY11" fmla="*/ 912915 h 2046771"/>
                <a:gd name="connsiteX12" fmla="*/ 526694 w 1404608"/>
                <a:gd name="connsiteY12" fmla="*/ 5831 h 2046771"/>
                <a:gd name="connsiteX13" fmla="*/ 468172 w 1404608"/>
                <a:gd name="connsiteY13" fmla="*/ 1315251 h 2046771"/>
                <a:gd name="connsiteX14" fmla="*/ 321868 w 1404608"/>
                <a:gd name="connsiteY14" fmla="*/ 1264045 h 2046771"/>
                <a:gd name="connsiteX15" fmla="*/ 0 w 1404608"/>
                <a:gd name="connsiteY15" fmla="*/ 1029958 h 2046771"/>
                <a:gd name="connsiteX0" fmla="*/ 0 w 1404608"/>
                <a:gd name="connsiteY0" fmla="*/ 1024127 h 2040940"/>
                <a:gd name="connsiteX1" fmla="*/ 124358 w 1404608"/>
                <a:gd name="connsiteY1" fmla="*/ 1353311 h 2040940"/>
                <a:gd name="connsiteX2" fmla="*/ 292608 w 1404608"/>
                <a:gd name="connsiteY2" fmla="*/ 1711756 h 2040940"/>
                <a:gd name="connsiteX3" fmla="*/ 687628 w 1404608"/>
                <a:gd name="connsiteY3" fmla="*/ 2040940 h 2040940"/>
                <a:gd name="connsiteX4" fmla="*/ 1294790 w 1404608"/>
                <a:gd name="connsiteY4" fmla="*/ 2026310 h 2040940"/>
                <a:gd name="connsiteX5" fmla="*/ 1404518 w 1404608"/>
                <a:gd name="connsiteY5" fmla="*/ 1126540 h 2040940"/>
                <a:gd name="connsiteX6" fmla="*/ 1221638 w 1404608"/>
                <a:gd name="connsiteY6" fmla="*/ 738835 h 2040940"/>
                <a:gd name="connsiteX7" fmla="*/ 1177747 w 1404608"/>
                <a:gd name="connsiteY7" fmla="*/ 936345 h 2040940"/>
                <a:gd name="connsiteX8" fmla="*/ 980236 w 1404608"/>
                <a:gd name="connsiteY8" fmla="*/ 665683 h 2040940"/>
                <a:gd name="connsiteX9" fmla="*/ 921715 w 1404608"/>
                <a:gd name="connsiteY9" fmla="*/ 899769 h 2040940"/>
                <a:gd name="connsiteX10" fmla="*/ 738836 w 1404608"/>
                <a:gd name="connsiteY10" fmla="*/ 563270 h 2040940"/>
                <a:gd name="connsiteX11" fmla="*/ 709574 w 1404608"/>
                <a:gd name="connsiteY11" fmla="*/ 907084 h 2040940"/>
                <a:gd name="connsiteX12" fmla="*/ 526694 w 1404608"/>
                <a:gd name="connsiteY12" fmla="*/ 0 h 2040940"/>
                <a:gd name="connsiteX13" fmla="*/ 468172 w 1404608"/>
                <a:gd name="connsiteY13" fmla="*/ 1309420 h 2040940"/>
                <a:gd name="connsiteX14" fmla="*/ 321868 w 1404608"/>
                <a:gd name="connsiteY14" fmla="*/ 1258214 h 2040940"/>
                <a:gd name="connsiteX15" fmla="*/ 0 w 1404608"/>
                <a:gd name="connsiteY15" fmla="*/ 1024127 h 2040940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370 h 2041183"/>
                <a:gd name="connsiteX1" fmla="*/ 124358 w 1404608"/>
                <a:gd name="connsiteY1" fmla="*/ 1353554 h 2041183"/>
                <a:gd name="connsiteX2" fmla="*/ 292608 w 1404608"/>
                <a:gd name="connsiteY2" fmla="*/ 1711999 h 2041183"/>
                <a:gd name="connsiteX3" fmla="*/ 687628 w 1404608"/>
                <a:gd name="connsiteY3" fmla="*/ 2041183 h 2041183"/>
                <a:gd name="connsiteX4" fmla="*/ 1294790 w 1404608"/>
                <a:gd name="connsiteY4" fmla="*/ 2026553 h 2041183"/>
                <a:gd name="connsiteX5" fmla="*/ 1404518 w 1404608"/>
                <a:gd name="connsiteY5" fmla="*/ 1126783 h 2041183"/>
                <a:gd name="connsiteX6" fmla="*/ 1221638 w 1404608"/>
                <a:gd name="connsiteY6" fmla="*/ 739078 h 2041183"/>
                <a:gd name="connsiteX7" fmla="*/ 1177747 w 1404608"/>
                <a:gd name="connsiteY7" fmla="*/ 936588 h 2041183"/>
                <a:gd name="connsiteX8" fmla="*/ 980236 w 1404608"/>
                <a:gd name="connsiteY8" fmla="*/ 665926 h 2041183"/>
                <a:gd name="connsiteX9" fmla="*/ 921715 w 1404608"/>
                <a:gd name="connsiteY9" fmla="*/ 900012 h 2041183"/>
                <a:gd name="connsiteX10" fmla="*/ 738836 w 1404608"/>
                <a:gd name="connsiteY10" fmla="*/ 563513 h 2041183"/>
                <a:gd name="connsiteX11" fmla="*/ 709574 w 1404608"/>
                <a:gd name="connsiteY11" fmla="*/ 907327 h 2041183"/>
                <a:gd name="connsiteX12" fmla="*/ 526694 w 1404608"/>
                <a:gd name="connsiteY12" fmla="*/ 243 h 2041183"/>
                <a:gd name="connsiteX13" fmla="*/ 468172 w 1404608"/>
                <a:gd name="connsiteY13" fmla="*/ 1309663 h 2041183"/>
                <a:gd name="connsiteX14" fmla="*/ 321868 w 1404608"/>
                <a:gd name="connsiteY14" fmla="*/ 1258457 h 2041183"/>
                <a:gd name="connsiteX15" fmla="*/ 0 w 1404608"/>
                <a:gd name="connsiteY15" fmla="*/ 1024370 h 2041183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55410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36384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52597 w 1421182"/>
                <a:gd name="connsiteY6" fmla="*/ 669316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537 h 2040940"/>
                <a:gd name="connsiteX1" fmla="*/ 140932 w 1421182"/>
                <a:gd name="connsiteY1" fmla="*/ 1353311 h 2040940"/>
                <a:gd name="connsiteX2" fmla="*/ 309182 w 1421182"/>
                <a:gd name="connsiteY2" fmla="*/ 1711756 h 2040940"/>
                <a:gd name="connsiteX3" fmla="*/ 704202 w 1421182"/>
                <a:gd name="connsiteY3" fmla="*/ 2040940 h 2040940"/>
                <a:gd name="connsiteX4" fmla="*/ 1311364 w 1421182"/>
                <a:gd name="connsiteY4" fmla="*/ 2026310 h 2040940"/>
                <a:gd name="connsiteX5" fmla="*/ 1421092 w 1421182"/>
                <a:gd name="connsiteY5" fmla="*/ 1126540 h 2040940"/>
                <a:gd name="connsiteX6" fmla="*/ 1152597 w 1421182"/>
                <a:gd name="connsiteY6" fmla="*/ 669074 h 2040940"/>
                <a:gd name="connsiteX7" fmla="*/ 1168953 w 1421182"/>
                <a:gd name="connsiteY7" fmla="*/ 968054 h 2040940"/>
                <a:gd name="connsiteX8" fmla="*/ 927050 w 1421182"/>
                <a:gd name="connsiteY8" fmla="*/ 614948 h 2040940"/>
                <a:gd name="connsiteX9" fmla="*/ 957315 w 1421182"/>
                <a:gd name="connsiteY9" fmla="*/ 944162 h 2040940"/>
                <a:gd name="connsiteX10" fmla="*/ 711016 w 1421182"/>
                <a:gd name="connsiteY10" fmla="*/ 569612 h 2040940"/>
                <a:gd name="connsiteX11" fmla="*/ 729319 w 1421182"/>
                <a:gd name="connsiteY11" fmla="*/ 957819 h 2040940"/>
                <a:gd name="connsiteX12" fmla="*/ 543268 w 1421182"/>
                <a:gd name="connsiteY12" fmla="*/ 0 h 2040940"/>
                <a:gd name="connsiteX13" fmla="*/ 473286 w 1421182"/>
                <a:gd name="connsiteY13" fmla="*/ 1312119 h 2040940"/>
                <a:gd name="connsiteX14" fmla="*/ 338442 w 1421182"/>
                <a:gd name="connsiteY14" fmla="*/ 1258214 h 2040940"/>
                <a:gd name="connsiteX15" fmla="*/ 719 w 1421182"/>
                <a:gd name="connsiteY15" fmla="*/ 957537 h 2040940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26318"/>
                <a:gd name="connsiteX1" fmla="*/ 140932 w 1421182"/>
                <a:gd name="connsiteY1" fmla="*/ 1353319 h 2026318"/>
                <a:gd name="connsiteX2" fmla="*/ 309182 w 1421182"/>
                <a:gd name="connsiteY2" fmla="*/ 1711764 h 2026318"/>
                <a:gd name="connsiteX3" fmla="*/ 693290 w 1421182"/>
                <a:gd name="connsiteY3" fmla="*/ 2019121 h 2026318"/>
                <a:gd name="connsiteX4" fmla="*/ 1311364 w 1421182"/>
                <a:gd name="connsiteY4" fmla="*/ 2026318 h 2026318"/>
                <a:gd name="connsiteX5" fmla="*/ 1421092 w 1421182"/>
                <a:gd name="connsiteY5" fmla="*/ 1126548 h 2026318"/>
                <a:gd name="connsiteX6" fmla="*/ 1152597 w 1421182"/>
                <a:gd name="connsiteY6" fmla="*/ 669082 h 2026318"/>
                <a:gd name="connsiteX7" fmla="*/ 1168953 w 1421182"/>
                <a:gd name="connsiteY7" fmla="*/ 968062 h 2026318"/>
                <a:gd name="connsiteX8" fmla="*/ 927050 w 1421182"/>
                <a:gd name="connsiteY8" fmla="*/ 614956 h 2026318"/>
                <a:gd name="connsiteX9" fmla="*/ 957315 w 1421182"/>
                <a:gd name="connsiteY9" fmla="*/ 944170 h 2026318"/>
                <a:gd name="connsiteX10" fmla="*/ 711016 w 1421182"/>
                <a:gd name="connsiteY10" fmla="*/ 569620 h 2026318"/>
                <a:gd name="connsiteX11" fmla="*/ 729319 w 1421182"/>
                <a:gd name="connsiteY11" fmla="*/ 957827 h 2026318"/>
                <a:gd name="connsiteX12" fmla="*/ 543268 w 1421182"/>
                <a:gd name="connsiteY12" fmla="*/ 8 h 2026318"/>
                <a:gd name="connsiteX13" fmla="*/ 473286 w 1421182"/>
                <a:gd name="connsiteY13" fmla="*/ 1312127 h 2026318"/>
                <a:gd name="connsiteX14" fmla="*/ 338442 w 1421182"/>
                <a:gd name="connsiteY14" fmla="*/ 1258222 h 2026318"/>
                <a:gd name="connsiteX15" fmla="*/ 719 w 1421182"/>
                <a:gd name="connsiteY15" fmla="*/ 957545 h 2026318"/>
                <a:gd name="connsiteX0" fmla="*/ 719 w 1421182"/>
                <a:gd name="connsiteY0" fmla="*/ 957545 h 2295953"/>
                <a:gd name="connsiteX1" fmla="*/ 140932 w 1421182"/>
                <a:gd name="connsiteY1" fmla="*/ 1353319 h 2295953"/>
                <a:gd name="connsiteX2" fmla="*/ 309182 w 1421182"/>
                <a:gd name="connsiteY2" fmla="*/ 1711764 h 2295953"/>
                <a:gd name="connsiteX3" fmla="*/ 693290 w 1421182"/>
                <a:gd name="connsiteY3" fmla="*/ 2019121 h 2295953"/>
                <a:gd name="connsiteX4" fmla="*/ 722524 w 1421182"/>
                <a:gd name="connsiteY4" fmla="*/ 2295953 h 2295953"/>
                <a:gd name="connsiteX5" fmla="*/ 1311364 w 1421182"/>
                <a:gd name="connsiteY5" fmla="*/ 2026318 h 2295953"/>
                <a:gd name="connsiteX6" fmla="*/ 1421092 w 1421182"/>
                <a:gd name="connsiteY6" fmla="*/ 1126548 h 2295953"/>
                <a:gd name="connsiteX7" fmla="*/ 1152597 w 1421182"/>
                <a:gd name="connsiteY7" fmla="*/ 669082 h 2295953"/>
                <a:gd name="connsiteX8" fmla="*/ 1168953 w 1421182"/>
                <a:gd name="connsiteY8" fmla="*/ 968062 h 2295953"/>
                <a:gd name="connsiteX9" fmla="*/ 927050 w 1421182"/>
                <a:gd name="connsiteY9" fmla="*/ 614956 h 2295953"/>
                <a:gd name="connsiteX10" fmla="*/ 957315 w 1421182"/>
                <a:gd name="connsiteY10" fmla="*/ 944170 h 2295953"/>
                <a:gd name="connsiteX11" fmla="*/ 711016 w 1421182"/>
                <a:gd name="connsiteY11" fmla="*/ 569620 h 2295953"/>
                <a:gd name="connsiteX12" fmla="*/ 729319 w 1421182"/>
                <a:gd name="connsiteY12" fmla="*/ 957827 h 2295953"/>
                <a:gd name="connsiteX13" fmla="*/ 543268 w 1421182"/>
                <a:gd name="connsiteY13" fmla="*/ 8 h 2295953"/>
                <a:gd name="connsiteX14" fmla="*/ 473286 w 1421182"/>
                <a:gd name="connsiteY14" fmla="*/ 1312127 h 2295953"/>
                <a:gd name="connsiteX15" fmla="*/ 338442 w 1421182"/>
                <a:gd name="connsiteY15" fmla="*/ 1258222 h 2295953"/>
                <a:gd name="connsiteX16" fmla="*/ 719 w 1421182"/>
                <a:gd name="connsiteY16" fmla="*/ 957545 h 2295953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93290 w 1421182"/>
                <a:gd name="connsiteY3" fmla="*/ 2019121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26141 w 1421182"/>
                <a:gd name="connsiteY3" fmla="*/ 1985150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4785"/>
                <a:gd name="connsiteX1" fmla="*/ 140932 w 1421182"/>
                <a:gd name="connsiteY1" fmla="*/ 1353319 h 2314785"/>
                <a:gd name="connsiteX2" fmla="*/ 309182 w 1421182"/>
                <a:gd name="connsiteY2" fmla="*/ 1711764 h 2314785"/>
                <a:gd name="connsiteX3" fmla="*/ 626141 w 1421182"/>
                <a:gd name="connsiteY3" fmla="*/ 1985150 h 2314785"/>
                <a:gd name="connsiteX4" fmla="*/ 658780 w 1421182"/>
                <a:gd name="connsiteY4" fmla="*/ 2266927 h 2314785"/>
                <a:gd name="connsiteX5" fmla="*/ 1170733 w 1421182"/>
                <a:gd name="connsiteY5" fmla="*/ 2300858 h 2314785"/>
                <a:gd name="connsiteX6" fmla="*/ 1311364 w 1421182"/>
                <a:gd name="connsiteY6" fmla="*/ 2026318 h 2314785"/>
                <a:gd name="connsiteX7" fmla="*/ 1421092 w 1421182"/>
                <a:gd name="connsiteY7" fmla="*/ 1126548 h 2314785"/>
                <a:gd name="connsiteX8" fmla="*/ 1152597 w 1421182"/>
                <a:gd name="connsiteY8" fmla="*/ 669082 h 2314785"/>
                <a:gd name="connsiteX9" fmla="*/ 1168953 w 1421182"/>
                <a:gd name="connsiteY9" fmla="*/ 968062 h 2314785"/>
                <a:gd name="connsiteX10" fmla="*/ 927050 w 1421182"/>
                <a:gd name="connsiteY10" fmla="*/ 614956 h 2314785"/>
                <a:gd name="connsiteX11" fmla="*/ 957315 w 1421182"/>
                <a:gd name="connsiteY11" fmla="*/ 944170 h 2314785"/>
                <a:gd name="connsiteX12" fmla="*/ 711016 w 1421182"/>
                <a:gd name="connsiteY12" fmla="*/ 569620 h 2314785"/>
                <a:gd name="connsiteX13" fmla="*/ 729319 w 1421182"/>
                <a:gd name="connsiteY13" fmla="*/ 957827 h 2314785"/>
                <a:gd name="connsiteX14" fmla="*/ 543268 w 1421182"/>
                <a:gd name="connsiteY14" fmla="*/ 8 h 2314785"/>
                <a:gd name="connsiteX15" fmla="*/ 473286 w 1421182"/>
                <a:gd name="connsiteY15" fmla="*/ 1312127 h 2314785"/>
                <a:gd name="connsiteX16" fmla="*/ 338442 w 1421182"/>
                <a:gd name="connsiteY16" fmla="*/ 1258222 h 2314785"/>
                <a:gd name="connsiteX17" fmla="*/ 719 w 1421182"/>
                <a:gd name="connsiteY17" fmla="*/ 957545 h 2314785"/>
                <a:gd name="connsiteX0" fmla="*/ 719 w 1421182"/>
                <a:gd name="connsiteY0" fmla="*/ 957545 h 2323891"/>
                <a:gd name="connsiteX1" fmla="*/ 140932 w 1421182"/>
                <a:gd name="connsiteY1" fmla="*/ 1353319 h 2323891"/>
                <a:gd name="connsiteX2" fmla="*/ 309182 w 1421182"/>
                <a:gd name="connsiteY2" fmla="*/ 1711764 h 2323891"/>
                <a:gd name="connsiteX3" fmla="*/ 626141 w 1421182"/>
                <a:gd name="connsiteY3" fmla="*/ 1985150 h 2323891"/>
                <a:gd name="connsiteX4" fmla="*/ 658780 w 1421182"/>
                <a:gd name="connsiteY4" fmla="*/ 2266927 h 2323891"/>
                <a:gd name="connsiteX5" fmla="*/ 1170733 w 1421182"/>
                <a:gd name="connsiteY5" fmla="*/ 2300858 h 2323891"/>
                <a:gd name="connsiteX6" fmla="*/ 1311364 w 1421182"/>
                <a:gd name="connsiteY6" fmla="*/ 2026318 h 2323891"/>
                <a:gd name="connsiteX7" fmla="*/ 1421092 w 1421182"/>
                <a:gd name="connsiteY7" fmla="*/ 1126548 h 2323891"/>
                <a:gd name="connsiteX8" fmla="*/ 1152597 w 1421182"/>
                <a:gd name="connsiteY8" fmla="*/ 669082 h 2323891"/>
                <a:gd name="connsiteX9" fmla="*/ 1168953 w 1421182"/>
                <a:gd name="connsiteY9" fmla="*/ 968062 h 2323891"/>
                <a:gd name="connsiteX10" fmla="*/ 927050 w 1421182"/>
                <a:gd name="connsiteY10" fmla="*/ 614956 h 2323891"/>
                <a:gd name="connsiteX11" fmla="*/ 957315 w 1421182"/>
                <a:gd name="connsiteY11" fmla="*/ 944170 h 2323891"/>
                <a:gd name="connsiteX12" fmla="*/ 711016 w 1421182"/>
                <a:gd name="connsiteY12" fmla="*/ 569620 h 2323891"/>
                <a:gd name="connsiteX13" fmla="*/ 729319 w 1421182"/>
                <a:gd name="connsiteY13" fmla="*/ 957827 h 2323891"/>
                <a:gd name="connsiteX14" fmla="*/ 543268 w 1421182"/>
                <a:gd name="connsiteY14" fmla="*/ 8 h 2323891"/>
                <a:gd name="connsiteX15" fmla="*/ 473286 w 1421182"/>
                <a:gd name="connsiteY15" fmla="*/ 1312127 h 2323891"/>
                <a:gd name="connsiteX16" fmla="*/ 338442 w 1421182"/>
                <a:gd name="connsiteY16" fmla="*/ 1258222 h 2323891"/>
                <a:gd name="connsiteX17" fmla="*/ 719 w 1421182"/>
                <a:gd name="connsiteY17" fmla="*/ 957545 h 2323891"/>
                <a:gd name="connsiteX0" fmla="*/ 719 w 1421182"/>
                <a:gd name="connsiteY0" fmla="*/ 957545 h 2358736"/>
                <a:gd name="connsiteX1" fmla="*/ 140932 w 1421182"/>
                <a:gd name="connsiteY1" fmla="*/ 1353319 h 2358736"/>
                <a:gd name="connsiteX2" fmla="*/ 309182 w 1421182"/>
                <a:gd name="connsiteY2" fmla="*/ 1711764 h 2358736"/>
                <a:gd name="connsiteX3" fmla="*/ 626141 w 1421182"/>
                <a:gd name="connsiteY3" fmla="*/ 1985150 h 2358736"/>
                <a:gd name="connsiteX4" fmla="*/ 658780 w 1421182"/>
                <a:gd name="connsiteY4" fmla="*/ 2266927 h 2358736"/>
                <a:gd name="connsiteX5" fmla="*/ 1227989 w 1421182"/>
                <a:gd name="connsiteY5" fmla="*/ 2341644 h 2358736"/>
                <a:gd name="connsiteX6" fmla="*/ 1311364 w 1421182"/>
                <a:gd name="connsiteY6" fmla="*/ 2026318 h 2358736"/>
                <a:gd name="connsiteX7" fmla="*/ 1421092 w 1421182"/>
                <a:gd name="connsiteY7" fmla="*/ 1126548 h 2358736"/>
                <a:gd name="connsiteX8" fmla="*/ 1152597 w 1421182"/>
                <a:gd name="connsiteY8" fmla="*/ 669082 h 2358736"/>
                <a:gd name="connsiteX9" fmla="*/ 1168953 w 1421182"/>
                <a:gd name="connsiteY9" fmla="*/ 968062 h 2358736"/>
                <a:gd name="connsiteX10" fmla="*/ 927050 w 1421182"/>
                <a:gd name="connsiteY10" fmla="*/ 614956 h 2358736"/>
                <a:gd name="connsiteX11" fmla="*/ 957315 w 1421182"/>
                <a:gd name="connsiteY11" fmla="*/ 944170 h 2358736"/>
                <a:gd name="connsiteX12" fmla="*/ 711016 w 1421182"/>
                <a:gd name="connsiteY12" fmla="*/ 569620 h 2358736"/>
                <a:gd name="connsiteX13" fmla="*/ 729319 w 1421182"/>
                <a:gd name="connsiteY13" fmla="*/ 957827 h 2358736"/>
                <a:gd name="connsiteX14" fmla="*/ 543268 w 1421182"/>
                <a:gd name="connsiteY14" fmla="*/ 8 h 2358736"/>
                <a:gd name="connsiteX15" fmla="*/ 473286 w 1421182"/>
                <a:gd name="connsiteY15" fmla="*/ 1312127 h 2358736"/>
                <a:gd name="connsiteX16" fmla="*/ 338442 w 1421182"/>
                <a:gd name="connsiteY16" fmla="*/ 1258222 h 2358736"/>
                <a:gd name="connsiteX17" fmla="*/ 719 w 1421182"/>
                <a:gd name="connsiteY17" fmla="*/ 957545 h 2358736"/>
                <a:gd name="connsiteX0" fmla="*/ 719 w 1421182"/>
                <a:gd name="connsiteY0" fmla="*/ 957545 h 2341644"/>
                <a:gd name="connsiteX1" fmla="*/ 140932 w 1421182"/>
                <a:gd name="connsiteY1" fmla="*/ 1353319 h 2341644"/>
                <a:gd name="connsiteX2" fmla="*/ 309182 w 1421182"/>
                <a:gd name="connsiteY2" fmla="*/ 1711764 h 2341644"/>
                <a:gd name="connsiteX3" fmla="*/ 626141 w 1421182"/>
                <a:gd name="connsiteY3" fmla="*/ 1985150 h 2341644"/>
                <a:gd name="connsiteX4" fmla="*/ 658780 w 1421182"/>
                <a:gd name="connsiteY4" fmla="*/ 2266927 h 2341644"/>
                <a:gd name="connsiteX5" fmla="*/ 1227989 w 1421182"/>
                <a:gd name="connsiteY5" fmla="*/ 2341644 h 2341644"/>
                <a:gd name="connsiteX6" fmla="*/ 1311364 w 1421182"/>
                <a:gd name="connsiteY6" fmla="*/ 2026318 h 2341644"/>
                <a:gd name="connsiteX7" fmla="*/ 1421092 w 1421182"/>
                <a:gd name="connsiteY7" fmla="*/ 1126548 h 2341644"/>
                <a:gd name="connsiteX8" fmla="*/ 1152597 w 1421182"/>
                <a:gd name="connsiteY8" fmla="*/ 669082 h 2341644"/>
                <a:gd name="connsiteX9" fmla="*/ 1168953 w 1421182"/>
                <a:gd name="connsiteY9" fmla="*/ 968062 h 2341644"/>
                <a:gd name="connsiteX10" fmla="*/ 927050 w 1421182"/>
                <a:gd name="connsiteY10" fmla="*/ 614956 h 2341644"/>
                <a:gd name="connsiteX11" fmla="*/ 957315 w 1421182"/>
                <a:gd name="connsiteY11" fmla="*/ 944170 h 2341644"/>
                <a:gd name="connsiteX12" fmla="*/ 711016 w 1421182"/>
                <a:gd name="connsiteY12" fmla="*/ 569620 h 2341644"/>
                <a:gd name="connsiteX13" fmla="*/ 729319 w 1421182"/>
                <a:gd name="connsiteY13" fmla="*/ 957827 h 2341644"/>
                <a:gd name="connsiteX14" fmla="*/ 543268 w 1421182"/>
                <a:gd name="connsiteY14" fmla="*/ 8 h 2341644"/>
                <a:gd name="connsiteX15" fmla="*/ 473286 w 1421182"/>
                <a:gd name="connsiteY15" fmla="*/ 1312127 h 2341644"/>
                <a:gd name="connsiteX16" fmla="*/ 338442 w 1421182"/>
                <a:gd name="connsiteY16" fmla="*/ 1258222 h 2341644"/>
                <a:gd name="connsiteX17" fmla="*/ 719 w 1421182"/>
                <a:gd name="connsiteY17" fmla="*/ 957545 h 2341644"/>
                <a:gd name="connsiteX0" fmla="*/ 719 w 1421092"/>
                <a:gd name="connsiteY0" fmla="*/ 957545 h 2341644"/>
                <a:gd name="connsiteX1" fmla="*/ 140932 w 1421092"/>
                <a:gd name="connsiteY1" fmla="*/ 1353319 h 2341644"/>
                <a:gd name="connsiteX2" fmla="*/ 309182 w 1421092"/>
                <a:gd name="connsiteY2" fmla="*/ 1711764 h 2341644"/>
                <a:gd name="connsiteX3" fmla="*/ 626141 w 1421092"/>
                <a:gd name="connsiteY3" fmla="*/ 1985150 h 2341644"/>
                <a:gd name="connsiteX4" fmla="*/ 658780 w 1421092"/>
                <a:gd name="connsiteY4" fmla="*/ 2266927 h 2341644"/>
                <a:gd name="connsiteX5" fmla="*/ 1227989 w 1421092"/>
                <a:gd name="connsiteY5" fmla="*/ 2341644 h 2341644"/>
                <a:gd name="connsiteX6" fmla="*/ 1262460 w 1421092"/>
                <a:gd name="connsiteY6" fmla="*/ 1987074 h 2341644"/>
                <a:gd name="connsiteX7" fmla="*/ 1421092 w 1421092"/>
                <a:gd name="connsiteY7" fmla="*/ 1126548 h 2341644"/>
                <a:gd name="connsiteX8" fmla="*/ 1152597 w 1421092"/>
                <a:gd name="connsiteY8" fmla="*/ 669082 h 2341644"/>
                <a:gd name="connsiteX9" fmla="*/ 1168953 w 1421092"/>
                <a:gd name="connsiteY9" fmla="*/ 968062 h 2341644"/>
                <a:gd name="connsiteX10" fmla="*/ 927050 w 1421092"/>
                <a:gd name="connsiteY10" fmla="*/ 614956 h 2341644"/>
                <a:gd name="connsiteX11" fmla="*/ 957315 w 1421092"/>
                <a:gd name="connsiteY11" fmla="*/ 944170 h 2341644"/>
                <a:gd name="connsiteX12" fmla="*/ 711016 w 1421092"/>
                <a:gd name="connsiteY12" fmla="*/ 569620 h 2341644"/>
                <a:gd name="connsiteX13" fmla="*/ 729319 w 1421092"/>
                <a:gd name="connsiteY13" fmla="*/ 957827 h 2341644"/>
                <a:gd name="connsiteX14" fmla="*/ 543268 w 1421092"/>
                <a:gd name="connsiteY14" fmla="*/ 8 h 2341644"/>
                <a:gd name="connsiteX15" fmla="*/ 473286 w 1421092"/>
                <a:gd name="connsiteY15" fmla="*/ 1312127 h 2341644"/>
                <a:gd name="connsiteX16" fmla="*/ 338442 w 1421092"/>
                <a:gd name="connsiteY16" fmla="*/ 1258222 h 2341644"/>
                <a:gd name="connsiteX17" fmla="*/ 719 w 1421092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557331 w 1421109"/>
                <a:gd name="connsiteY4" fmla="*/ 2278453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01148 w 1421109"/>
                <a:gd name="connsiteY4" fmla="*/ 2297232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10754"/>
                <a:gd name="connsiteX1" fmla="*/ 140932 w 1421109"/>
                <a:gd name="connsiteY1" fmla="*/ 1353319 h 2310754"/>
                <a:gd name="connsiteX2" fmla="*/ 309182 w 1421109"/>
                <a:gd name="connsiteY2" fmla="*/ 1711764 h 2310754"/>
                <a:gd name="connsiteX3" fmla="*/ 548773 w 1421109"/>
                <a:gd name="connsiteY3" fmla="*/ 1936338 h 2310754"/>
                <a:gd name="connsiteX4" fmla="*/ 601148 w 1421109"/>
                <a:gd name="connsiteY4" fmla="*/ 2297232 h 2310754"/>
                <a:gd name="connsiteX5" fmla="*/ 1253027 w 1421109"/>
                <a:gd name="connsiteY5" fmla="*/ 2310347 h 2310754"/>
                <a:gd name="connsiteX6" fmla="*/ 1262460 w 1421109"/>
                <a:gd name="connsiteY6" fmla="*/ 1987074 h 2310754"/>
                <a:gd name="connsiteX7" fmla="*/ 1421092 w 1421109"/>
                <a:gd name="connsiteY7" fmla="*/ 1126548 h 2310754"/>
                <a:gd name="connsiteX8" fmla="*/ 1152597 w 1421109"/>
                <a:gd name="connsiteY8" fmla="*/ 669082 h 2310754"/>
                <a:gd name="connsiteX9" fmla="*/ 1168953 w 1421109"/>
                <a:gd name="connsiteY9" fmla="*/ 968062 h 2310754"/>
                <a:gd name="connsiteX10" fmla="*/ 927050 w 1421109"/>
                <a:gd name="connsiteY10" fmla="*/ 614956 h 2310754"/>
                <a:gd name="connsiteX11" fmla="*/ 957315 w 1421109"/>
                <a:gd name="connsiteY11" fmla="*/ 944170 h 2310754"/>
                <a:gd name="connsiteX12" fmla="*/ 711016 w 1421109"/>
                <a:gd name="connsiteY12" fmla="*/ 569620 h 2310754"/>
                <a:gd name="connsiteX13" fmla="*/ 729319 w 1421109"/>
                <a:gd name="connsiteY13" fmla="*/ 957827 h 2310754"/>
                <a:gd name="connsiteX14" fmla="*/ 543268 w 1421109"/>
                <a:gd name="connsiteY14" fmla="*/ 8 h 2310754"/>
                <a:gd name="connsiteX15" fmla="*/ 473286 w 1421109"/>
                <a:gd name="connsiteY15" fmla="*/ 1312127 h 2310754"/>
                <a:gd name="connsiteX16" fmla="*/ 338442 w 1421109"/>
                <a:gd name="connsiteY16" fmla="*/ 1258222 h 2310754"/>
                <a:gd name="connsiteX17" fmla="*/ 719 w 1421109"/>
                <a:gd name="connsiteY17" fmla="*/ 957545 h 2310754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601148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347"/>
                <a:gd name="connsiteX1" fmla="*/ 140932 w 1421109"/>
                <a:gd name="connsiteY1" fmla="*/ 1353319 h 2310347"/>
                <a:gd name="connsiteX2" fmla="*/ 309182 w 1421109"/>
                <a:gd name="connsiteY2" fmla="*/ 1711764 h 2310347"/>
                <a:gd name="connsiteX3" fmla="*/ 548773 w 1421109"/>
                <a:gd name="connsiteY3" fmla="*/ 1936338 h 2310347"/>
                <a:gd name="connsiteX4" fmla="*/ 582370 w 1421109"/>
                <a:gd name="connsiteY4" fmla="*/ 2297232 h 2310347"/>
                <a:gd name="connsiteX5" fmla="*/ 1253027 w 1421109"/>
                <a:gd name="connsiteY5" fmla="*/ 2310347 h 2310347"/>
                <a:gd name="connsiteX6" fmla="*/ 1262460 w 1421109"/>
                <a:gd name="connsiteY6" fmla="*/ 1987074 h 2310347"/>
                <a:gd name="connsiteX7" fmla="*/ 1421092 w 1421109"/>
                <a:gd name="connsiteY7" fmla="*/ 1126548 h 2310347"/>
                <a:gd name="connsiteX8" fmla="*/ 1152597 w 1421109"/>
                <a:gd name="connsiteY8" fmla="*/ 669082 h 2310347"/>
                <a:gd name="connsiteX9" fmla="*/ 1168953 w 1421109"/>
                <a:gd name="connsiteY9" fmla="*/ 968062 h 2310347"/>
                <a:gd name="connsiteX10" fmla="*/ 927050 w 1421109"/>
                <a:gd name="connsiteY10" fmla="*/ 614956 h 2310347"/>
                <a:gd name="connsiteX11" fmla="*/ 957315 w 1421109"/>
                <a:gd name="connsiteY11" fmla="*/ 944170 h 2310347"/>
                <a:gd name="connsiteX12" fmla="*/ 711016 w 1421109"/>
                <a:gd name="connsiteY12" fmla="*/ 569620 h 2310347"/>
                <a:gd name="connsiteX13" fmla="*/ 729319 w 1421109"/>
                <a:gd name="connsiteY13" fmla="*/ 957827 h 2310347"/>
                <a:gd name="connsiteX14" fmla="*/ 543268 w 1421109"/>
                <a:gd name="connsiteY14" fmla="*/ 8 h 2310347"/>
                <a:gd name="connsiteX15" fmla="*/ 473286 w 1421109"/>
                <a:gd name="connsiteY15" fmla="*/ 1312127 h 2310347"/>
                <a:gd name="connsiteX16" fmla="*/ 338442 w 1421109"/>
                <a:gd name="connsiteY16" fmla="*/ 1258222 h 2310347"/>
                <a:gd name="connsiteX17" fmla="*/ 719 w 1421109"/>
                <a:gd name="connsiteY17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6650"/>
                <a:gd name="connsiteY0" fmla="*/ 957545 h 2310347"/>
                <a:gd name="connsiteX1" fmla="*/ 140932 w 1426650"/>
                <a:gd name="connsiteY1" fmla="*/ 1353319 h 2310347"/>
                <a:gd name="connsiteX2" fmla="*/ 309182 w 1426650"/>
                <a:gd name="connsiteY2" fmla="*/ 1711764 h 2310347"/>
                <a:gd name="connsiteX3" fmla="*/ 548773 w 1426650"/>
                <a:gd name="connsiteY3" fmla="*/ 1936338 h 2310347"/>
                <a:gd name="connsiteX4" fmla="*/ 582370 w 1426650"/>
                <a:gd name="connsiteY4" fmla="*/ 2297232 h 2310347"/>
                <a:gd name="connsiteX5" fmla="*/ 1253027 w 1426650"/>
                <a:gd name="connsiteY5" fmla="*/ 2310347 h 2310347"/>
                <a:gd name="connsiteX6" fmla="*/ 1262460 w 1426650"/>
                <a:gd name="connsiteY6" fmla="*/ 1987074 h 2310347"/>
                <a:gd name="connsiteX7" fmla="*/ 1421092 w 1426650"/>
                <a:gd name="connsiteY7" fmla="*/ 1126548 h 2310347"/>
                <a:gd name="connsiteX8" fmla="*/ 1393246 w 1426650"/>
                <a:gd name="connsiteY8" fmla="*/ 734522 h 2310347"/>
                <a:gd name="connsiteX9" fmla="*/ 1186368 w 1426650"/>
                <a:gd name="connsiteY9" fmla="*/ 644961 h 2310347"/>
                <a:gd name="connsiteX10" fmla="*/ 1168953 w 1426650"/>
                <a:gd name="connsiteY10" fmla="*/ 968062 h 2310347"/>
                <a:gd name="connsiteX11" fmla="*/ 1156855 w 1426650"/>
                <a:gd name="connsiteY11" fmla="*/ 657333 h 2310347"/>
                <a:gd name="connsiteX12" fmla="*/ 927050 w 1426650"/>
                <a:gd name="connsiteY12" fmla="*/ 614956 h 2310347"/>
                <a:gd name="connsiteX13" fmla="*/ 957315 w 1426650"/>
                <a:gd name="connsiteY13" fmla="*/ 944170 h 2310347"/>
                <a:gd name="connsiteX14" fmla="*/ 711016 w 1426650"/>
                <a:gd name="connsiteY14" fmla="*/ 569620 h 2310347"/>
                <a:gd name="connsiteX15" fmla="*/ 729319 w 1426650"/>
                <a:gd name="connsiteY15" fmla="*/ 957827 h 2310347"/>
                <a:gd name="connsiteX16" fmla="*/ 543268 w 1426650"/>
                <a:gd name="connsiteY16" fmla="*/ 8 h 2310347"/>
                <a:gd name="connsiteX17" fmla="*/ 473286 w 1426650"/>
                <a:gd name="connsiteY17" fmla="*/ 1312127 h 2310347"/>
                <a:gd name="connsiteX18" fmla="*/ 338442 w 1426650"/>
                <a:gd name="connsiteY18" fmla="*/ 1258222 h 2310347"/>
                <a:gd name="connsiteX19" fmla="*/ 719 w 1426650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711016 w 1422362"/>
                <a:gd name="connsiteY14" fmla="*/ 569620 h 2310347"/>
                <a:gd name="connsiteX15" fmla="*/ 729319 w 1422362"/>
                <a:gd name="connsiteY15" fmla="*/ 957827 h 2310347"/>
                <a:gd name="connsiteX16" fmla="*/ 543268 w 1422362"/>
                <a:gd name="connsiteY16" fmla="*/ 8 h 2310347"/>
                <a:gd name="connsiteX17" fmla="*/ 473286 w 1422362"/>
                <a:gd name="connsiteY17" fmla="*/ 1312127 h 2310347"/>
                <a:gd name="connsiteX18" fmla="*/ 338442 w 1422362"/>
                <a:gd name="connsiteY18" fmla="*/ 1258222 h 2310347"/>
                <a:gd name="connsiteX19" fmla="*/ 719 w 1422362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5260 h 2378062"/>
                <a:gd name="connsiteX1" fmla="*/ 140932 w 1422362"/>
                <a:gd name="connsiteY1" fmla="*/ 1421034 h 2378062"/>
                <a:gd name="connsiteX2" fmla="*/ 309182 w 1422362"/>
                <a:gd name="connsiteY2" fmla="*/ 1779479 h 2378062"/>
                <a:gd name="connsiteX3" fmla="*/ 548773 w 1422362"/>
                <a:gd name="connsiteY3" fmla="*/ 2004053 h 2378062"/>
                <a:gd name="connsiteX4" fmla="*/ 582370 w 1422362"/>
                <a:gd name="connsiteY4" fmla="*/ 2364947 h 2378062"/>
                <a:gd name="connsiteX5" fmla="*/ 1253027 w 1422362"/>
                <a:gd name="connsiteY5" fmla="*/ 2378062 h 2378062"/>
                <a:gd name="connsiteX6" fmla="*/ 1262460 w 1422362"/>
                <a:gd name="connsiteY6" fmla="*/ 2054789 h 2378062"/>
                <a:gd name="connsiteX7" fmla="*/ 1421092 w 1422362"/>
                <a:gd name="connsiteY7" fmla="*/ 1194263 h 2378062"/>
                <a:gd name="connsiteX8" fmla="*/ 1369124 w 1422362"/>
                <a:gd name="connsiteY8" fmla="*/ 768467 h 2378062"/>
                <a:gd name="connsiteX9" fmla="*/ 1176719 w 1422362"/>
                <a:gd name="connsiteY9" fmla="*/ 736798 h 2378062"/>
                <a:gd name="connsiteX10" fmla="*/ 1168953 w 1422362"/>
                <a:gd name="connsiteY10" fmla="*/ 1035777 h 2378062"/>
                <a:gd name="connsiteX11" fmla="*/ 1156855 w 1422362"/>
                <a:gd name="connsiteY11" fmla="*/ 725048 h 2378062"/>
                <a:gd name="connsiteX12" fmla="*/ 927050 w 1422362"/>
                <a:gd name="connsiteY12" fmla="*/ 682671 h 2378062"/>
                <a:gd name="connsiteX13" fmla="*/ 957315 w 1422362"/>
                <a:gd name="connsiteY13" fmla="*/ 1011885 h 2378062"/>
                <a:gd name="connsiteX14" fmla="*/ 905990 w 1422362"/>
                <a:gd name="connsiteY14" fmla="*/ 681629 h 2378062"/>
                <a:gd name="connsiteX15" fmla="*/ 711016 w 1422362"/>
                <a:gd name="connsiteY15" fmla="*/ 637335 h 2378062"/>
                <a:gd name="connsiteX16" fmla="*/ 729319 w 1422362"/>
                <a:gd name="connsiteY16" fmla="*/ 1025542 h 2378062"/>
                <a:gd name="connsiteX17" fmla="*/ 543268 w 1422362"/>
                <a:gd name="connsiteY17" fmla="*/ 67723 h 2378062"/>
                <a:gd name="connsiteX18" fmla="*/ 471802 w 1422362"/>
                <a:gd name="connsiteY18" fmla="*/ 213672 h 2378062"/>
                <a:gd name="connsiteX19" fmla="*/ 473286 w 1422362"/>
                <a:gd name="connsiteY19" fmla="*/ 1379842 h 2378062"/>
                <a:gd name="connsiteX20" fmla="*/ 338442 w 1422362"/>
                <a:gd name="connsiteY20" fmla="*/ 1325937 h 2378062"/>
                <a:gd name="connsiteX21" fmla="*/ 719 w 1422362"/>
                <a:gd name="connsiteY21" fmla="*/ 1025260 h 2378062"/>
                <a:gd name="connsiteX0" fmla="*/ 719 w 1422362"/>
                <a:gd name="connsiteY0" fmla="*/ 1011512 h 2364314"/>
                <a:gd name="connsiteX1" fmla="*/ 140932 w 1422362"/>
                <a:gd name="connsiteY1" fmla="*/ 1407286 h 2364314"/>
                <a:gd name="connsiteX2" fmla="*/ 309182 w 1422362"/>
                <a:gd name="connsiteY2" fmla="*/ 1765731 h 2364314"/>
                <a:gd name="connsiteX3" fmla="*/ 548773 w 1422362"/>
                <a:gd name="connsiteY3" fmla="*/ 1990305 h 2364314"/>
                <a:gd name="connsiteX4" fmla="*/ 582370 w 1422362"/>
                <a:gd name="connsiteY4" fmla="*/ 2351199 h 2364314"/>
                <a:gd name="connsiteX5" fmla="*/ 1253027 w 1422362"/>
                <a:gd name="connsiteY5" fmla="*/ 2364314 h 2364314"/>
                <a:gd name="connsiteX6" fmla="*/ 1262460 w 1422362"/>
                <a:gd name="connsiteY6" fmla="*/ 2041041 h 2364314"/>
                <a:gd name="connsiteX7" fmla="*/ 1421092 w 1422362"/>
                <a:gd name="connsiteY7" fmla="*/ 1180515 h 2364314"/>
                <a:gd name="connsiteX8" fmla="*/ 1369124 w 1422362"/>
                <a:gd name="connsiteY8" fmla="*/ 754719 h 2364314"/>
                <a:gd name="connsiteX9" fmla="*/ 1176719 w 1422362"/>
                <a:gd name="connsiteY9" fmla="*/ 723050 h 2364314"/>
                <a:gd name="connsiteX10" fmla="*/ 1168953 w 1422362"/>
                <a:gd name="connsiteY10" fmla="*/ 1022029 h 2364314"/>
                <a:gd name="connsiteX11" fmla="*/ 1156855 w 1422362"/>
                <a:gd name="connsiteY11" fmla="*/ 711300 h 2364314"/>
                <a:gd name="connsiteX12" fmla="*/ 927050 w 1422362"/>
                <a:gd name="connsiteY12" fmla="*/ 668923 h 2364314"/>
                <a:gd name="connsiteX13" fmla="*/ 957315 w 1422362"/>
                <a:gd name="connsiteY13" fmla="*/ 998137 h 2364314"/>
                <a:gd name="connsiteX14" fmla="*/ 905990 w 1422362"/>
                <a:gd name="connsiteY14" fmla="*/ 667881 h 2364314"/>
                <a:gd name="connsiteX15" fmla="*/ 711016 w 1422362"/>
                <a:gd name="connsiteY15" fmla="*/ 623587 h 2364314"/>
                <a:gd name="connsiteX16" fmla="*/ 729319 w 1422362"/>
                <a:gd name="connsiteY16" fmla="*/ 1011794 h 2364314"/>
                <a:gd name="connsiteX17" fmla="*/ 630106 w 1422362"/>
                <a:gd name="connsiteY17" fmla="*/ 73272 h 2364314"/>
                <a:gd name="connsiteX18" fmla="*/ 471802 w 1422362"/>
                <a:gd name="connsiteY18" fmla="*/ 199924 h 2364314"/>
                <a:gd name="connsiteX19" fmla="*/ 473286 w 1422362"/>
                <a:gd name="connsiteY19" fmla="*/ 1366094 h 2364314"/>
                <a:gd name="connsiteX20" fmla="*/ 338442 w 1422362"/>
                <a:gd name="connsiteY20" fmla="*/ 1312189 h 2364314"/>
                <a:gd name="connsiteX21" fmla="*/ 719 w 1422362"/>
                <a:gd name="connsiteY21" fmla="*/ 1011512 h 2364314"/>
                <a:gd name="connsiteX0" fmla="*/ 719 w 1422362"/>
                <a:gd name="connsiteY0" fmla="*/ 938672 h 2291474"/>
                <a:gd name="connsiteX1" fmla="*/ 140932 w 1422362"/>
                <a:gd name="connsiteY1" fmla="*/ 1334446 h 2291474"/>
                <a:gd name="connsiteX2" fmla="*/ 309182 w 1422362"/>
                <a:gd name="connsiteY2" fmla="*/ 1692891 h 2291474"/>
                <a:gd name="connsiteX3" fmla="*/ 548773 w 1422362"/>
                <a:gd name="connsiteY3" fmla="*/ 1917465 h 2291474"/>
                <a:gd name="connsiteX4" fmla="*/ 582370 w 1422362"/>
                <a:gd name="connsiteY4" fmla="*/ 2278359 h 2291474"/>
                <a:gd name="connsiteX5" fmla="*/ 1253027 w 1422362"/>
                <a:gd name="connsiteY5" fmla="*/ 2291474 h 2291474"/>
                <a:gd name="connsiteX6" fmla="*/ 1262460 w 1422362"/>
                <a:gd name="connsiteY6" fmla="*/ 1968201 h 2291474"/>
                <a:gd name="connsiteX7" fmla="*/ 1421092 w 1422362"/>
                <a:gd name="connsiteY7" fmla="*/ 1107675 h 2291474"/>
                <a:gd name="connsiteX8" fmla="*/ 1369124 w 1422362"/>
                <a:gd name="connsiteY8" fmla="*/ 681879 h 2291474"/>
                <a:gd name="connsiteX9" fmla="*/ 1176719 w 1422362"/>
                <a:gd name="connsiteY9" fmla="*/ 650210 h 2291474"/>
                <a:gd name="connsiteX10" fmla="*/ 1168953 w 1422362"/>
                <a:gd name="connsiteY10" fmla="*/ 949189 h 2291474"/>
                <a:gd name="connsiteX11" fmla="*/ 1156855 w 1422362"/>
                <a:gd name="connsiteY11" fmla="*/ 638460 h 2291474"/>
                <a:gd name="connsiteX12" fmla="*/ 927050 w 1422362"/>
                <a:gd name="connsiteY12" fmla="*/ 596083 h 2291474"/>
                <a:gd name="connsiteX13" fmla="*/ 957315 w 1422362"/>
                <a:gd name="connsiteY13" fmla="*/ 925297 h 2291474"/>
                <a:gd name="connsiteX14" fmla="*/ 905990 w 1422362"/>
                <a:gd name="connsiteY14" fmla="*/ 595041 h 2291474"/>
                <a:gd name="connsiteX15" fmla="*/ 711016 w 1422362"/>
                <a:gd name="connsiteY15" fmla="*/ 550747 h 2291474"/>
                <a:gd name="connsiteX16" fmla="*/ 729319 w 1422362"/>
                <a:gd name="connsiteY16" fmla="*/ 938954 h 2291474"/>
                <a:gd name="connsiteX17" fmla="*/ 673525 w 1422362"/>
                <a:gd name="connsiteY17" fmla="*/ 130688 h 2291474"/>
                <a:gd name="connsiteX18" fmla="*/ 471802 w 1422362"/>
                <a:gd name="connsiteY18" fmla="*/ 127084 h 2291474"/>
                <a:gd name="connsiteX19" fmla="*/ 473286 w 1422362"/>
                <a:gd name="connsiteY19" fmla="*/ 1293254 h 2291474"/>
                <a:gd name="connsiteX20" fmla="*/ 338442 w 1422362"/>
                <a:gd name="connsiteY20" fmla="*/ 1239349 h 2291474"/>
                <a:gd name="connsiteX21" fmla="*/ 719 w 1422362"/>
                <a:gd name="connsiteY21" fmla="*/ 938672 h 2291474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14198 h 2267000"/>
                <a:gd name="connsiteX1" fmla="*/ 140932 w 1422362"/>
                <a:gd name="connsiteY1" fmla="*/ 1309972 h 2267000"/>
                <a:gd name="connsiteX2" fmla="*/ 309182 w 1422362"/>
                <a:gd name="connsiteY2" fmla="*/ 1668417 h 2267000"/>
                <a:gd name="connsiteX3" fmla="*/ 548773 w 1422362"/>
                <a:gd name="connsiteY3" fmla="*/ 1892991 h 2267000"/>
                <a:gd name="connsiteX4" fmla="*/ 582370 w 1422362"/>
                <a:gd name="connsiteY4" fmla="*/ 2253885 h 2267000"/>
                <a:gd name="connsiteX5" fmla="*/ 1253027 w 1422362"/>
                <a:gd name="connsiteY5" fmla="*/ 2267000 h 2267000"/>
                <a:gd name="connsiteX6" fmla="*/ 1262460 w 1422362"/>
                <a:gd name="connsiteY6" fmla="*/ 1943727 h 2267000"/>
                <a:gd name="connsiteX7" fmla="*/ 1421092 w 1422362"/>
                <a:gd name="connsiteY7" fmla="*/ 1083201 h 2267000"/>
                <a:gd name="connsiteX8" fmla="*/ 1369124 w 1422362"/>
                <a:gd name="connsiteY8" fmla="*/ 657405 h 2267000"/>
                <a:gd name="connsiteX9" fmla="*/ 1176719 w 1422362"/>
                <a:gd name="connsiteY9" fmla="*/ 625736 h 2267000"/>
                <a:gd name="connsiteX10" fmla="*/ 1168953 w 1422362"/>
                <a:gd name="connsiteY10" fmla="*/ 924715 h 2267000"/>
                <a:gd name="connsiteX11" fmla="*/ 1156855 w 1422362"/>
                <a:gd name="connsiteY11" fmla="*/ 613986 h 2267000"/>
                <a:gd name="connsiteX12" fmla="*/ 927050 w 1422362"/>
                <a:gd name="connsiteY12" fmla="*/ 571609 h 2267000"/>
                <a:gd name="connsiteX13" fmla="*/ 957315 w 1422362"/>
                <a:gd name="connsiteY13" fmla="*/ 900823 h 2267000"/>
                <a:gd name="connsiteX14" fmla="*/ 905990 w 1422362"/>
                <a:gd name="connsiteY14" fmla="*/ 570567 h 2267000"/>
                <a:gd name="connsiteX15" fmla="*/ 711016 w 1422362"/>
                <a:gd name="connsiteY15" fmla="*/ 526273 h 2267000"/>
                <a:gd name="connsiteX16" fmla="*/ 714846 w 1422362"/>
                <a:gd name="connsiteY16" fmla="*/ 914480 h 2267000"/>
                <a:gd name="connsiteX17" fmla="*/ 673525 w 1422362"/>
                <a:gd name="connsiteY17" fmla="*/ 106214 h 2267000"/>
                <a:gd name="connsiteX18" fmla="*/ 486275 w 1422362"/>
                <a:gd name="connsiteY18" fmla="*/ 174974 h 2267000"/>
                <a:gd name="connsiteX19" fmla="*/ 473286 w 1422362"/>
                <a:gd name="connsiteY19" fmla="*/ 1268780 h 2267000"/>
                <a:gd name="connsiteX20" fmla="*/ 338442 w 1422362"/>
                <a:gd name="connsiteY20" fmla="*/ 1214875 h 2267000"/>
                <a:gd name="connsiteX21" fmla="*/ 719 w 1422362"/>
                <a:gd name="connsiteY21" fmla="*/ 914198 h 2267000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904644 h 2257446"/>
                <a:gd name="connsiteX1" fmla="*/ 140932 w 1422362"/>
                <a:gd name="connsiteY1" fmla="*/ 1300418 h 2257446"/>
                <a:gd name="connsiteX2" fmla="*/ 309182 w 1422362"/>
                <a:gd name="connsiteY2" fmla="*/ 1658863 h 2257446"/>
                <a:gd name="connsiteX3" fmla="*/ 548773 w 1422362"/>
                <a:gd name="connsiteY3" fmla="*/ 1883437 h 2257446"/>
                <a:gd name="connsiteX4" fmla="*/ 582370 w 1422362"/>
                <a:gd name="connsiteY4" fmla="*/ 2244331 h 2257446"/>
                <a:gd name="connsiteX5" fmla="*/ 1253027 w 1422362"/>
                <a:gd name="connsiteY5" fmla="*/ 2257446 h 2257446"/>
                <a:gd name="connsiteX6" fmla="*/ 1262460 w 1422362"/>
                <a:gd name="connsiteY6" fmla="*/ 1934173 h 2257446"/>
                <a:gd name="connsiteX7" fmla="*/ 1421092 w 1422362"/>
                <a:gd name="connsiteY7" fmla="*/ 1073647 h 2257446"/>
                <a:gd name="connsiteX8" fmla="*/ 1369124 w 1422362"/>
                <a:gd name="connsiteY8" fmla="*/ 647851 h 2257446"/>
                <a:gd name="connsiteX9" fmla="*/ 1176719 w 1422362"/>
                <a:gd name="connsiteY9" fmla="*/ 616182 h 2257446"/>
                <a:gd name="connsiteX10" fmla="*/ 1168953 w 1422362"/>
                <a:gd name="connsiteY10" fmla="*/ 915161 h 2257446"/>
                <a:gd name="connsiteX11" fmla="*/ 1156855 w 1422362"/>
                <a:gd name="connsiteY11" fmla="*/ 604432 h 2257446"/>
                <a:gd name="connsiteX12" fmla="*/ 927050 w 1422362"/>
                <a:gd name="connsiteY12" fmla="*/ 562055 h 2257446"/>
                <a:gd name="connsiteX13" fmla="*/ 957315 w 1422362"/>
                <a:gd name="connsiteY13" fmla="*/ 891269 h 2257446"/>
                <a:gd name="connsiteX14" fmla="*/ 905990 w 1422362"/>
                <a:gd name="connsiteY14" fmla="*/ 561013 h 2257446"/>
                <a:gd name="connsiteX15" fmla="*/ 711016 w 1422362"/>
                <a:gd name="connsiteY15" fmla="*/ 516719 h 2257446"/>
                <a:gd name="connsiteX16" fmla="*/ 714846 w 1422362"/>
                <a:gd name="connsiteY16" fmla="*/ 904926 h 2257446"/>
                <a:gd name="connsiteX17" fmla="*/ 683174 w 1422362"/>
                <a:gd name="connsiteY17" fmla="*/ 125606 h 2257446"/>
                <a:gd name="connsiteX18" fmla="*/ 486275 w 1422362"/>
                <a:gd name="connsiteY18" fmla="*/ 165420 h 2257446"/>
                <a:gd name="connsiteX19" fmla="*/ 473286 w 1422362"/>
                <a:gd name="connsiteY19" fmla="*/ 1259226 h 2257446"/>
                <a:gd name="connsiteX20" fmla="*/ 338442 w 1422362"/>
                <a:gd name="connsiteY20" fmla="*/ 1205321 h 2257446"/>
                <a:gd name="connsiteX21" fmla="*/ 719 w 1422362"/>
                <a:gd name="connsiteY21" fmla="*/ 904644 h 2257446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73286 w 1422362"/>
                <a:gd name="connsiteY19" fmla="*/ 1255537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0 w 1494007"/>
                <a:gd name="connsiteY0" fmla="*/ 886482 h 2253757"/>
                <a:gd name="connsiteX1" fmla="*/ 212577 w 1494007"/>
                <a:gd name="connsiteY1" fmla="*/ 1296729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115210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147622"/>
                <a:gd name="connsiteX1" fmla="*/ 202929 w 1494007"/>
                <a:gd name="connsiteY1" fmla="*/ 1320850 h 2147622"/>
                <a:gd name="connsiteX2" fmla="*/ 438719 w 1494007"/>
                <a:gd name="connsiteY2" fmla="*/ 1655174 h 2147622"/>
                <a:gd name="connsiteX3" fmla="*/ 620418 w 1494007"/>
                <a:gd name="connsiteY3" fmla="*/ 1879748 h 2147622"/>
                <a:gd name="connsiteX4" fmla="*/ 654015 w 1494007"/>
                <a:gd name="connsiteY4" fmla="*/ 2115210 h 2147622"/>
                <a:gd name="connsiteX5" fmla="*/ 1339145 w 1494007"/>
                <a:gd name="connsiteY5" fmla="*/ 2147622 h 2147622"/>
                <a:gd name="connsiteX6" fmla="*/ 1334105 w 1494007"/>
                <a:gd name="connsiteY6" fmla="*/ 1930484 h 2147622"/>
                <a:gd name="connsiteX7" fmla="*/ 1492737 w 1494007"/>
                <a:gd name="connsiteY7" fmla="*/ 1069958 h 2147622"/>
                <a:gd name="connsiteX8" fmla="*/ 1440769 w 1494007"/>
                <a:gd name="connsiteY8" fmla="*/ 644162 h 2147622"/>
                <a:gd name="connsiteX9" fmla="*/ 1248364 w 1494007"/>
                <a:gd name="connsiteY9" fmla="*/ 612493 h 2147622"/>
                <a:gd name="connsiteX10" fmla="*/ 1240598 w 1494007"/>
                <a:gd name="connsiteY10" fmla="*/ 911472 h 2147622"/>
                <a:gd name="connsiteX11" fmla="*/ 1228500 w 1494007"/>
                <a:gd name="connsiteY11" fmla="*/ 600743 h 2147622"/>
                <a:gd name="connsiteX12" fmla="*/ 998695 w 1494007"/>
                <a:gd name="connsiteY12" fmla="*/ 558366 h 2147622"/>
                <a:gd name="connsiteX13" fmla="*/ 1028960 w 1494007"/>
                <a:gd name="connsiteY13" fmla="*/ 887580 h 2147622"/>
                <a:gd name="connsiteX14" fmla="*/ 977635 w 1494007"/>
                <a:gd name="connsiteY14" fmla="*/ 557324 h 2147622"/>
                <a:gd name="connsiteX15" fmla="*/ 782661 w 1494007"/>
                <a:gd name="connsiteY15" fmla="*/ 513030 h 2147622"/>
                <a:gd name="connsiteX16" fmla="*/ 786491 w 1494007"/>
                <a:gd name="connsiteY16" fmla="*/ 901237 h 2147622"/>
                <a:gd name="connsiteX17" fmla="*/ 754819 w 1494007"/>
                <a:gd name="connsiteY17" fmla="*/ 121917 h 2147622"/>
                <a:gd name="connsiteX18" fmla="*/ 557920 w 1494007"/>
                <a:gd name="connsiteY18" fmla="*/ 161731 h 2147622"/>
                <a:gd name="connsiteX19" fmla="*/ 535282 w 1494007"/>
                <a:gd name="connsiteY19" fmla="*/ 1183173 h 2147622"/>
                <a:gd name="connsiteX20" fmla="*/ 376317 w 1494007"/>
                <a:gd name="connsiteY20" fmla="*/ 1148565 h 2147622"/>
                <a:gd name="connsiteX21" fmla="*/ 0 w 1494007"/>
                <a:gd name="connsiteY21" fmla="*/ 886482 h 2147622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33149"/>
                <a:gd name="connsiteX1" fmla="*/ 227051 w 1518129"/>
                <a:gd name="connsiteY1" fmla="*/ 1320850 h 2133149"/>
                <a:gd name="connsiteX2" fmla="*/ 462841 w 1518129"/>
                <a:gd name="connsiteY2" fmla="*/ 1655174 h 2133149"/>
                <a:gd name="connsiteX3" fmla="*/ 644540 w 1518129"/>
                <a:gd name="connsiteY3" fmla="*/ 1879748 h 2133149"/>
                <a:gd name="connsiteX4" fmla="*/ 678137 w 1518129"/>
                <a:gd name="connsiteY4" fmla="*/ 2115210 h 2133149"/>
                <a:gd name="connsiteX5" fmla="*/ 1348794 w 1518129"/>
                <a:gd name="connsiteY5" fmla="*/ 2133149 h 2133149"/>
                <a:gd name="connsiteX6" fmla="*/ 1358227 w 1518129"/>
                <a:gd name="connsiteY6" fmla="*/ 1930484 h 2133149"/>
                <a:gd name="connsiteX7" fmla="*/ 1516859 w 1518129"/>
                <a:gd name="connsiteY7" fmla="*/ 1069958 h 2133149"/>
                <a:gd name="connsiteX8" fmla="*/ 1464891 w 1518129"/>
                <a:gd name="connsiteY8" fmla="*/ 644162 h 2133149"/>
                <a:gd name="connsiteX9" fmla="*/ 1272486 w 1518129"/>
                <a:gd name="connsiteY9" fmla="*/ 612493 h 2133149"/>
                <a:gd name="connsiteX10" fmla="*/ 1264720 w 1518129"/>
                <a:gd name="connsiteY10" fmla="*/ 911472 h 2133149"/>
                <a:gd name="connsiteX11" fmla="*/ 1252622 w 1518129"/>
                <a:gd name="connsiteY11" fmla="*/ 600743 h 2133149"/>
                <a:gd name="connsiteX12" fmla="*/ 1022817 w 1518129"/>
                <a:gd name="connsiteY12" fmla="*/ 558366 h 2133149"/>
                <a:gd name="connsiteX13" fmla="*/ 1053082 w 1518129"/>
                <a:gd name="connsiteY13" fmla="*/ 887580 h 2133149"/>
                <a:gd name="connsiteX14" fmla="*/ 1001757 w 1518129"/>
                <a:gd name="connsiteY14" fmla="*/ 557324 h 2133149"/>
                <a:gd name="connsiteX15" fmla="*/ 806783 w 1518129"/>
                <a:gd name="connsiteY15" fmla="*/ 513030 h 2133149"/>
                <a:gd name="connsiteX16" fmla="*/ 810613 w 1518129"/>
                <a:gd name="connsiteY16" fmla="*/ 901237 h 2133149"/>
                <a:gd name="connsiteX17" fmla="*/ 778941 w 1518129"/>
                <a:gd name="connsiteY17" fmla="*/ 121917 h 2133149"/>
                <a:gd name="connsiteX18" fmla="*/ 582042 w 1518129"/>
                <a:gd name="connsiteY18" fmla="*/ 161731 h 2133149"/>
                <a:gd name="connsiteX19" fmla="*/ 554580 w 1518129"/>
                <a:gd name="connsiteY19" fmla="*/ 1197645 h 2133149"/>
                <a:gd name="connsiteX20" fmla="*/ 419736 w 1518129"/>
                <a:gd name="connsiteY20" fmla="*/ 1153389 h 2133149"/>
                <a:gd name="connsiteX21" fmla="*/ 0 w 1518129"/>
                <a:gd name="connsiteY21" fmla="*/ 891306 h 2133149"/>
                <a:gd name="connsiteX0" fmla="*/ 0 w 1518129"/>
                <a:gd name="connsiteY0" fmla="*/ 891306 h 2115210"/>
                <a:gd name="connsiteX1" fmla="*/ 227051 w 1518129"/>
                <a:gd name="connsiteY1" fmla="*/ 1320850 h 2115210"/>
                <a:gd name="connsiteX2" fmla="*/ 462841 w 1518129"/>
                <a:gd name="connsiteY2" fmla="*/ 1655174 h 2115210"/>
                <a:gd name="connsiteX3" fmla="*/ 644540 w 1518129"/>
                <a:gd name="connsiteY3" fmla="*/ 1879748 h 2115210"/>
                <a:gd name="connsiteX4" fmla="*/ 678137 w 1518129"/>
                <a:gd name="connsiteY4" fmla="*/ 2115210 h 2115210"/>
                <a:gd name="connsiteX5" fmla="*/ 1339145 w 1518129"/>
                <a:gd name="connsiteY5" fmla="*/ 2113852 h 2115210"/>
                <a:gd name="connsiteX6" fmla="*/ 1358227 w 1518129"/>
                <a:gd name="connsiteY6" fmla="*/ 1930484 h 2115210"/>
                <a:gd name="connsiteX7" fmla="*/ 1516859 w 1518129"/>
                <a:gd name="connsiteY7" fmla="*/ 1069958 h 2115210"/>
                <a:gd name="connsiteX8" fmla="*/ 1464891 w 1518129"/>
                <a:gd name="connsiteY8" fmla="*/ 644162 h 2115210"/>
                <a:gd name="connsiteX9" fmla="*/ 1272486 w 1518129"/>
                <a:gd name="connsiteY9" fmla="*/ 612493 h 2115210"/>
                <a:gd name="connsiteX10" fmla="*/ 1264720 w 1518129"/>
                <a:gd name="connsiteY10" fmla="*/ 911472 h 2115210"/>
                <a:gd name="connsiteX11" fmla="*/ 1252622 w 1518129"/>
                <a:gd name="connsiteY11" fmla="*/ 600743 h 2115210"/>
                <a:gd name="connsiteX12" fmla="*/ 1022817 w 1518129"/>
                <a:gd name="connsiteY12" fmla="*/ 558366 h 2115210"/>
                <a:gd name="connsiteX13" fmla="*/ 1053082 w 1518129"/>
                <a:gd name="connsiteY13" fmla="*/ 887580 h 2115210"/>
                <a:gd name="connsiteX14" fmla="*/ 1001757 w 1518129"/>
                <a:gd name="connsiteY14" fmla="*/ 557324 h 2115210"/>
                <a:gd name="connsiteX15" fmla="*/ 806783 w 1518129"/>
                <a:gd name="connsiteY15" fmla="*/ 513030 h 2115210"/>
                <a:gd name="connsiteX16" fmla="*/ 810613 w 1518129"/>
                <a:gd name="connsiteY16" fmla="*/ 901237 h 2115210"/>
                <a:gd name="connsiteX17" fmla="*/ 778941 w 1518129"/>
                <a:gd name="connsiteY17" fmla="*/ 121917 h 2115210"/>
                <a:gd name="connsiteX18" fmla="*/ 582042 w 1518129"/>
                <a:gd name="connsiteY18" fmla="*/ 161731 h 2115210"/>
                <a:gd name="connsiteX19" fmla="*/ 554580 w 1518129"/>
                <a:gd name="connsiteY19" fmla="*/ 1197645 h 2115210"/>
                <a:gd name="connsiteX20" fmla="*/ 419736 w 1518129"/>
                <a:gd name="connsiteY20" fmla="*/ 1153389 h 2115210"/>
                <a:gd name="connsiteX21" fmla="*/ 0 w 1518129"/>
                <a:gd name="connsiteY21" fmla="*/ 891306 h 2115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18129" h="2115210">
                  <a:moveTo>
                    <a:pt x="0" y="891306"/>
                  </a:moveTo>
                  <a:cubicBezTo>
                    <a:pt x="124742" y="1042097"/>
                    <a:pt x="180313" y="1188925"/>
                    <a:pt x="227051" y="1320850"/>
                  </a:cubicBezTo>
                  <a:cubicBezTo>
                    <a:pt x="283134" y="1440332"/>
                    <a:pt x="360533" y="1506746"/>
                    <a:pt x="462841" y="1655174"/>
                  </a:cubicBezTo>
                  <a:cubicBezTo>
                    <a:pt x="565096" y="1757587"/>
                    <a:pt x="604529" y="1837560"/>
                    <a:pt x="644540" y="1879748"/>
                  </a:cubicBezTo>
                  <a:cubicBezTo>
                    <a:pt x="721823" y="1966655"/>
                    <a:pt x="679875" y="2008729"/>
                    <a:pt x="678137" y="2115210"/>
                  </a:cubicBezTo>
                  <a:lnTo>
                    <a:pt x="1339145" y="2113852"/>
                  </a:lnTo>
                  <a:cubicBezTo>
                    <a:pt x="1324322" y="2047548"/>
                    <a:pt x="1303318" y="2034201"/>
                    <a:pt x="1358227" y="1930484"/>
                  </a:cubicBezTo>
                  <a:cubicBezTo>
                    <a:pt x="1521981" y="1634855"/>
                    <a:pt x="1516858" y="1179685"/>
                    <a:pt x="1516859" y="1069958"/>
                  </a:cubicBezTo>
                  <a:cubicBezTo>
                    <a:pt x="1522576" y="857179"/>
                    <a:pt x="1509640" y="720406"/>
                    <a:pt x="1464891" y="644162"/>
                  </a:cubicBezTo>
                  <a:cubicBezTo>
                    <a:pt x="1396021" y="572742"/>
                    <a:pt x="1370976" y="579197"/>
                    <a:pt x="1272486" y="612493"/>
                  </a:cubicBezTo>
                  <a:cubicBezTo>
                    <a:pt x="1306205" y="707004"/>
                    <a:pt x="1275123" y="829781"/>
                    <a:pt x="1264720" y="911472"/>
                  </a:cubicBezTo>
                  <a:cubicBezTo>
                    <a:pt x="1250153" y="907906"/>
                    <a:pt x="1292939" y="659594"/>
                    <a:pt x="1252622" y="600743"/>
                  </a:cubicBezTo>
                  <a:cubicBezTo>
                    <a:pt x="1202656" y="541892"/>
                    <a:pt x="1107533" y="508148"/>
                    <a:pt x="1022817" y="558366"/>
                  </a:cubicBezTo>
                  <a:cubicBezTo>
                    <a:pt x="1086811" y="668103"/>
                    <a:pt x="1058849" y="793697"/>
                    <a:pt x="1053082" y="887580"/>
                  </a:cubicBezTo>
                  <a:cubicBezTo>
                    <a:pt x="1041532" y="883386"/>
                    <a:pt x="1071753" y="653519"/>
                    <a:pt x="1001757" y="557324"/>
                  </a:cubicBezTo>
                  <a:cubicBezTo>
                    <a:pt x="946234" y="504548"/>
                    <a:pt x="915026" y="504758"/>
                    <a:pt x="806783" y="513030"/>
                  </a:cubicBezTo>
                  <a:cubicBezTo>
                    <a:pt x="816055" y="653003"/>
                    <a:pt x="822837" y="732256"/>
                    <a:pt x="810613" y="901237"/>
                  </a:cubicBezTo>
                  <a:cubicBezTo>
                    <a:pt x="782414" y="451352"/>
                    <a:pt x="784675" y="276900"/>
                    <a:pt x="778941" y="121917"/>
                  </a:cubicBezTo>
                  <a:cubicBezTo>
                    <a:pt x="774616" y="-32693"/>
                    <a:pt x="569584" y="-61779"/>
                    <a:pt x="582042" y="161731"/>
                  </a:cubicBezTo>
                  <a:cubicBezTo>
                    <a:pt x="570378" y="380417"/>
                    <a:pt x="623442" y="1132875"/>
                    <a:pt x="554580" y="1197645"/>
                  </a:cubicBezTo>
                  <a:cubicBezTo>
                    <a:pt x="495024" y="1230412"/>
                    <a:pt x="496393" y="1222363"/>
                    <a:pt x="419736" y="1153389"/>
                  </a:cubicBezTo>
                  <a:cubicBezTo>
                    <a:pt x="331744" y="1046414"/>
                    <a:pt x="197603" y="767201"/>
                    <a:pt x="0" y="89130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86237614-27E4-4E44-AB53-441F724A66AE}"/>
                </a:ext>
              </a:extLst>
            </p:cNvPr>
            <p:cNvGrpSpPr/>
            <p:nvPr/>
          </p:nvGrpSpPr>
          <p:grpSpPr>
            <a:xfrm rot="5400000">
              <a:off x="-91119" y="4126341"/>
              <a:ext cx="1048447" cy="872955"/>
              <a:chOff x="967066" y="4263648"/>
              <a:chExt cx="670418" cy="1251022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8683E0C-15A4-46D0-831E-ED181CF631FA}"/>
                  </a:ext>
                </a:extLst>
              </p:cNvPr>
              <p:cNvSpPr/>
              <p:nvPr/>
            </p:nvSpPr>
            <p:spPr>
              <a:xfrm rot="16200000">
                <a:off x="1080146" y="4196080"/>
                <a:ext cx="457516" cy="59265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E9E7157D-D83F-4008-BAFC-FA76DE72D77D}"/>
                  </a:ext>
                </a:extLst>
              </p:cNvPr>
              <p:cNvSpPr/>
              <p:nvPr/>
            </p:nvSpPr>
            <p:spPr>
              <a:xfrm rot="16200000">
                <a:off x="858794" y="4735980"/>
                <a:ext cx="886962" cy="670418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15143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837127" y="339509"/>
            <a:ext cx="11204619" cy="4618857"/>
          </a:xfrm>
        </p:spPr>
        <p:txBody>
          <a:bodyPr/>
          <a:lstStyle/>
          <a:p>
            <a:pPr algn="l"/>
            <a:r>
              <a:rPr lang="en-IN" sz="3200" b="1" dirty="0" smtClean="0"/>
              <a:t>Grid:</a:t>
            </a:r>
            <a:endParaRPr lang="en-IN" sz="3200" b="1" dirty="0"/>
          </a:p>
          <a:p>
            <a:pPr algn="l"/>
            <a:endParaRPr lang="en-IN" sz="3200" dirty="0"/>
          </a:p>
          <a:p>
            <a:pPr algn="l"/>
            <a:r>
              <a:rPr lang="en-IN" sz="3200" dirty="0"/>
              <a:t>A grid can be added to a Matplotlib plot using the </a:t>
            </a:r>
            <a:r>
              <a:rPr lang="en-IN" sz="3200" dirty="0" err="1"/>
              <a:t>plt.grid</a:t>
            </a:r>
            <a:r>
              <a:rPr lang="en-IN" sz="3200" dirty="0"/>
              <a:t>() command. By </a:t>
            </a:r>
            <a:r>
              <a:rPr lang="en-IN" sz="3200" dirty="0" err="1"/>
              <a:t>defaut</a:t>
            </a:r>
            <a:r>
              <a:rPr lang="en-IN" sz="3200" dirty="0"/>
              <a:t>, the grid is turned off. </a:t>
            </a:r>
            <a:endParaRPr lang="en-IN" sz="3200" dirty="0" smtClean="0"/>
          </a:p>
          <a:p>
            <a:pPr algn="l"/>
            <a:endParaRPr lang="en-IN" sz="3200" dirty="0" smtClean="0"/>
          </a:p>
          <a:p>
            <a:pPr algn="l"/>
            <a:r>
              <a:rPr lang="en-IN" sz="3200" dirty="0" smtClean="0"/>
              <a:t>To </a:t>
            </a:r>
            <a:r>
              <a:rPr lang="en-IN" sz="3200" dirty="0"/>
              <a:t>turn on the grid use</a:t>
            </a:r>
            <a:r>
              <a:rPr lang="en-IN" sz="3200" dirty="0" smtClean="0"/>
              <a:t>: </a:t>
            </a:r>
            <a:r>
              <a:rPr lang="en-IN" sz="3200" dirty="0" err="1" smtClean="0"/>
              <a:t>plt.grid</a:t>
            </a:r>
            <a:r>
              <a:rPr lang="en-IN" sz="3200" dirty="0" smtClean="0"/>
              <a:t>(True)</a:t>
            </a:r>
          </a:p>
          <a:p>
            <a:pPr algn="l"/>
            <a:endParaRPr lang="en-IN" sz="3200" dirty="0" smtClean="0"/>
          </a:p>
          <a:p>
            <a:pPr algn="l"/>
            <a:r>
              <a:rPr lang="en-IN" sz="3200" dirty="0" smtClean="0"/>
              <a:t>The </a:t>
            </a:r>
            <a:r>
              <a:rPr lang="en-IN" sz="3200" dirty="0"/>
              <a:t>only valid options are </a:t>
            </a:r>
            <a:r>
              <a:rPr lang="en-IN" sz="3200" dirty="0" err="1"/>
              <a:t>plt.grid</a:t>
            </a:r>
            <a:r>
              <a:rPr lang="en-IN" sz="3200" dirty="0"/>
              <a:t>(True) and </a:t>
            </a:r>
            <a:r>
              <a:rPr lang="en-IN" sz="3200" dirty="0" err="1"/>
              <a:t>plt.grid</a:t>
            </a:r>
            <a:r>
              <a:rPr lang="en-IN" sz="3200" dirty="0"/>
              <a:t>(False). 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9A2186A-C326-48DC-8E09-0BB48FF9D3DE}"/>
              </a:ext>
            </a:extLst>
          </p:cNvPr>
          <p:cNvGrpSpPr/>
          <p:nvPr/>
        </p:nvGrpSpPr>
        <p:grpSpPr>
          <a:xfrm>
            <a:off x="150422" y="429661"/>
            <a:ext cx="648068" cy="476518"/>
            <a:chOff x="-3373" y="3444677"/>
            <a:chExt cx="3155739" cy="1643520"/>
          </a:xfrm>
        </p:grpSpPr>
        <p:sp>
          <p:nvSpPr>
            <p:cNvPr id="4" name="Freeform 61">
              <a:extLst>
                <a:ext uri="{FF2B5EF4-FFF2-40B4-BE49-F238E27FC236}">
                  <a16:creationId xmlns:a16="http://schemas.microsoft.com/office/drawing/2014/main" id="{B69C1344-DA27-4625-A365-74DC77A0B525}"/>
                </a:ext>
              </a:extLst>
            </p:cNvPr>
            <p:cNvSpPr/>
            <p:nvPr/>
          </p:nvSpPr>
          <p:spPr>
            <a:xfrm rot="5400000">
              <a:off x="1185646" y="3121477"/>
              <a:ext cx="1643520" cy="2289920"/>
            </a:xfrm>
            <a:custGeom>
              <a:avLst/>
              <a:gdLst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31366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90042 w 1404608"/>
                <a:gd name="connsiteY10" fmla="*/ 599846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702259 w 1404608"/>
                <a:gd name="connsiteY12" fmla="*/ 629107 h 2070201"/>
                <a:gd name="connsiteX13" fmla="*/ 526694 w 1404608"/>
                <a:gd name="connsiteY13" fmla="*/ 0 h 2070201"/>
                <a:gd name="connsiteX14" fmla="*/ 468172 w 1404608"/>
                <a:gd name="connsiteY14" fmla="*/ 1338681 h 2070201"/>
                <a:gd name="connsiteX15" fmla="*/ 321868 w 1404608"/>
                <a:gd name="connsiteY15" fmla="*/ 1287475 h 2070201"/>
                <a:gd name="connsiteX16" fmla="*/ 0 w 1404608"/>
                <a:gd name="connsiteY16" fmla="*/ 1053388 h 2070201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8942 h 2075755"/>
                <a:gd name="connsiteX1" fmla="*/ 124358 w 1404608"/>
                <a:gd name="connsiteY1" fmla="*/ 1388126 h 2075755"/>
                <a:gd name="connsiteX2" fmla="*/ 292608 w 1404608"/>
                <a:gd name="connsiteY2" fmla="*/ 1746571 h 2075755"/>
                <a:gd name="connsiteX3" fmla="*/ 687628 w 1404608"/>
                <a:gd name="connsiteY3" fmla="*/ 2075755 h 2075755"/>
                <a:gd name="connsiteX4" fmla="*/ 1294790 w 1404608"/>
                <a:gd name="connsiteY4" fmla="*/ 2061125 h 2075755"/>
                <a:gd name="connsiteX5" fmla="*/ 1404518 w 1404608"/>
                <a:gd name="connsiteY5" fmla="*/ 1161355 h 2075755"/>
                <a:gd name="connsiteX6" fmla="*/ 1221638 w 1404608"/>
                <a:gd name="connsiteY6" fmla="*/ 773650 h 2075755"/>
                <a:gd name="connsiteX7" fmla="*/ 1177747 w 1404608"/>
                <a:gd name="connsiteY7" fmla="*/ 971160 h 2075755"/>
                <a:gd name="connsiteX8" fmla="*/ 980236 w 1404608"/>
                <a:gd name="connsiteY8" fmla="*/ 700498 h 2075755"/>
                <a:gd name="connsiteX9" fmla="*/ 921715 w 1404608"/>
                <a:gd name="connsiteY9" fmla="*/ 934584 h 2075755"/>
                <a:gd name="connsiteX10" fmla="*/ 738836 w 1404608"/>
                <a:gd name="connsiteY10" fmla="*/ 598085 h 2075755"/>
                <a:gd name="connsiteX11" fmla="*/ 709574 w 1404608"/>
                <a:gd name="connsiteY11" fmla="*/ 941899 h 2075755"/>
                <a:gd name="connsiteX12" fmla="*/ 526694 w 1404608"/>
                <a:gd name="connsiteY12" fmla="*/ 5554 h 2075755"/>
                <a:gd name="connsiteX13" fmla="*/ 468172 w 1404608"/>
                <a:gd name="connsiteY13" fmla="*/ 1344235 h 2075755"/>
                <a:gd name="connsiteX14" fmla="*/ 321868 w 1404608"/>
                <a:gd name="connsiteY14" fmla="*/ 1293029 h 2075755"/>
                <a:gd name="connsiteX15" fmla="*/ 0 w 1404608"/>
                <a:gd name="connsiteY15" fmla="*/ 1058942 h 2075755"/>
                <a:gd name="connsiteX0" fmla="*/ 0 w 1404608"/>
                <a:gd name="connsiteY0" fmla="*/ 1029958 h 2046771"/>
                <a:gd name="connsiteX1" fmla="*/ 124358 w 1404608"/>
                <a:gd name="connsiteY1" fmla="*/ 1359142 h 2046771"/>
                <a:gd name="connsiteX2" fmla="*/ 292608 w 1404608"/>
                <a:gd name="connsiteY2" fmla="*/ 1717587 h 2046771"/>
                <a:gd name="connsiteX3" fmla="*/ 687628 w 1404608"/>
                <a:gd name="connsiteY3" fmla="*/ 2046771 h 2046771"/>
                <a:gd name="connsiteX4" fmla="*/ 1294790 w 1404608"/>
                <a:gd name="connsiteY4" fmla="*/ 2032141 h 2046771"/>
                <a:gd name="connsiteX5" fmla="*/ 1404518 w 1404608"/>
                <a:gd name="connsiteY5" fmla="*/ 1132371 h 2046771"/>
                <a:gd name="connsiteX6" fmla="*/ 1221638 w 1404608"/>
                <a:gd name="connsiteY6" fmla="*/ 744666 h 2046771"/>
                <a:gd name="connsiteX7" fmla="*/ 1177747 w 1404608"/>
                <a:gd name="connsiteY7" fmla="*/ 942176 h 2046771"/>
                <a:gd name="connsiteX8" fmla="*/ 980236 w 1404608"/>
                <a:gd name="connsiteY8" fmla="*/ 671514 h 2046771"/>
                <a:gd name="connsiteX9" fmla="*/ 921715 w 1404608"/>
                <a:gd name="connsiteY9" fmla="*/ 905600 h 2046771"/>
                <a:gd name="connsiteX10" fmla="*/ 738836 w 1404608"/>
                <a:gd name="connsiteY10" fmla="*/ 569101 h 2046771"/>
                <a:gd name="connsiteX11" fmla="*/ 709574 w 1404608"/>
                <a:gd name="connsiteY11" fmla="*/ 912915 h 2046771"/>
                <a:gd name="connsiteX12" fmla="*/ 526694 w 1404608"/>
                <a:gd name="connsiteY12" fmla="*/ 5831 h 2046771"/>
                <a:gd name="connsiteX13" fmla="*/ 468172 w 1404608"/>
                <a:gd name="connsiteY13" fmla="*/ 1315251 h 2046771"/>
                <a:gd name="connsiteX14" fmla="*/ 321868 w 1404608"/>
                <a:gd name="connsiteY14" fmla="*/ 1264045 h 2046771"/>
                <a:gd name="connsiteX15" fmla="*/ 0 w 1404608"/>
                <a:gd name="connsiteY15" fmla="*/ 1029958 h 2046771"/>
                <a:gd name="connsiteX0" fmla="*/ 0 w 1404608"/>
                <a:gd name="connsiteY0" fmla="*/ 1024127 h 2040940"/>
                <a:gd name="connsiteX1" fmla="*/ 124358 w 1404608"/>
                <a:gd name="connsiteY1" fmla="*/ 1353311 h 2040940"/>
                <a:gd name="connsiteX2" fmla="*/ 292608 w 1404608"/>
                <a:gd name="connsiteY2" fmla="*/ 1711756 h 2040940"/>
                <a:gd name="connsiteX3" fmla="*/ 687628 w 1404608"/>
                <a:gd name="connsiteY3" fmla="*/ 2040940 h 2040940"/>
                <a:gd name="connsiteX4" fmla="*/ 1294790 w 1404608"/>
                <a:gd name="connsiteY4" fmla="*/ 2026310 h 2040940"/>
                <a:gd name="connsiteX5" fmla="*/ 1404518 w 1404608"/>
                <a:gd name="connsiteY5" fmla="*/ 1126540 h 2040940"/>
                <a:gd name="connsiteX6" fmla="*/ 1221638 w 1404608"/>
                <a:gd name="connsiteY6" fmla="*/ 738835 h 2040940"/>
                <a:gd name="connsiteX7" fmla="*/ 1177747 w 1404608"/>
                <a:gd name="connsiteY7" fmla="*/ 936345 h 2040940"/>
                <a:gd name="connsiteX8" fmla="*/ 980236 w 1404608"/>
                <a:gd name="connsiteY8" fmla="*/ 665683 h 2040940"/>
                <a:gd name="connsiteX9" fmla="*/ 921715 w 1404608"/>
                <a:gd name="connsiteY9" fmla="*/ 899769 h 2040940"/>
                <a:gd name="connsiteX10" fmla="*/ 738836 w 1404608"/>
                <a:gd name="connsiteY10" fmla="*/ 563270 h 2040940"/>
                <a:gd name="connsiteX11" fmla="*/ 709574 w 1404608"/>
                <a:gd name="connsiteY11" fmla="*/ 907084 h 2040940"/>
                <a:gd name="connsiteX12" fmla="*/ 526694 w 1404608"/>
                <a:gd name="connsiteY12" fmla="*/ 0 h 2040940"/>
                <a:gd name="connsiteX13" fmla="*/ 468172 w 1404608"/>
                <a:gd name="connsiteY13" fmla="*/ 1309420 h 2040940"/>
                <a:gd name="connsiteX14" fmla="*/ 321868 w 1404608"/>
                <a:gd name="connsiteY14" fmla="*/ 1258214 h 2040940"/>
                <a:gd name="connsiteX15" fmla="*/ 0 w 1404608"/>
                <a:gd name="connsiteY15" fmla="*/ 1024127 h 2040940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370 h 2041183"/>
                <a:gd name="connsiteX1" fmla="*/ 124358 w 1404608"/>
                <a:gd name="connsiteY1" fmla="*/ 1353554 h 2041183"/>
                <a:gd name="connsiteX2" fmla="*/ 292608 w 1404608"/>
                <a:gd name="connsiteY2" fmla="*/ 1711999 h 2041183"/>
                <a:gd name="connsiteX3" fmla="*/ 687628 w 1404608"/>
                <a:gd name="connsiteY3" fmla="*/ 2041183 h 2041183"/>
                <a:gd name="connsiteX4" fmla="*/ 1294790 w 1404608"/>
                <a:gd name="connsiteY4" fmla="*/ 2026553 h 2041183"/>
                <a:gd name="connsiteX5" fmla="*/ 1404518 w 1404608"/>
                <a:gd name="connsiteY5" fmla="*/ 1126783 h 2041183"/>
                <a:gd name="connsiteX6" fmla="*/ 1221638 w 1404608"/>
                <a:gd name="connsiteY6" fmla="*/ 739078 h 2041183"/>
                <a:gd name="connsiteX7" fmla="*/ 1177747 w 1404608"/>
                <a:gd name="connsiteY7" fmla="*/ 936588 h 2041183"/>
                <a:gd name="connsiteX8" fmla="*/ 980236 w 1404608"/>
                <a:gd name="connsiteY8" fmla="*/ 665926 h 2041183"/>
                <a:gd name="connsiteX9" fmla="*/ 921715 w 1404608"/>
                <a:gd name="connsiteY9" fmla="*/ 900012 h 2041183"/>
                <a:gd name="connsiteX10" fmla="*/ 738836 w 1404608"/>
                <a:gd name="connsiteY10" fmla="*/ 563513 h 2041183"/>
                <a:gd name="connsiteX11" fmla="*/ 709574 w 1404608"/>
                <a:gd name="connsiteY11" fmla="*/ 907327 h 2041183"/>
                <a:gd name="connsiteX12" fmla="*/ 526694 w 1404608"/>
                <a:gd name="connsiteY12" fmla="*/ 243 h 2041183"/>
                <a:gd name="connsiteX13" fmla="*/ 468172 w 1404608"/>
                <a:gd name="connsiteY13" fmla="*/ 1309663 h 2041183"/>
                <a:gd name="connsiteX14" fmla="*/ 321868 w 1404608"/>
                <a:gd name="connsiteY14" fmla="*/ 1258457 h 2041183"/>
                <a:gd name="connsiteX15" fmla="*/ 0 w 1404608"/>
                <a:gd name="connsiteY15" fmla="*/ 1024370 h 2041183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55410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36384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52597 w 1421182"/>
                <a:gd name="connsiteY6" fmla="*/ 669316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537 h 2040940"/>
                <a:gd name="connsiteX1" fmla="*/ 140932 w 1421182"/>
                <a:gd name="connsiteY1" fmla="*/ 1353311 h 2040940"/>
                <a:gd name="connsiteX2" fmla="*/ 309182 w 1421182"/>
                <a:gd name="connsiteY2" fmla="*/ 1711756 h 2040940"/>
                <a:gd name="connsiteX3" fmla="*/ 704202 w 1421182"/>
                <a:gd name="connsiteY3" fmla="*/ 2040940 h 2040940"/>
                <a:gd name="connsiteX4" fmla="*/ 1311364 w 1421182"/>
                <a:gd name="connsiteY4" fmla="*/ 2026310 h 2040940"/>
                <a:gd name="connsiteX5" fmla="*/ 1421092 w 1421182"/>
                <a:gd name="connsiteY5" fmla="*/ 1126540 h 2040940"/>
                <a:gd name="connsiteX6" fmla="*/ 1152597 w 1421182"/>
                <a:gd name="connsiteY6" fmla="*/ 669074 h 2040940"/>
                <a:gd name="connsiteX7" fmla="*/ 1168953 w 1421182"/>
                <a:gd name="connsiteY7" fmla="*/ 968054 h 2040940"/>
                <a:gd name="connsiteX8" fmla="*/ 927050 w 1421182"/>
                <a:gd name="connsiteY8" fmla="*/ 614948 h 2040940"/>
                <a:gd name="connsiteX9" fmla="*/ 957315 w 1421182"/>
                <a:gd name="connsiteY9" fmla="*/ 944162 h 2040940"/>
                <a:gd name="connsiteX10" fmla="*/ 711016 w 1421182"/>
                <a:gd name="connsiteY10" fmla="*/ 569612 h 2040940"/>
                <a:gd name="connsiteX11" fmla="*/ 729319 w 1421182"/>
                <a:gd name="connsiteY11" fmla="*/ 957819 h 2040940"/>
                <a:gd name="connsiteX12" fmla="*/ 543268 w 1421182"/>
                <a:gd name="connsiteY12" fmla="*/ 0 h 2040940"/>
                <a:gd name="connsiteX13" fmla="*/ 473286 w 1421182"/>
                <a:gd name="connsiteY13" fmla="*/ 1312119 h 2040940"/>
                <a:gd name="connsiteX14" fmla="*/ 338442 w 1421182"/>
                <a:gd name="connsiteY14" fmla="*/ 1258214 h 2040940"/>
                <a:gd name="connsiteX15" fmla="*/ 719 w 1421182"/>
                <a:gd name="connsiteY15" fmla="*/ 957537 h 2040940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26318"/>
                <a:gd name="connsiteX1" fmla="*/ 140932 w 1421182"/>
                <a:gd name="connsiteY1" fmla="*/ 1353319 h 2026318"/>
                <a:gd name="connsiteX2" fmla="*/ 309182 w 1421182"/>
                <a:gd name="connsiteY2" fmla="*/ 1711764 h 2026318"/>
                <a:gd name="connsiteX3" fmla="*/ 693290 w 1421182"/>
                <a:gd name="connsiteY3" fmla="*/ 2019121 h 2026318"/>
                <a:gd name="connsiteX4" fmla="*/ 1311364 w 1421182"/>
                <a:gd name="connsiteY4" fmla="*/ 2026318 h 2026318"/>
                <a:gd name="connsiteX5" fmla="*/ 1421092 w 1421182"/>
                <a:gd name="connsiteY5" fmla="*/ 1126548 h 2026318"/>
                <a:gd name="connsiteX6" fmla="*/ 1152597 w 1421182"/>
                <a:gd name="connsiteY6" fmla="*/ 669082 h 2026318"/>
                <a:gd name="connsiteX7" fmla="*/ 1168953 w 1421182"/>
                <a:gd name="connsiteY7" fmla="*/ 968062 h 2026318"/>
                <a:gd name="connsiteX8" fmla="*/ 927050 w 1421182"/>
                <a:gd name="connsiteY8" fmla="*/ 614956 h 2026318"/>
                <a:gd name="connsiteX9" fmla="*/ 957315 w 1421182"/>
                <a:gd name="connsiteY9" fmla="*/ 944170 h 2026318"/>
                <a:gd name="connsiteX10" fmla="*/ 711016 w 1421182"/>
                <a:gd name="connsiteY10" fmla="*/ 569620 h 2026318"/>
                <a:gd name="connsiteX11" fmla="*/ 729319 w 1421182"/>
                <a:gd name="connsiteY11" fmla="*/ 957827 h 2026318"/>
                <a:gd name="connsiteX12" fmla="*/ 543268 w 1421182"/>
                <a:gd name="connsiteY12" fmla="*/ 8 h 2026318"/>
                <a:gd name="connsiteX13" fmla="*/ 473286 w 1421182"/>
                <a:gd name="connsiteY13" fmla="*/ 1312127 h 2026318"/>
                <a:gd name="connsiteX14" fmla="*/ 338442 w 1421182"/>
                <a:gd name="connsiteY14" fmla="*/ 1258222 h 2026318"/>
                <a:gd name="connsiteX15" fmla="*/ 719 w 1421182"/>
                <a:gd name="connsiteY15" fmla="*/ 957545 h 2026318"/>
                <a:gd name="connsiteX0" fmla="*/ 719 w 1421182"/>
                <a:gd name="connsiteY0" fmla="*/ 957545 h 2295953"/>
                <a:gd name="connsiteX1" fmla="*/ 140932 w 1421182"/>
                <a:gd name="connsiteY1" fmla="*/ 1353319 h 2295953"/>
                <a:gd name="connsiteX2" fmla="*/ 309182 w 1421182"/>
                <a:gd name="connsiteY2" fmla="*/ 1711764 h 2295953"/>
                <a:gd name="connsiteX3" fmla="*/ 693290 w 1421182"/>
                <a:gd name="connsiteY3" fmla="*/ 2019121 h 2295953"/>
                <a:gd name="connsiteX4" fmla="*/ 722524 w 1421182"/>
                <a:gd name="connsiteY4" fmla="*/ 2295953 h 2295953"/>
                <a:gd name="connsiteX5" fmla="*/ 1311364 w 1421182"/>
                <a:gd name="connsiteY5" fmla="*/ 2026318 h 2295953"/>
                <a:gd name="connsiteX6" fmla="*/ 1421092 w 1421182"/>
                <a:gd name="connsiteY6" fmla="*/ 1126548 h 2295953"/>
                <a:gd name="connsiteX7" fmla="*/ 1152597 w 1421182"/>
                <a:gd name="connsiteY7" fmla="*/ 669082 h 2295953"/>
                <a:gd name="connsiteX8" fmla="*/ 1168953 w 1421182"/>
                <a:gd name="connsiteY8" fmla="*/ 968062 h 2295953"/>
                <a:gd name="connsiteX9" fmla="*/ 927050 w 1421182"/>
                <a:gd name="connsiteY9" fmla="*/ 614956 h 2295953"/>
                <a:gd name="connsiteX10" fmla="*/ 957315 w 1421182"/>
                <a:gd name="connsiteY10" fmla="*/ 944170 h 2295953"/>
                <a:gd name="connsiteX11" fmla="*/ 711016 w 1421182"/>
                <a:gd name="connsiteY11" fmla="*/ 569620 h 2295953"/>
                <a:gd name="connsiteX12" fmla="*/ 729319 w 1421182"/>
                <a:gd name="connsiteY12" fmla="*/ 957827 h 2295953"/>
                <a:gd name="connsiteX13" fmla="*/ 543268 w 1421182"/>
                <a:gd name="connsiteY13" fmla="*/ 8 h 2295953"/>
                <a:gd name="connsiteX14" fmla="*/ 473286 w 1421182"/>
                <a:gd name="connsiteY14" fmla="*/ 1312127 h 2295953"/>
                <a:gd name="connsiteX15" fmla="*/ 338442 w 1421182"/>
                <a:gd name="connsiteY15" fmla="*/ 1258222 h 2295953"/>
                <a:gd name="connsiteX16" fmla="*/ 719 w 1421182"/>
                <a:gd name="connsiteY16" fmla="*/ 957545 h 2295953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93290 w 1421182"/>
                <a:gd name="connsiteY3" fmla="*/ 2019121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26141 w 1421182"/>
                <a:gd name="connsiteY3" fmla="*/ 1985150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4785"/>
                <a:gd name="connsiteX1" fmla="*/ 140932 w 1421182"/>
                <a:gd name="connsiteY1" fmla="*/ 1353319 h 2314785"/>
                <a:gd name="connsiteX2" fmla="*/ 309182 w 1421182"/>
                <a:gd name="connsiteY2" fmla="*/ 1711764 h 2314785"/>
                <a:gd name="connsiteX3" fmla="*/ 626141 w 1421182"/>
                <a:gd name="connsiteY3" fmla="*/ 1985150 h 2314785"/>
                <a:gd name="connsiteX4" fmla="*/ 658780 w 1421182"/>
                <a:gd name="connsiteY4" fmla="*/ 2266927 h 2314785"/>
                <a:gd name="connsiteX5" fmla="*/ 1170733 w 1421182"/>
                <a:gd name="connsiteY5" fmla="*/ 2300858 h 2314785"/>
                <a:gd name="connsiteX6" fmla="*/ 1311364 w 1421182"/>
                <a:gd name="connsiteY6" fmla="*/ 2026318 h 2314785"/>
                <a:gd name="connsiteX7" fmla="*/ 1421092 w 1421182"/>
                <a:gd name="connsiteY7" fmla="*/ 1126548 h 2314785"/>
                <a:gd name="connsiteX8" fmla="*/ 1152597 w 1421182"/>
                <a:gd name="connsiteY8" fmla="*/ 669082 h 2314785"/>
                <a:gd name="connsiteX9" fmla="*/ 1168953 w 1421182"/>
                <a:gd name="connsiteY9" fmla="*/ 968062 h 2314785"/>
                <a:gd name="connsiteX10" fmla="*/ 927050 w 1421182"/>
                <a:gd name="connsiteY10" fmla="*/ 614956 h 2314785"/>
                <a:gd name="connsiteX11" fmla="*/ 957315 w 1421182"/>
                <a:gd name="connsiteY11" fmla="*/ 944170 h 2314785"/>
                <a:gd name="connsiteX12" fmla="*/ 711016 w 1421182"/>
                <a:gd name="connsiteY12" fmla="*/ 569620 h 2314785"/>
                <a:gd name="connsiteX13" fmla="*/ 729319 w 1421182"/>
                <a:gd name="connsiteY13" fmla="*/ 957827 h 2314785"/>
                <a:gd name="connsiteX14" fmla="*/ 543268 w 1421182"/>
                <a:gd name="connsiteY14" fmla="*/ 8 h 2314785"/>
                <a:gd name="connsiteX15" fmla="*/ 473286 w 1421182"/>
                <a:gd name="connsiteY15" fmla="*/ 1312127 h 2314785"/>
                <a:gd name="connsiteX16" fmla="*/ 338442 w 1421182"/>
                <a:gd name="connsiteY16" fmla="*/ 1258222 h 2314785"/>
                <a:gd name="connsiteX17" fmla="*/ 719 w 1421182"/>
                <a:gd name="connsiteY17" fmla="*/ 957545 h 2314785"/>
                <a:gd name="connsiteX0" fmla="*/ 719 w 1421182"/>
                <a:gd name="connsiteY0" fmla="*/ 957545 h 2323891"/>
                <a:gd name="connsiteX1" fmla="*/ 140932 w 1421182"/>
                <a:gd name="connsiteY1" fmla="*/ 1353319 h 2323891"/>
                <a:gd name="connsiteX2" fmla="*/ 309182 w 1421182"/>
                <a:gd name="connsiteY2" fmla="*/ 1711764 h 2323891"/>
                <a:gd name="connsiteX3" fmla="*/ 626141 w 1421182"/>
                <a:gd name="connsiteY3" fmla="*/ 1985150 h 2323891"/>
                <a:gd name="connsiteX4" fmla="*/ 658780 w 1421182"/>
                <a:gd name="connsiteY4" fmla="*/ 2266927 h 2323891"/>
                <a:gd name="connsiteX5" fmla="*/ 1170733 w 1421182"/>
                <a:gd name="connsiteY5" fmla="*/ 2300858 h 2323891"/>
                <a:gd name="connsiteX6" fmla="*/ 1311364 w 1421182"/>
                <a:gd name="connsiteY6" fmla="*/ 2026318 h 2323891"/>
                <a:gd name="connsiteX7" fmla="*/ 1421092 w 1421182"/>
                <a:gd name="connsiteY7" fmla="*/ 1126548 h 2323891"/>
                <a:gd name="connsiteX8" fmla="*/ 1152597 w 1421182"/>
                <a:gd name="connsiteY8" fmla="*/ 669082 h 2323891"/>
                <a:gd name="connsiteX9" fmla="*/ 1168953 w 1421182"/>
                <a:gd name="connsiteY9" fmla="*/ 968062 h 2323891"/>
                <a:gd name="connsiteX10" fmla="*/ 927050 w 1421182"/>
                <a:gd name="connsiteY10" fmla="*/ 614956 h 2323891"/>
                <a:gd name="connsiteX11" fmla="*/ 957315 w 1421182"/>
                <a:gd name="connsiteY11" fmla="*/ 944170 h 2323891"/>
                <a:gd name="connsiteX12" fmla="*/ 711016 w 1421182"/>
                <a:gd name="connsiteY12" fmla="*/ 569620 h 2323891"/>
                <a:gd name="connsiteX13" fmla="*/ 729319 w 1421182"/>
                <a:gd name="connsiteY13" fmla="*/ 957827 h 2323891"/>
                <a:gd name="connsiteX14" fmla="*/ 543268 w 1421182"/>
                <a:gd name="connsiteY14" fmla="*/ 8 h 2323891"/>
                <a:gd name="connsiteX15" fmla="*/ 473286 w 1421182"/>
                <a:gd name="connsiteY15" fmla="*/ 1312127 h 2323891"/>
                <a:gd name="connsiteX16" fmla="*/ 338442 w 1421182"/>
                <a:gd name="connsiteY16" fmla="*/ 1258222 h 2323891"/>
                <a:gd name="connsiteX17" fmla="*/ 719 w 1421182"/>
                <a:gd name="connsiteY17" fmla="*/ 957545 h 2323891"/>
                <a:gd name="connsiteX0" fmla="*/ 719 w 1421182"/>
                <a:gd name="connsiteY0" fmla="*/ 957545 h 2358736"/>
                <a:gd name="connsiteX1" fmla="*/ 140932 w 1421182"/>
                <a:gd name="connsiteY1" fmla="*/ 1353319 h 2358736"/>
                <a:gd name="connsiteX2" fmla="*/ 309182 w 1421182"/>
                <a:gd name="connsiteY2" fmla="*/ 1711764 h 2358736"/>
                <a:gd name="connsiteX3" fmla="*/ 626141 w 1421182"/>
                <a:gd name="connsiteY3" fmla="*/ 1985150 h 2358736"/>
                <a:gd name="connsiteX4" fmla="*/ 658780 w 1421182"/>
                <a:gd name="connsiteY4" fmla="*/ 2266927 h 2358736"/>
                <a:gd name="connsiteX5" fmla="*/ 1227989 w 1421182"/>
                <a:gd name="connsiteY5" fmla="*/ 2341644 h 2358736"/>
                <a:gd name="connsiteX6" fmla="*/ 1311364 w 1421182"/>
                <a:gd name="connsiteY6" fmla="*/ 2026318 h 2358736"/>
                <a:gd name="connsiteX7" fmla="*/ 1421092 w 1421182"/>
                <a:gd name="connsiteY7" fmla="*/ 1126548 h 2358736"/>
                <a:gd name="connsiteX8" fmla="*/ 1152597 w 1421182"/>
                <a:gd name="connsiteY8" fmla="*/ 669082 h 2358736"/>
                <a:gd name="connsiteX9" fmla="*/ 1168953 w 1421182"/>
                <a:gd name="connsiteY9" fmla="*/ 968062 h 2358736"/>
                <a:gd name="connsiteX10" fmla="*/ 927050 w 1421182"/>
                <a:gd name="connsiteY10" fmla="*/ 614956 h 2358736"/>
                <a:gd name="connsiteX11" fmla="*/ 957315 w 1421182"/>
                <a:gd name="connsiteY11" fmla="*/ 944170 h 2358736"/>
                <a:gd name="connsiteX12" fmla="*/ 711016 w 1421182"/>
                <a:gd name="connsiteY12" fmla="*/ 569620 h 2358736"/>
                <a:gd name="connsiteX13" fmla="*/ 729319 w 1421182"/>
                <a:gd name="connsiteY13" fmla="*/ 957827 h 2358736"/>
                <a:gd name="connsiteX14" fmla="*/ 543268 w 1421182"/>
                <a:gd name="connsiteY14" fmla="*/ 8 h 2358736"/>
                <a:gd name="connsiteX15" fmla="*/ 473286 w 1421182"/>
                <a:gd name="connsiteY15" fmla="*/ 1312127 h 2358736"/>
                <a:gd name="connsiteX16" fmla="*/ 338442 w 1421182"/>
                <a:gd name="connsiteY16" fmla="*/ 1258222 h 2358736"/>
                <a:gd name="connsiteX17" fmla="*/ 719 w 1421182"/>
                <a:gd name="connsiteY17" fmla="*/ 957545 h 2358736"/>
                <a:gd name="connsiteX0" fmla="*/ 719 w 1421182"/>
                <a:gd name="connsiteY0" fmla="*/ 957545 h 2341644"/>
                <a:gd name="connsiteX1" fmla="*/ 140932 w 1421182"/>
                <a:gd name="connsiteY1" fmla="*/ 1353319 h 2341644"/>
                <a:gd name="connsiteX2" fmla="*/ 309182 w 1421182"/>
                <a:gd name="connsiteY2" fmla="*/ 1711764 h 2341644"/>
                <a:gd name="connsiteX3" fmla="*/ 626141 w 1421182"/>
                <a:gd name="connsiteY3" fmla="*/ 1985150 h 2341644"/>
                <a:gd name="connsiteX4" fmla="*/ 658780 w 1421182"/>
                <a:gd name="connsiteY4" fmla="*/ 2266927 h 2341644"/>
                <a:gd name="connsiteX5" fmla="*/ 1227989 w 1421182"/>
                <a:gd name="connsiteY5" fmla="*/ 2341644 h 2341644"/>
                <a:gd name="connsiteX6" fmla="*/ 1311364 w 1421182"/>
                <a:gd name="connsiteY6" fmla="*/ 2026318 h 2341644"/>
                <a:gd name="connsiteX7" fmla="*/ 1421092 w 1421182"/>
                <a:gd name="connsiteY7" fmla="*/ 1126548 h 2341644"/>
                <a:gd name="connsiteX8" fmla="*/ 1152597 w 1421182"/>
                <a:gd name="connsiteY8" fmla="*/ 669082 h 2341644"/>
                <a:gd name="connsiteX9" fmla="*/ 1168953 w 1421182"/>
                <a:gd name="connsiteY9" fmla="*/ 968062 h 2341644"/>
                <a:gd name="connsiteX10" fmla="*/ 927050 w 1421182"/>
                <a:gd name="connsiteY10" fmla="*/ 614956 h 2341644"/>
                <a:gd name="connsiteX11" fmla="*/ 957315 w 1421182"/>
                <a:gd name="connsiteY11" fmla="*/ 944170 h 2341644"/>
                <a:gd name="connsiteX12" fmla="*/ 711016 w 1421182"/>
                <a:gd name="connsiteY12" fmla="*/ 569620 h 2341644"/>
                <a:gd name="connsiteX13" fmla="*/ 729319 w 1421182"/>
                <a:gd name="connsiteY13" fmla="*/ 957827 h 2341644"/>
                <a:gd name="connsiteX14" fmla="*/ 543268 w 1421182"/>
                <a:gd name="connsiteY14" fmla="*/ 8 h 2341644"/>
                <a:gd name="connsiteX15" fmla="*/ 473286 w 1421182"/>
                <a:gd name="connsiteY15" fmla="*/ 1312127 h 2341644"/>
                <a:gd name="connsiteX16" fmla="*/ 338442 w 1421182"/>
                <a:gd name="connsiteY16" fmla="*/ 1258222 h 2341644"/>
                <a:gd name="connsiteX17" fmla="*/ 719 w 1421182"/>
                <a:gd name="connsiteY17" fmla="*/ 957545 h 2341644"/>
                <a:gd name="connsiteX0" fmla="*/ 719 w 1421092"/>
                <a:gd name="connsiteY0" fmla="*/ 957545 h 2341644"/>
                <a:gd name="connsiteX1" fmla="*/ 140932 w 1421092"/>
                <a:gd name="connsiteY1" fmla="*/ 1353319 h 2341644"/>
                <a:gd name="connsiteX2" fmla="*/ 309182 w 1421092"/>
                <a:gd name="connsiteY2" fmla="*/ 1711764 h 2341644"/>
                <a:gd name="connsiteX3" fmla="*/ 626141 w 1421092"/>
                <a:gd name="connsiteY3" fmla="*/ 1985150 h 2341644"/>
                <a:gd name="connsiteX4" fmla="*/ 658780 w 1421092"/>
                <a:gd name="connsiteY4" fmla="*/ 2266927 h 2341644"/>
                <a:gd name="connsiteX5" fmla="*/ 1227989 w 1421092"/>
                <a:gd name="connsiteY5" fmla="*/ 2341644 h 2341644"/>
                <a:gd name="connsiteX6" fmla="*/ 1262460 w 1421092"/>
                <a:gd name="connsiteY6" fmla="*/ 1987074 h 2341644"/>
                <a:gd name="connsiteX7" fmla="*/ 1421092 w 1421092"/>
                <a:gd name="connsiteY7" fmla="*/ 1126548 h 2341644"/>
                <a:gd name="connsiteX8" fmla="*/ 1152597 w 1421092"/>
                <a:gd name="connsiteY8" fmla="*/ 669082 h 2341644"/>
                <a:gd name="connsiteX9" fmla="*/ 1168953 w 1421092"/>
                <a:gd name="connsiteY9" fmla="*/ 968062 h 2341644"/>
                <a:gd name="connsiteX10" fmla="*/ 927050 w 1421092"/>
                <a:gd name="connsiteY10" fmla="*/ 614956 h 2341644"/>
                <a:gd name="connsiteX11" fmla="*/ 957315 w 1421092"/>
                <a:gd name="connsiteY11" fmla="*/ 944170 h 2341644"/>
                <a:gd name="connsiteX12" fmla="*/ 711016 w 1421092"/>
                <a:gd name="connsiteY12" fmla="*/ 569620 h 2341644"/>
                <a:gd name="connsiteX13" fmla="*/ 729319 w 1421092"/>
                <a:gd name="connsiteY13" fmla="*/ 957827 h 2341644"/>
                <a:gd name="connsiteX14" fmla="*/ 543268 w 1421092"/>
                <a:gd name="connsiteY14" fmla="*/ 8 h 2341644"/>
                <a:gd name="connsiteX15" fmla="*/ 473286 w 1421092"/>
                <a:gd name="connsiteY15" fmla="*/ 1312127 h 2341644"/>
                <a:gd name="connsiteX16" fmla="*/ 338442 w 1421092"/>
                <a:gd name="connsiteY16" fmla="*/ 1258222 h 2341644"/>
                <a:gd name="connsiteX17" fmla="*/ 719 w 1421092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557331 w 1421109"/>
                <a:gd name="connsiteY4" fmla="*/ 2278453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01148 w 1421109"/>
                <a:gd name="connsiteY4" fmla="*/ 2297232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10754"/>
                <a:gd name="connsiteX1" fmla="*/ 140932 w 1421109"/>
                <a:gd name="connsiteY1" fmla="*/ 1353319 h 2310754"/>
                <a:gd name="connsiteX2" fmla="*/ 309182 w 1421109"/>
                <a:gd name="connsiteY2" fmla="*/ 1711764 h 2310754"/>
                <a:gd name="connsiteX3" fmla="*/ 548773 w 1421109"/>
                <a:gd name="connsiteY3" fmla="*/ 1936338 h 2310754"/>
                <a:gd name="connsiteX4" fmla="*/ 601148 w 1421109"/>
                <a:gd name="connsiteY4" fmla="*/ 2297232 h 2310754"/>
                <a:gd name="connsiteX5" fmla="*/ 1253027 w 1421109"/>
                <a:gd name="connsiteY5" fmla="*/ 2310347 h 2310754"/>
                <a:gd name="connsiteX6" fmla="*/ 1262460 w 1421109"/>
                <a:gd name="connsiteY6" fmla="*/ 1987074 h 2310754"/>
                <a:gd name="connsiteX7" fmla="*/ 1421092 w 1421109"/>
                <a:gd name="connsiteY7" fmla="*/ 1126548 h 2310754"/>
                <a:gd name="connsiteX8" fmla="*/ 1152597 w 1421109"/>
                <a:gd name="connsiteY8" fmla="*/ 669082 h 2310754"/>
                <a:gd name="connsiteX9" fmla="*/ 1168953 w 1421109"/>
                <a:gd name="connsiteY9" fmla="*/ 968062 h 2310754"/>
                <a:gd name="connsiteX10" fmla="*/ 927050 w 1421109"/>
                <a:gd name="connsiteY10" fmla="*/ 614956 h 2310754"/>
                <a:gd name="connsiteX11" fmla="*/ 957315 w 1421109"/>
                <a:gd name="connsiteY11" fmla="*/ 944170 h 2310754"/>
                <a:gd name="connsiteX12" fmla="*/ 711016 w 1421109"/>
                <a:gd name="connsiteY12" fmla="*/ 569620 h 2310754"/>
                <a:gd name="connsiteX13" fmla="*/ 729319 w 1421109"/>
                <a:gd name="connsiteY13" fmla="*/ 957827 h 2310754"/>
                <a:gd name="connsiteX14" fmla="*/ 543268 w 1421109"/>
                <a:gd name="connsiteY14" fmla="*/ 8 h 2310754"/>
                <a:gd name="connsiteX15" fmla="*/ 473286 w 1421109"/>
                <a:gd name="connsiteY15" fmla="*/ 1312127 h 2310754"/>
                <a:gd name="connsiteX16" fmla="*/ 338442 w 1421109"/>
                <a:gd name="connsiteY16" fmla="*/ 1258222 h 2310754"/>
                <a:gd name="connsiteX17" fmla="*/ 719 w 1421109"/>
                <a:gd name="connsiteY17" fmla="*/ 957545 h 2310754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601148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347"/>
                <a:gd name="connsiteX1" fmla="*/ 140932 w 1421109"/>
                <a:gd name="connsiteY1" fmla="*/ 1353319 h 2310347"/>
                <a:gd name="connsiteX2" fmla="*/ 309182 w 1421109"/>
                <a:gd name="connsiteY2" fmla="*/ 1711764 h 2310347"/>
                <a:gd name="connsiteX3" fmla="*/ 548773 w 1421109"/>
                <a:gd name="connsiteY3" fmla="*/ 1936338 h 2310347"/>
                <a:gd name="connsiteX4" fmla="*/ 582370 w 1421109"/>
                <a:gd name="connsiteY4" fmla="*/ 2297232 h 2310347"/>
                <a:gd name="connsiteX5" fmla="*/ 1253027 w 1421109"/>
                <a:gd name="connsiteY5" fmla="*/ 2310347 h 2310347"/>
                <a:gd name="connsiteX6" fmla="*/ 1262460 w 1421109"/>
                <a:gd name="connsiteY6" fmla="*/ 1987074 h 2310347"/>
                <a:gd name="connsiteX7" fmla="*/ 1421092 w 1421109"/>
                <a:gd name="connsiteY7" fmla="*/ 1126548 h 2310347"/>
                <a:gd name="connsiteX8" fmla="*/ 1152597 w 1421109"/>
                <a:gd name="connsiteY8" fmla="*/ 669082 h 2310347"/>
                <a:gd name="connsiteX9" fmla="*/ 1168953 w 1421109"/>
                <a:gd name="connsiteY9" fmla="*/ 968062 h 2310347"/>
                <a:gd name="connsiteX10" fmla="*/ 927050 w 1421109"/>
                <a:gd name="connsiteY10" fmla="*/ 614956 h 2310347"/>
                <a:gd name="connsiteX11" fmla="*/ 957315 w 1421109"/>
                <a:gd name="connsiteY11" fmla="*/ 944170 h 2310347"/>
                <a:gd name="connsiteX12" fmla="*/ 711016 w 1421109"/>
                <a:gd name="connsiteY12" fmla="*/ 569620 h 2310347"/>
                <a:gd name="connsiteX13" fmla="*/ 729319 w 1421109"/>
                <a:gd name="connsiteY13" fmla="*/ 957827 h 2310347"/>
                <a:gd name="connsiteX14" fmla="*/ 543268 w 1421109"/>
                <a:gd name="connsiteY14" fmla="*/ 8 h 2310347"/>
                <a:gd name="connsiteX15" fmla="*/ 473286 w 1421109"/>
                <a:gd name="connsiteY15" fmla="*/ 1312127 h 2310347"/>
                <a:gd name="connsiteX16" fmla="*/ 338442 w 1421109"/>
                <a:gd name="connsiteY16" fmla="*/ 1258222 h 2310347"/>
                <a:gd name="connsiteX17" fmla="*/ 719 w 1421109"/>
                <a:gd name="connsiteY17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6650"/>
                <a:gd name="connsiteY0" fmla="*/ 957545 h 2310347"/>
                <a:gd name="connsiteX1" fmla="*/ 140932 w 1426650"/>
                <a:gd name="connsiteY1" fmla="*/ 1353319 h 2310347"/>
                <a:gd name="connsiteX2" fmla="*/ 309182 w 1426650"/>
                <a:gd name="connsiteY2" fmla="*/ 1711764 h 2310347"/>
                <a:gd name="connsiteX3" fmla="*/ 548773 w 1426650"/>
                <a:gd name="connsiteY3" fmla="*/ 1936338 h 2310347"/>
                <a:gd name="connsiteX4" fmla="*/ 582370 w 1426650"/>
                <a:gd name="connsiteY4" fmla="*/ 2297232 h 2310347"/>
                <a:gd name="connsiteX5" fmla="*/ 1253027 w 1426650"/>
                <a:gd name="connsiteY5" fmla="*/ 2310347 h 2310347"/>
                <a:gd name="connsiteX6" fmla="*/ 1262460 w 1426650"/>
                <a:gd name="connsiteY6" fmla="*/ 1987074 h 2310347"/>
                <a:gd name="connsiteX7" fmla="*/ 1421092 w 1426650"/>
                <a:gd name="connsiteY7" fmla="*/ 1126548 h 2310347"/>
                <a:gd name="connsiteX8" fmla="*/ 1393246 w 1426650"/>
                <a:gd name="connsiteY8" fmla="*/ 734522 h 2310347"/>
                <a:gd name="connsiteX9" fmla="*/ 1186368 w 1426650"/>
                <a:gd name="connsiteY9" fmla="*/ 644961 h 2310347"/>
                <a:gd name="connsiteX10" fmla="*/ 1168953 w 1426650"/>
                <a:gd name="connsiteY10" fmla="*/ 968062 h 2310347"/>
                <a:gd name="connsiteX11" fmla="*/ 1156855 w 1426650"/>
                <a:gd name="connsiteY11" fmla="*/ 657333 h 2310347"/>
                <a:gd name="connsiteX12" fmla="*/ 927050 w 1426650"/>
                <a:gd name="connsiteY12" fmla="*/ 614956 h 2310347"/>
                <a:gd name="connsiteX13" fmla="*/ 957315 w 1426650"/>
                <a:gd name="connsiteY13" fmla="*/ 944170 h 2310347"/>
                <a:gd name="connsiteX14" fmla="*/ 711016 w 1426650"/>
                <a:gd name="connsiteY14" fmla="*/ 569620 h 2310347"/>
                <a:gd name="connsiteX15" fmla="*/ 729319 w 1426650"/>
                <a:gd name="connsiteY15" fmla="*/ 957827 h 2310347"/>
                <a:gd name="connsiteX16" fmla="*/ 543268 w 1426650"/>
                <a:gd name="connsiteY16" fmla="*/ 8 h 2310347"/>
                <a:gd name="connsiteX17" fmla="*/ 473286 w 1426650"/>
                <a:gd name="connsiteY17" fmla="*/ 1312127 h 2310347"/>
                <a:gd name="connsiteX18" fmla="*/ 338442 w 1426650"/>
                <a:gd name="connsiteY18" fmla="*/ 1258222 h 2310347"/>
                <a:gd name="connsiteX19" fmla="*/ 719 w 1426650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711016 w 1422362"/>
                <a:gd name="connsiteY14" fmla="*/ 569620 h 2310347"/>
                <a:gd name="connsiteX15" fmla="*/ 729319 w 1422362"/>
                <a:gd name="connsiteY15" fmla="*/ 957827 h 2310347"/>
                <a:gd name="connsiteX16" fmla="*/ 543268 w 1422362"/>
                <a:gd name="connsiteY16" fmla="*/ 8 h 2310347"/>
                <a:gd name="connsiteX17" fmla="*/ 473286 w 1422362"/>
                <a:gd name="connsiteY17" fmla="*/ 1312127 h 2310347"/>
                <a:gd name="connsiteX18" fmla="*/ 338442 w 1422362"/>
                <a:gd name="connsiteY18" fmla="*/ 1258222 h 2310347"/>
                <a:gd name="connsiteX19" fmla="*/ 719 w 1422362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5260 h 2378062"/>
                <a:gd name="connsiteX1" fmla="*/ 140932 w 1422362"/>
                <a:gd name="connsiteY1" fmla="*/ 1421034 h 2378062"/>
                <a:gd name="connsiteX2" fmla="*/ 309182 w 1422362"/>
                <a:gd name="connsiteY2" fmla="*/ 1779479 h 2378062"/>
                <a:gd name="connsiteX3" fmla="*/ 548773 w 1422362"/>
                <a:gd name="connsiteY3" fmla="*/ 2004053 h 2378062"/>
                <a:gd name="connsiteX4" fmla="*/ 582370 w 1422362"/>
                <a:gd name="connsiteY4" fmla="*/ 2364947 h 2378062"/>
                <a:gd name="connsiteX5" fmla="*/ 1253027 w 1422362"/>
                <a:gd name="connsiteY5" fmla="*/ 2378062 h 2378062"/>
                <a:gd name="connsiteX6" fmla="*/ 1262460 w 1422362"/>
                <a:gd name="connsiteY6" fmla="*/ 2054789 h 2378062"/>
                <a:gd name="connsiteX7" fmla="*/ 1421092 w 1422362"/>
                <a:gd name="connsiteY7" fmla="*/ 1194263 h 2378062"/>
                <a:gd name="connsiteX8" fmla="*/ 1369124 w 1422362"/>
                <a:gd name="connsiteY8" fmla="*/ 768467 h 2378062"/>
                <a:gd name="connsiteX9" fmla="*/ 1176719 w 1422362"/>
                <a:gd name="connsiteY9" fmla="*/ 736798 h 2378062"/>
                <a:gd name="connsiteX10" fmla="*/ 1168953 w 1422362"/>
                <a:gd name="connsiteY10" fmla="*/ 1035777 h 2378062"/>
                <a:gd name="connsiteX11" fmla="*/ 1156855 w 1422362"/>
                <a:gd name="connsiteY11" fmla="*/ 725048 h 2378062"/>
                <a:gd name="connsiteX12" fmla="*/ 927050 w 1422362"/>
                <a:gd name="connsiteY12" fmla="*/ 682671 h 2378062"/>
                <a:gd name="connsiteX13" fmla="*/ 957315 w 1422362"/>
                <a:gd name="connsiteY13" fmla="*/ 1011885 h 2378062"/>
                <a:gd name="connsiteX14" fmla="*/ 905990 w 1422362"/>
                <a:gd name="connsiteY14" fmla="*/ 681629 h 2378062"/>
                <a:gd name="connsiteX15" fmla="*/ 711016 w 1422362"/>
                <a:gd name="connsiteY15" fmla="*/ 637335 h 2378062"/>
                <a:gd name="connsiteX16" fmla="*/ 729319 w 1422362"/>
                <a:gd name="connsiteY16" fmla="*/ 1025542 h 2378062"/>
                <a:gd name="connsiteX17" fmla="*/ 543268 w 1422362"/>
                <a:gd name="connsiteY17" fmla="*/ 67723 h 2378062"/>
                <a:gd name="connsiteX18" fmla="*/ 471802 w 1422362"/>
                <a:gd name="connsiteY18" fmla="*/ 213672 h 2378062"/>
                <a:gd name="connsiteX19" fmla="*/ 473286 w 1422362"/>
                <a:gd name="connsiteY19" fmla="*/ 1379842 h 2378062"/>
                <a:gd name="connsiteX20" fmla="*/ 338442 w 1422362"/>
                <a:gd name="connsiteY20" fmla="*/ 1325937 h 2378062"/>
                <a:gd name="connsiteX21" fmla="*/ 719 w 1422362"/>
                <a:gd name="connsiteY21" fmla="*/ 1025260 h 2378062"/>
                <a:gd name="connsiteX0" fmla="*/ 719 w 1422362"/>
                <a:gd name="connsiteY0" fmla="*/ 1011512 h 2364314"/>
                <a:gd name="connsiteX1" fmla="*/ 140932 w 1422362"/>
                <a:gd name="connsiteY1" fmla="*/ 1407286 h 2364314"/>
                <a:gd name="connsiteX2" fmla="*/ 309182 w 1422362"/>
                <a:gd name="connsiteY2" fmla="*/ 1765731 h 2364314"/>
                <a:gd name="connsiteX3" fmla="*/ 548773 w 1422362"/>
                <a:gd name="connsiteY3" fmla="*/ 1990305 h 2364314"/>
                <a:gd name="connsiteX4" fmla="*/ 582370 w 1422362"/>
                <a:gd name="connsiteY4" fmla="*/ 2351199 h 2364314"/>
                <a:gd name="connsiteX5" fmla="*/ 1253027 w 1422362"/>
                <a:gd name="connsiteY5" fmla="*/ 2364314 h 2364314"/>
                <a:gd name="connsiteX6" fmla="*/ 1262460 w 1422362"/>
                <a:gd name="connsiteY6" fmla="*/ 2041041 h 2364314"/>
                <a:gd name="connsiteX7" fmla="*/ 1421092 w 1422362"/>
                <a:gd name="connsiteY7" fmla="*/ 1180515 h 2364314"/>
                <a:gd name="connsiteX8" fmla="*/ 1369124 w 1422362"/>
                <a:gd name="connsiteY8" fmla="*/ 754719 h 2364314"/>
                <a:gd name="connsiteX9" fmla="*/ 1176719 w 1422362"/>
                <a:gd name="connsiteY9" fmla="*/ 723050 h 2364314"/>
                <a:gd name="connsiteX10" fmla="*/ 1168953 w 1422362"/>
                <a:gd name="connsiteY10" fmla="*/ 1022029 h 2364314"/>
                <a:gd name="connsiteX11" fmla="*/ 1156855 w 1422362"/>
                <a:gd name="connsiteY11" fmla="*/ 711300 h 2364314"/>
                <a:gd name="connsiteX12" fmla="*/ 927050 w 1422362"/>
                <a:gd name="connsiteY12" fmla="*/ 668923 h 2364314"/>
                <a:gd name="connsiteX13" fmla="*/ 957315 w 1422362"/>
                <a:gd name="connsiteY13" fmla="*/ 998137 h 2364314"/>
                <a:gd name="connsiteX14" fmla="*/ 905990 w 1422362"/>
                <a:gd name="connsiteY14" fmla="*/ 667881 h 2364314"/>
                <a:gd name="connsiteX15" fmla="*/ 711016 w 1422362"/>
                <a:gd name="connsiteY15" fmla="*/ 623587 h 2364314"/>
                <a:gd name="connsiteX16" fmla="*/ 729319 w 1422362"/>
                <a:gd name="connsiteY16" fmla="*/ 1011794 h 2364314"/>
                <a:gd name="connsiteX17" fmla="*/ 630106 w 1422362"/>
                <a:gd name="connsiteY17" fmla="*/ 73272 h 2364314"/>
                <a:gd name="connsiteX18" fmla="*/ 471802 w 1422362"/>
                <a:gd name="connsiteY18" fmla="*/ 199924 h 2364314"/>
                <a:gd name="connsiteX19" fmla="*/ 473286 w 1422362"/>
                <a:gd name="connsiteY19" fmla="*/ 1366094 h 2364314"/>
                <a:gd name="connsiteX20" fmla="*/ 338442 w 1422362"/>
                <a:gd name="connsiteY20" fmla="*/ 1312189 h 2364314"/>
                <a:gd name="connsiteX21" fmla="*/ 719 w 1422362"/>
                <a:gd name="connsiteY21" fmla="*/ 1011512 h 2364314"/>
                <a:gd name="connsiteX0" fmla="*/ 719 w 1422362"/>
                <a:gd name="connsiteY0" fmla="*/ 938672 h 2291474"/>
                <a:gd name="connsiteX1" fmla="*/ 140932 w 1422362"/>
                <a:gd name="connsiteY1" fmla="*/ 1334446 h 2291474"/>
                <a:gd name="connsiteX2" fmla="*/ 309182 w 1422362"/>
                <a:gd name="connsiteY2" fmla="*/ 1692891 h 2291474"/>
                <a:gd name="connsiteX3" fmla="*/ 548773 w 1422362"/>
                <a:gd name="connsiteY3" fmla="*/ 1917465 h 2291474"/>
                <a:gd name="connsiteX4" fmla="*/ 582370 w 1422362"/>
                <a:gd name="connsiteY4" fmla="*/ 2278359 h 2291474"/>
                <a:gd name="connsiteX5" fmla="*/ 1253027 w 1422362"/>
                <a:gd name="connsiteY5" fmla="*/ 2291474 h 2291474"/>
                <a:gd name="connsiteX6" fmla="*/ 1262460 w 1422362"/>
                <a:gd name="connsiteY6" fmla="*/ 1968201 h 2291474"/>
                <a:gd name="connsiteX7" fmla="*/ 1421092 w 1422362"/>
                <a:gd name="connsiteY7" fmla="*/ 1107675 h 2291474"/>
                <a:gd name="connsiteX8" fmla="*/ 1369124 w 1422362"/>
                <a:gd name="connsiteY8" fmla="*/ 681879 h 2291474"/>
                <a:gd name="connsiteX9" fmla="*/ 1176719 w 1422362"/>
                <a:gd name="connsiteY9" fmla="*/ 650210 h 2291474"/>
                <a:gd name="connsiteX10" fmla="*/ 1168953 w 1422362"/>
                <a:gd name="connsiteY10" fmla="*/ 949189 h 2291474"/>
                <a:gd name="connsiteX11" fmla="*/ 1156855 w 1422362"/>
                <a:gd name="connsiteY11" fmla="*/ 638460 h 2291474"/>
                <a:gd name="connsiteX12" fmla="*/ 927050 w 1422362"/>
                <a:gd name="connsiteY12" fmla="*/ 596083 h 2291474"/>
                <a:gd name="connsiteX13" fmla="*/ 957315 w 1422362"/>
                <a:gd name="connsiteY13" fmla="*/ 925297 h 2291474"/>
                <a:gd name="connsiteX14" fmla="*/ 905990 w 1422362"/>
                <a:gd name="connsiteY14" fmla="*/ 595041 h 2291474"/>
                <a:gd name="connsiteX15" fmla="*/ 711016 w 1422362"/>
                <a:gd name="connsiteY15" fmla="*/ 550747 h 2291474"/>
                <a:gd name="connsiteX16" fmla="*/ 729319 w 1422362"/>
                <a:gd name="connsiteY16" fmla="*/ 938954 h 2291474"/>
                <a:gd name="connsiteX17" fmla="*/ 673525 w 1422362"/>
                <a:gd name="connsiteY17" fmla="*/ 130688 h 2291474"/>
                <a:gd name="connsiteX18" fmla="*/ 471802 w 1422362"/>
                <a:gd name="connsiteY18" fmla="*/ 127084 h 2291474"/>
                <a:gd name="connsiteX19" fmla="*/ 473286 w 1422362"/>
                <a:gd name="connsiteY19" fmla="*/ 1293254 h 2291474"/>
                <a:gd name="connsiteX20" fmla="*/ 338442 w 1422362"/>
                <a:gd name="connsiteY20" fmla="*/ 1239349 h 2291474"/>
                <a:gd name="connsiteX21" fmla="*/ 719 w 1422362"/>
                <a:gd name="connsiteY21" fmla="*/ 938672 h 2291474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14198 h 2267000"/>
                <a:gd name="connsiteX1" fmla="*/ 140932 w 1422362"/>
                <a:gd name="connsiteY1" fmla="*/ 1309972 h 2267000"/>
                <a:gd name="connsiteX2" fmla="*/ 309182 w 1422362"/>
                <a:gd name="connsiteY2" fmla="*/ 1668417 h 2267000"/>
                <a:gd name="connsiteX3" fmla="*/ 548773 w 1422362"/>
                <a:gd name="connsiteY3" fmla="*/ 1892991 h 2267000"/>
                <a:gd name="connsiteX4" fmla="*/ 582370 w 1422362"/>
                <a:gd name="connsiteY4" fmla="*/ 2253885 h 2267000"/>
                <a:gd name="connsiteX5" fmla="*/ 1253027 w 1422362"/>
                <a:gd name="connsiteY5" fmla="*/ 2267000 h 2267000"/>
                <a:gd name="connsiteX6" fmla="*/ 1262460 w 1422362"/>
                <a:gd name="connsiteY6" fmla="*/ 1943727 h 2267000"/>
                <a:gd name="connsiteX7" fmla="*/ 1421092 w 1422362"/>
                <a:gd name="connsiteY7" fmla="*/ 1083201 h 2267000"/>
                <a:gd name="connsiteX8" fmla="*/ 1369124 w 1422362"/>
                <a:gd name="connsiteY8" fmla="*/ 657405 h 2267000"/>
                <a:gd name="connsiteX9" fmla="*/ 1176719 w 1422362"/>
                <a:gd name="connsiteY9" fmla="*/ 625736 h 2267000"/>
                <a:gd name="connsiteX10" fmla="*/ 1168953 w 1422362"/>
                <a:gd name="connsiteY10" fmla="*/ 924715 h 2267000"/>
                <a:gd name="connsiteX11" fmla="*/ 1156855 w 1422362"/>
                <a:gd name="connsiteY11" fmla="*/ 613986 h 2267000"/>
                <a:gd name="connsiteX12" fmla="*/ 927050 w 1422362"/>
                <a:gd name="connsiteY12" fmla="*/ 571609 h 2267000"/>
                <a:gd name="connsiteX13" fmla="*/ 957315 w 1422362"/>
                <a:gd name="connsiteY13" fmla="*/ 900823 h 2267000"/>
                <a:gd name="connsiteX14" fmla="*/ 905990 w 1422362"/>
                <a:gd name="connsiteY14" fmla="*/ 570567 h 2267000"/>
                <a:gd name="connsiteX15" fmla="*/ 711016 w 1422362"/>
                <a:gd name="connsiteY15" fmla="*/ 526273 h 2267000"/>
                <a:gd name="connsiteX16" fmla="*/ 714846 w 1422362"/>
                <a:gd name="connsiteY16" fmla="*/ 914480 h 2267000"/>
                <a:gd name="connsiteX17" fmla="*/ 673525 w 1422362"/>
                <a:gd name="connsiteY17" fmla="*/ 106214 h 2267000"/>
                <a:gd name="connsiteX18" fmla="*/ 486275 w 1422362"/>
                <a:gd name="connsiteY18" fmla="*/ 174974 h 2267000"/>
                <a:gd name="connsiteX19" fmla="*/ 473286 w 1422362"/>
                <a:gd name="connsiteY19" fmla="*/ 1268780 h 2267000"/>
                <a:gd name="connsiteX20" fmla="*/ 338442 w 1422362"/>
                <a:gd name="connsiteY20" fmla="*/ 1214875 h 2267000"/>
                <a:gd name="connsiteX21" fmla="*/ 719 w 1422362"/>
                <a:gd name="connsiteY21" fmla="*/ 914198 h 2267000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904644 h 2257446"/>
                <a:gd name="connsiteX1" fmla="*/ 140932 w 1422362"/>
                <a:gd name="connsiteY1" fmla="*/ 1300418 h 2257446"/>
                <a:gd name="connsiteX2" fmla="*/ 309182 w 1422362"/>
                <a:gd name="connsiteY2" fmla="*/ 1658863 h 2257446"/>
                <a:gd name="connsiteX3" fmla="*/ 548773 w 1422362"/>
                <a:gd name="connsiteY3" fmla="*/ 1883437 h 2257446"/>
                <a:gd name="connsiteX4" fmla="*/ 582370 w 1422362"/>
                <a:gd name="connsiteY4" fmla="*/ 2244331 h 2257446"/>
                <a:gd name="connsiteX5" fmla="*/ 1253027 w 1422362"/>
                <a:gd name="connsiteY5" fmla="*/ 2257446 h 2257446"/>
                <a:gd name="connsiteX6" fmla="*/ 1262460 w 1422362"/>
                <a:gd name="connsiteY6" fmla="*/ 1934173 h 2257446"/>
                <a:gd name="connsiteX7" fmla="*/ 1421092 w 1422362"/>
                <a:gd name="connsiteY7" fmla="*/ 1073647 h 2257446"/>
                <a:gd name="connsiteX8" fmla="*/ 1369124 w 1422362"/>
                <a:gd name="connsiteY8" fmla="*/ 647851 h 2257446"/>
                <a:gd name="connsiteX9" fmla="*/ 1176719 w 1422362"/>
                <a:gd name="connsiteY9" fmla="*/ 616182 h 2257446"/>
                <a:gd name="connsiteX10" fmla="*/ 1168953 w 1422362"/>
                <a:gd name="connsiteY10" fmla="*/ 915161 h 2257446"/>
                <a:gd name="connsiteX11" fmla="*/ 1156855 w 1422362"/>
                <a:gd name="connsiteY11" fmla="*/ 604432 h 2257446"/>
                <a:gd name="connsiteX12" fmla="*/ 927050 w 1422362"/>
                <a:gd name="connsiteY12" fmla="*/ 562055 h 2257446"/>
                <a:gd name="connsiteX13" fmla="*/ 957315 w 1422362"/>
                <a:gd name="connsiteY13" fmla="*/ 891269 h 2257446"/>
                <a:gd name="connsiteX14" fmla="*/ 905990 w 1422362"/>
                <a:gd name="connsiteY14" fmla="*/ 561013 h 2257446"/>
                <a:gd name="connsiteX15" fmla="*/ 711016 w 1422362"/>
                <a:gd name="connsiteY15" fmla="*/ 516719 h 2257446"/>
                <a:gd name="connsiteX16" fmla="*/ 714846 w 1422362"/>
                <a:gd name="connsiteY16" fmla="*/ 904926 h 2257446"/>
                <a:gd name="connsiteX17" fmla="*/ 683174 w 1422362"/>
                <a:gd name="connsiteY17" fmla="*/ 125606 h 2257446"/>
                <a:gd name="connsiteX18" fmla="*/ 486275 w 1422362"/>
                <a:gd name="connsiteY18" fmla="*/ 165420 h 2257446"/>
                <a:gd name="connsiteX19" fmla="*/ 473286 w 1422362"/>
                <a:gd name="connsiteY19" fmla="*/ 1259226 h 2257446"/>
                <a:gd name="connsiteX20" fmla="*/ 338442 w 1422362"/>
                <a:gd name="connsiteY20" fmla="*/ 1205321 h 2257446"/>
                <a:gd name="connsiteX21" fmla="*/ 719 w 1422362"/>
                <a:gd name="connsiteY21" fmla="*/ 904644 h 2257446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73286 w 1422362"/>
                <a:gd name="connsiteY19" fmla="*/ 1255537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0 w 1494007"/>
                <a:gd name="connsiteY0" fmla="*/ 886482 h 2253757"/>
                <a:gd name="connsiteX1" fmla="*/ 212577 w 1494007"/>
                <a:gd name="connsiteY1" fmla="*/ 1296729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115210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147622"/>
                <a:gd name="connsiteX1" fmla="*/ 202929 w 1494007"/>
                <a:gd name="connsiteY1" fmla="*/ 1320850 h 2147622"/>
                <a:gd name="connsiteX2" fmla="*/ 438719 w 1494007"/>
                <a:gd name="connsiteY2" fmla="*/ 1655174 h 2147622"/>
                <a:gd name="connsiteX3" fmla="*/ 620418 w 1494007"/>
                <a:gd name="connsiteY3" fmla="*/ 1879748 h 2147622"/>
                <a:gd name="connsiteX4" fmla="*/ 654015 w 1494007"/>
                <a:gd name="connsiteY4" fmla="*/ 2115210 h 2147622"/>
                <a:gd name="connsiteX5" fmla="*/ 1339145 w 1494007"/>
                <a:gd name="connsiteY5" fmla="*/ 2147622 h 2147622"/>
                <a:gd name="connsiteX6" fmla="*/ 1334105 w 1494007"/>
                <a:gd name="connsiteY6" fmla="*/ 1930484 h 2147622"/>
                <a:gd name="connsiteX7" fmla="*/ 1492737 w 1494007"/>
                <a:gd name="connsiteY7" fmla="*/ 1069958 h 2147622"/>
                <a:gd name="connsiteX8" fmla="*/ 1440769 w 1494007"/>
                <a:gd name="connsiteY8" fmla="*/ 644162 h 2147622"/>
                <a:gd name="connsiteX9" fmla="*/ 1248364 w 1494007"/>
                <a:gd name="connsiteY9" fmla="*/ 612493 h 2147622"/>
                <a:gd name="connsiteX10" fmla="*/ 1240598 w 1494007"/>
                <a:gd name="connsiteY10" fmla="*/ 911472 h 2147622"/>
                <a:gd name="connsiteX11" fmla="*/ 1228500 w 1494007"/>
                <a:gd name="connsiteY11" fmla="*/ 600743 h 2147622"/>
                <a:gd name="connsiteX12" fmla="*/ 998695 w 1494007"/>
                <a:gd name="connsiteY12" fmla="*/ 558366 h 2147622"/>
                <a:gd name="connsiteX13" fmla="*/ 1028960 w 1494007"/>
                <a:gd name="connsiteY13" fmla="*/ 887580 h 2147622"/>
                <a:gd name="connsiteX14" fmla="*/ 977635 w 1494007"/>
                <a:gd name="connsiteY14" fmla="*/ 557324 h 2147622"/>
                <a:gd name="connsiteX15" fmla="*/ 782661 w 1494007"/>
                <a:gd name="connsiteY15" fmla="*/ 513030 h 2147622"/>
                <a:gd name="connsiteX16" fmla="*/ 786491 w 1494007"/>
                <a:gd name="connsiteY16" fmla="*/ 901237 h 2147622"/>
                <a:gd name="connsiteX17" fmla="*/ 754819 w 1494007"/>
                <a:gd name="connsiteY17" fmla="*/ 121917 h 2147622"/>
                <a:gd name="connsiteX18" fmla="*/ 557920 w 1494007"/>
                <a:gd name="connsiteY18" fmla="*/ 161731 h 2147622"/>
                <a:gd name="connsiteX19" fmla="*/ 535282 w 1494007"/>
                <a:gd name="connsiteY19" fmla="*/ 1183173 h 2147622"/>
                <a:gd name="connsiteX20" fmla="*/ 376317 w 1494007"/>
                <a:gd name="connsiteY20" fmla="*/ 1148565 h 2147622"/>
                <a:gd name="connsiteX21" fmla="*/ 0 w 1494007"/>
                <a:gd name="connsiteY21" fmla="*/ 886482 h 2147622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33149"/>
                <a:gd name="connsiteX1" fmla="*/ 227051 w 1518129"/>
                <a:gd name="connsiteY1" fmla="*/ 1320850 h 2133149"/>
                <a:gd name="connsiteX2" fmla="*/ 462841 w 1518129"/>
                <a:gd name="connsiteY2" fmla="*/ 1655174 h 2133149"/>
                <a:gd name="connsiteX3" fmla="*/ 644540 w 1518129"/>
                <a:gd name="connsiteY3" fmla="*/ 1879748 h 2133149"/>
                <a:gd name="connsiteX4" fmla="*/ 678137 w 1518129"/>
                <a:gd name="connsiteY4" fmla="*/ 2115210 h 2133149"/>
                <a:gd name="connsiteX5" fmla="*/ 1348794 w 1518129"/>
                <a:gd name="connsiteY5" fmla="*/ 2133149 h 2133149"/>
                <a:gd name="connsiteX6" fmla="*/ 1358227 w 1518129"/>
                <a:gd name="connsiteY6" fmla="*/ 1930484 h 2133149"/>
                <a:gd name="connsiteX7" fmla="*/ 1516859 w 1518129"/>
                <a:gd name="connsiteY7" fmla="*/ 1069958 h 2133149"/>
                <a:gd name="connsiteX8" fmla="*/ 1464891 w 1518129"/>
                <a:gd name="connsiteY8" fmla="*/ 644162 h 2133149"/>
                <a:gd name="connsiteX9" fmla="*/ 1272486 w 1518129"/>
                <a:gd name="connsiteY9" fmla="*/ 612493 h 2133149"/>
                <a:gd name="connsiteX10" fmla="*/ 1264720 w 1518129"/>
                <a:gd name="connsiteY10" fmla="*/ 911472 h 2133149"/>
                <a:gd name="connsiteX11" fmla="*/ 1252622 w 1518129"/>
                <a:gd name="connsiteY11" fmla="*/ 600743 h 2133149"/>
                <a:gd name="connsiteX12" fmla="*/ 1022817 w 1518129"/>
                <a:gd name="connsiteY12" fmla="*/ 558366 h 2133149"/>
                <a:gd name="connsiteX13" fmla="*/ 1053082 w 1518129"/>
                <a:gd name="connsiteY13" fmla="*/ 887580 h 2133149"/>
                <a:gd name="connsiteX14" fmla="*/ 1001757 w 1518129"/>
                <a:gd name="connsiteY14" fmla="*/ 557324 h 2133149"/>
                <a:gd name="connsiteX15" fmla="*/ 806783 w 1518129"/>
                <a:gd name="connsiteY15" fmla="*/ 513030 h 2133149"/>
                <a:gd name="connsiteX16" fmla="*/ 810613 w 1518129"/>
                <a:gd name="connsiteY16" fmla="*/ 901237 h 2133149"/>
                <a:gd name="connsiteX17" fmla="*/ 778941 w 1518129"/>
                <a:gd name="connsiteY17" fmla="*/ 121917 h 2133149"/>
                <a:gd name="connsiteX18" fmla="*/ 582042 w 1518129"/>
                <a:gd name="connsiteY18" fmla="*/ 161731 h 2133149"/>
                <a:gd name="connsiteX19" fmla="*/ 554580 w 1518129"/>
                <a:gd name="connsiteY19" fmla="*/ 1197645 h 2133149"/>
                <a:gd name="connsiteX20" fmla="*/ 419736 w 1518129"/>
                <a:gd name="connsiteY20" fmla="*/ 1153389 h 2133149"/>
                <a:gd name="connsiteX21" fmla="*/ 0 w 1518129"/>
                <a:gd name="connsiteY21" fmla="*/ 891306 h 2133149"/>
                <a:gd name="connsiteX0" fmla="*/ 0 w 1518129"/>
                <a:gd name="connsiteY0" fmla="*/ 891306 h 2115210"/>
                <a:gd name="connsiteX1" fmla="*/ 227051 w 1518129"/>
                <a:gd name="connsiteY1" fmla="*/ 1320850 h 2115210"/>
                <a:gd name="connsiteX2" fmla="*/ 462841 w 1518129"/>
                <a:gd name="connsiteY2" fmla="*/ 1655174 h 2115210"/>
                <a:gd name="connsiteX3" fmla="*/ 644540 w 1518129"/>
                <a:gd name="connsiteY3" fmla="*/ 1879748 h 2115210"/>
                <a:gd name="connsiteX4" fmla="*/ 678137 w 1518129"/>
                <a:gd name="connsiteY4" fmla="*/ 2115210 h 2115210"/>
                <a:gd name="connsiteX5" fmla="*/ 1339145 w 1518129"/>
                <a:gd name="connsiteY5" fmla="*/ 2113852 h 2115210"/>
                <a:gd name="connsiteX6" fmla="*/ 1358227 w 1518129"/>
                <a:gd name="connsiteY6" fmla="*/ 1930484 h 2115210"/>
                <a:gd name="connsiteX7" fmla="*/ 1516859 w 1518129"/>
                <a:gd name="connsiteY7" fmla="*/ 1069958 h 2115210"/>
                <a:gd name="connsiteX8" fmla="*/ 1464891 w 1518129"/>
                <a:gd name="connsiteY8" fmla="*/ 644162 h 2115210"/>
                <a:gd name="connsiteX9" fmla="*/ 1272486 w 1518129"/>
                <a:gd name="connsiteY9" fmla="*/ 612493 h 2115210"/>
                <a:gd name="connsiteX10" fmla="*/ 1264720 w 1518129"/>
                <a:gd name="connsiteY10" fmla="*/ 911472 h 2115210"/>
                <a:gd name="connsiteX11" fmla="*/ 1252622 w 1518129"/>
                <a:gd name="connsiteY11" fmla="*/ 600743 h 2115210"/>
                <a:gd name="connsiteX12" fmla="*/ 1022817 w 1518129"/>
                <a:gd name="connsiteY12" fmla="*/ 558366 h 2115210"/>
                <a:gd name="connsiteX13" fmla="*/ 1053082 w 1518129"/>
                <a:gd name="connsiteY13" fmla="*/ 887580 h 2115210"/>
                <a:gd name="connsiteX14" fmla="*/ 1001757 w 1518129"/>
                <a:gd name="connsiteY14" fmla="*/ 557324 h 2115210"/>
                <a:gd name="connsiteX15" fmla="*/ 806783 w 1518129"/>
                <a:gd name="connsiteY15" fmla="*/ 513030 h 2115210"/>
                <a:gd name="connsiteX16" fmla="*/ 810613 w 1518129"/>
                <a:gd name="connsiteY16" fmla="*/ 901237 h 2115210"/>
                <a:gd name="connsiteX17" fmla="*/ 778941 w 1518129"/>
                <a:gd name="connsiteY17" fmla="*/ 121917 h 2115210"/>
                <a:gd name="connsiteX18" fmla="*/ 582042 w 1518129"/>
                <a:gd name="connsiteY18" fmla="*/ 161731 h 2115210"/>
                <a:gd name="connsiteX19" fmla="*/ 554580 w 1518129"/>
                <a:gd name="connsiteY19" fmla="*/ 1197645 h 2115210"/>
                <a:gd name="connsiteX20" fmla="*/ 419736 w 1518129"/>
                <a:gd name="connsiteY20" fmla="*/ 1153389 h 2115210"/>
                <a:gd name="connsiteX21" fmla="*/ 0 w 1518129"/>
                <a:gd name="connsiteY21" fmla="*/ 891306 h 2115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18129" h="2115210">
                  <a:moveTo>
                    <a:pt x="0" y="891306"/>
                  </a:moveTo>
                  <a:cubicBezTo>
                    <a:pt x="124742" y="1042097"/>
                    <a:pt x="180313" y="1188925"/>
                    <a:pt x="227051" y="1320850"/>
                  </a:cubicBezTo>
                  <a:cubicBezTo>
                    <a:pt x="283134" y="1440332"/>
                    <a:pt x="360533" y="1506746"/>
                    <a:pt x="462841" y="1655174"/>
                  </a:cubicBezTo>
                  <a:cubicBezTo>
                    <a:pt x="565096" y="1757587"/>
                    <a:pt x="604529" y="1837560"/>
                    <a:pt x="644540" y="1879748"/>
                  </a:cubicBezTo>
                  <a:cubicBezTo>
                    <a:pt x="721823" y="1966655"/>
                    <a:pt x="679875" y="2008729"/>
                    <a:pt x="678137" y="2115210"/>
                  </a:cubicBezTo>
                  <a:lnTo>
                    <a:pt x="1339145" y="2113852"/>
                  </a:lnTo>
                  <a:cubicBezTo>
                    <a:pt x="1324322" y="2047548"/>
                    <a:pt x="1303318" y="2034201"/>
                    <a:pt x="1358227" y="1930484"/>
                  </a:cubicBezTo>
                  <a:cubicBezTo>
                    <a:pt x="1521981" y="1634855"/>
                    <a:pt x="1516858" y="1179685"/>
                    <a:pt x="1516859" y="1069958"/>
                  </a:cubicBezTo>
                  <a:cubicBezTo>
                    <a:pt x="1522576" y="857179"/>
                    <a:pt x="1509640" y="720406"/>
                    <a:pt x="1464891" y="644162"/>
                  </a:cubicBezTo>
                  <a:cubicBezTo>
                    <a:pt x="1396021" y="572742"/>
                    <a:pt x="1370976" y="579197"/>
                    <a:pt x="1272486" y="612493"/>
                  </a:cubicBezTo>
                  <a:cubicBezTo>
                    <a:pt x="1306205" y="707004"/>
                    <a:pt x="1275123" y="829781"/>
                    <a:pt x="1264720" y="911472"/>
                  </a:cubicBezTo>
                  <a:cubicBezTo>
                    <a:pt x="1250153" y="907906"/>
                    <a:pt x="1292939" y="659594"/>
                    <a:pt x="1252622" y="600743"/>
                  </a:cubicBezTo>
                  <a:cubicBezTo>
                    <a:pt x="1202656" y="541892"/>
                    <a:pt x="1107533" y="508148"/>
                    <a:pt x="1022817" y="558366"/>
                  </a:cubicBezTo>
                  <a:cubicBezTo>
                    <a:pt x="1086811" y="668103"/>
                    <a:pt x="1058849" y="793697"/>
                    <a:pt x="1053082" y="887580"/>
                  </a:cubicBezTo>
                  <a:cubicBezTo>
                    <a:pt x="1041532" y="883386"/>
                    <a:pt x="1071753" y="653519"/>
                    <a:pt x="1001757" y="557324"/>
                  </a:cubicBezTo>
                  <a:cubicBezTo>
                    <a:pt x="946234" y="504548"/>
                    <a:pt x="915026" y="504758"/>
                    <a:pt x="806783" y="513030"/>
                  </a:cubicBezTo>
                  <a:cubicBezTo>
                    <a:pt x="816055" y="653003"/>
                    <a:pt x="822837" y="732256"/>
                    <a:pt x="810613" y="901237"/>
                  </a:cubicBezTo>
                  <a:cubicBezTo>
                    <a:pt x="782414" y="451352"/>
                    <a:pt x="784675" y="276900"/>
                    <a:pt x="778941" y="121917"/>
                  </a:cubicBezTo>
                  <a:cubicBezTo>
                    <a:pt x="774616" y="-32693"/>
                    <a:pt x="569584" y="-61779"/>
                    <a:pt x="582042" y="161731"/>
                  </a:cubicBezTo>
                  <a:cubicBezTo>
                    <a:pt x="570378" y="380417"/>
                    <a:pt x="623442" y="1132875"/>
                    <a:pt x="554580" y="1197645"/>
                  </a:cubicBezTo>
                  <a:cubicBezTo>
                    <a:pt x="495024" y="1230412"/>
                    <a:pt x="496393" y="1222363"/>
                    <a:pt x="419736" y="1153389"/>
                  </a:cubicBezTo>
                  <a:cubicBezTo>
                    <a:pt x="331744" y="1046414"/>
                    <a:pt x="197603" y="767201"/>
                    <a:pt x="0" y="89130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86237614-27E4-4E44-AB53-441F724A66AE}"/>
                </a:ext>
              </a:extLst>
            </p:cNvPr>
            <p:cNvGrpSpPr/>
            <p:nvPr/>
          </p:nvGrpSpPr>
          <p:grpSpPr>
            <a:xfrm rot="5400000">
              <a:off x="-91119" y="4126341"/>
              <a:ext cx="1048447" cy="872955"/>
              <a:chOff x="967066" y="4263648"/>
              <a:chExt cx="670418" cy="1251022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8683E0C-15A4-46D0-831E-ED181CF631FA}"/>
                  </a:ext>
                </a:extLst>
              </p:cNvPr>
              <p:cNvSpPr/>
              <p:nvPr/>
            </p:nvSpPr>
            <p:spPr>
              <a:xfrm rot="16200000">
                <a:off x="1080146" y="4196080"/>
                <a:ext cx="457516" cy="59265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E9E7157D-D83F-4008-BAFC-FA76DE72D77D}"/>
                  </a:ext>
                </a:extLst>
              </p:cNvPr>
              <p:cNvSpPr/>
              <p:nvPr/>
            </p:nvSpPr>
            <p:spPr>
              <a:xfrm rot="16200000">
                <a:off x="858794" y="4735980"/>
                <a:ext cx="886962" cy="670418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7727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837127" y="339509"/>
            <a:ext cx="11204619" cy="5855229"/>
          </a:xfrm>
        </p:spPr>
        <p:txBody>
          <a:bodyPr/>
          <a:lstStyle/>
          <a:p>
            <a:pPr algn="l"/>
            <a:r>
              <a:rPr lang="en-IN" sz="3200" b="1" dirty="0"/>
              <a:t>Tick </a:t>
            </a:r>
            <a:r>
              <a:rPr lang="en-IN" sz="3200" b="1" dirty="0" smtClean="0"/>
              <a:t>Labels:</a:t>
            </a:r>
            <a:endParaRPr lang="en-IN" sz="3200" b="1" dirty="0"/>
          </a:p>
          <a:p>
            <a:pPr algn="l"/>
            <a:r>
              <a:rPr lang="en-IN" sz="3200" dirty="0" smtClean="0"/>
              <a:t>Tick </a:t>
            </a:r>
            <a:r>
              <a:rPr lang="en-IN" sz="3200" dirty="0"/>
              <a:t>labels can be specified on a Matplotlib plot using </a:t>
            </a:r>
            <a:r>
              <a:rPr lang="en-IN" sz="3200" dirty="0" err="1"/>
              <a:t>plt.xticks</a:t>
            </a:r>
            <a:r>
              <a:rPr lang="en-IN" sz="3200" dirty="0"/>
              <a:t>() and </a:t>
            </a:r>
            <a:r>
              <a:rPr lang="en-IN" sz="3200" dirty="0" err="1"/>
              <a:t>plt.yticks</a:t>
            </a:r>
            <a:r>
              <a:rPr lang="en-IN" sz="3200" dirty="0"/>
              <a:t>(). </a:t>
            </a:r>
            <a:endParaRPr lang="en-IN" sz="3200" dirty="0" smtClean="0"/>
          </a:p>
          <a:p>
            <a:pPr algn="l"/>
            <a:endParaRPr lang="en-IN" sz="3200" dirty="0"/>
          </a:p>
          <a:p>
            <a:pPr algn="l"/>
            <a:r>
              <a:rPr lang="en-IN" sz="3200" dirty="0" smtClean="0"/>
              <a:t>To </a:t>
            </a:r>
            <a:r>
              <a:rPr lang="en-IN" sz="3200" dirty="0"/>
              <a:t>add tick labels use:</a:t>
            </a:r>
          </a:p>
          <a:p>
            <a:pPr algn="l"/>
            <a:r>
              <a:rPr lang="en-IN" sz="3200" dirty="0" err="1" smtClean="0"/>
              <a:t>plt.xticks</a:t>
            </a:r>
            <a:r>
              <a:rPr lang="en-IN" sz="3200" dirty="0"/>
              <a:t>([locations list],[labels list])</a:t>
            </a:r>
          </a:p>
          <a:p>
            <a:pPr algn="l"/>
            <a:r>
              <a:rPr lang="en-IN" sz="3200" dirty="0" err="1"/>
              <a:t>plt.yticks</a:t>
            </a:r>
            <a:r>
              <a:rPr lang="en-IN" sz="3200" dirty="0"/>
              <a:t>([locations list],[labels list])</a:t>
            </a:r>
          </a:p>
          <a:p>
            <a:pPr algn="l"/>
            <a:endParaRPr lang="en-IN" sz="3200" dirty="0"/>
          </a:p>
          <a:p>
            <a:pPr algn="l"/>
            <a:r>
              <a:rPr lang="en-IN" sz="3200" dirty="0"/>
              <a:t>The [locations list] can be a Python list or NumPy array of tick locations . The [labels list] is a Python list or NumPy array of strings</a:t>
            </a:r>
            <a:r>
              <a:rPr lang="en-IN" sz="3200" dirty="0" smtClean="0"/>
              <a:t>.</a:t>
            </a:r>
            <a:endParaRPr lang="en-IN" sz="32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9A2186A-C326-48DC-8E09-0BB48FF9D3DE}"/>
              </a:ext>
            </a:extLst>
          </p:cNvPr>
          <p:cNvGrpSpPr/>
          <p:nvPr/>
        </p:nvGrpSpPr>
        <p:grpSpPr>
          <a:xfrm>
            <a:off x="98906" y="313751"/>
            <a:ext cx="648068" cy="476518"/>
            <a:chOff x="-3373" y="3444677"/>
            <a:chExt cx="3155739" cy="1643520"/>
          </a:xfrm>
        </p:grpSpPr>
        <p:sp>
          <p:nvSpPr>
            <p:cNvPr id="4" name="Freeform 61">
              <a:extLst>
                <a:ext uri="{FF2B5EF4-FFF2-40B4-BE49-F238E27FC236}">
                  <a16:creationId xmlns:a16="http://schemas.microsoft.com/office/drawing/2014/main" id="{B69C1344-DA27-4625-A365-74DC77A0B525}"/>
                </a:ext>
              </a:extLst>
            </p:cNvPr>
            <p:cNvSpPr/>
            <p:nvPr/>
          </p:nvSpPr>
          <p:spPr>
            <a:xfrm rot="5400000">
              <a:off x="1185646" y="3121477"/>
              <a:ext cx="1643520" cy="2289920"/>
            </a:xfrm>
            <a:custGeom>
              <a:avLst/>
              <a:gdLst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31366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90042 w 1404608"/>
                <a:gd name="connsiteY10" fmla="*/ 599846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702259 w 1404608"/>
                <a:gd name="connsiteY12" fmla="*/ 629107 h 2070201"/>
                <a:gd name="connsiteX13" fmla="*/ 526694 w 1404608"/>
                <a:gd name="connsiteY13" fmla="*/ 0 h 2070201"/>
                <a:gd name="connsiteX14" fmla="*/ 468172 w 1404608"/>
                <a:gd name="connsiteY14" fmla="*/ 1338681 h 2070201"/>
                <a:gd name="connsiteX15" fmla="*/ 321868 w 1404608"/>
                <a:gd name="connsiteY15" fmla="*/ 1287475 h 2070201"/>
                <a:gd name="connsiteX16" fmla="*/ 0 w 1404608"/>
                <a:gd name="connsiteY16" fmla="*/ 1053388 h 2070201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8942 h 2075755"/>
                <a:gd name="connsiteX1" fmla="*/ 124358 w 1404608"/>
                <a:gd name="connsiteY1" fmla="*/ 1388126 h 2075755"/>
                <a:gd name="connsiteX2" fmla="*/ 292608 w 1404608"/>
                <a:gd name="connsiteY2" fmla="*/ 1746571 h 2075755"/>
                <a:gd name="connsiteX3" fmla="*/ 687628 w 1404608"/>
                <a:gd name="connsiteY3" fmla="*/ 2075755 h 2075755"/>
                <a:gd name="connsiteX4" fmla="*/ 1294790 w 1404608"/>
                <a:gd name="connsiteY4" fmla="*/ 2061125 h 2075755"/>
                <a:gd name="connsiteX5" fmla="*/ 1404518 w 1404608"/>
                <a:gd name="connsiteY5" fmla="*/ 1161355 h 2075755"/>
                <a:gd name="connsiteX6" fmla="*/ 1221638 w 1404608"/>
                <a:gd name="connsiteY6" fmla="*/ 773650 h 2075755"/>
                <a:gd name="connsiteX7" fmla="*/ 1177747 w 1404608"/>
                <a:gd name="connsiteY7" fmla="*/ 971160 h 2075755"/>
                <a:gd name="connsiteX8" fmla="*/ 980236 w 1404608"/>
                <a:gd name="connsiteY8" fmla="*/ 700498 h 2075755"/>
                <a:gd name="connsiteX9" fmla="*/ 921715 w 1404608"/>
                <a:gd name="connsiteY9" fmla="*/ 934584 h 2075755"/>
                <a:gd name="connsiteX10" fmla="*/ 738836 w 1404608"/>
                <a:gd name="connsiteY10" fmla="*/ 598085 h 2075755"/>
                <a:gd name="connsiteX11" fmla="*/ 709574 w 1404608"/>
                <a:gd name="connsiteY11" fmla="*/ 941899 h 2075755"/>
                <a:gd name="connsiteX12" fmla="*/ 526694 w 1404608"/>
                <a:gd name="connsiteY12" fmla="*/ 5554 h 2075755"/>
                <a:gd name="connsiteX13" fmla="*/ 468172 w 1404608"/>
                <a:gd name="connsiteY13" fmla="*/ 1344235 h 2075755"/>
                <a:gd name="connsiteX14" fmla="*/ 321868 w 1404608"/>
                <a:gd name="connsiteY14" fmla="*/ 1293029 h 2075755"/>
                <a:gd name="connsiteX15" fmla="*/ 0 w 1404608"/>
                <a:gd name="connsiteY15" fmla="*/ 1058942 h 2075755"/>
                <a:gd name="connsiteX0" fmla="*/ 0 w 1404608"/>
                <a:gd name="connsiteY0" fmla="*/ 1029958 h 2046771"/>
                <a:gd name="connsiteX1" fmla="*/ 124358 w 1404608"/>
                <a:gd name="connsiteY1" fmla="*/ 1359142 h 2046771"/>
                <a:gd name="connsiteX2" fmla="*/ 292608 w 1404608"/>
                <a:gd name="connsiteY2" fmla="*/ 1717587 h 2046771"/>
                <a:gd name="connsiteX3" fmla="*/ 687628 w 1404608"/>
                <a:gd name="connsiteY3" fmla="*/ 2046771 h 2046771"/>
                <a:gd name="connsiteX4" fmla="*/ 1294790 w 1404608"/>
                <a:gd name="connsiteY4" fmla="*/ 2032141 h 2046771"/>
                <a:gd name="connsiteX5" fmla="*/ 1404518 w 1404608"/>
                <a:gd name="connsiteY5" fmla="*/ 1132371 h 2046771"/>
                <a:gd name="connsiteX6" fmla="*/ 1221638 w 1404608"/>
                <a:gd name="connsiteY6" fmla="*/ 744666 h 2046771"/>
                <a:gd name="connsiteX7" fmla="*/ 1177747 w 1404608"/>
                <a:gd name="connsiteY7" fmla="*/ 942176 h 2046771"/>
                <a:gd name="connsiteX8" fmla="*/ 980236 w 1404608"/>
                <a:gd name="connsiteY8" fmla="*/ 671514 h 2046771"/>
                <a:gd name="connsiteX9" fmla="*/ 921715 w 1404608"/>
                <a:gd name="connsiteY9" fmla="*/ 905600 h 2046771"/>
                <a:gd name="connsiteX10" fmla="*/ 738836 w 1404608"/>
                <a:gd name="connsiteY10" fmla="*/ 569101 h 2046771"/>
                <a:gd name="connsiteX11" fmla="*/ 709574 w 1404608"/>
                <a:gd name="connsiteY11" fmla="*/ 912915 h 2046771"/>
                <a:gd name="connsiteX12" fmla="*/ 526694 w 1404608"/>
                <a:gd name="connsiteY12" fmla="*/ 5831 h 2046771"/>
                <a:gd name="connsiteX13" fmla="*/ 468172 w 1404608"/>
                <a:gd name="connsiteY13" fmla="*/ 1315251 h 2046771"/>
                <a:gd name="connsiteX14" fmla="*/ 321868 w 1404608"/>
                <a:gd name="connsiteY14" fmla="*/ 1264045 h 2046771"/>
                <a:gd name="connsiteX15" fmla="*/ 0 w 1404608"/>
                <a:gd name="connsiteY15" fmla="*/ 1029958 h 2046771"/>
                <a:gd name="connsiteX0" fmla="*/ 0 w 1404608"/>
                <a:gd name="connsiteY0" fmla="*/ 1024127 h 2040940"/>
                <a:gd name="connsiteX1" fmla="*/ 124358 w 1404608"/>
                <a:gd name="connsiteY1" fmla="*/ 1353311 h 2040940"/>
                <a:gd name="connsiteX2" fmla="*/ 292608 w 1404608"/>
                <a:gd name="connsiteY2" fmla="*/ 1711756 h 2040940"/>
                <a:gd name="connsiteX3" fmla="*/ 687628 w 1404608"/>
                <a:gd name="connsiteY3" fmla="*/ 2040940 h 2040940"/>
                <a:gd name="connsiteX4" fmla="*/ 1294790 w 1404608"/>
                <a:gd name="connsiteY4" fmla="*/ 2026310 h 2040940"/>
                <a:gd name="connsiteX5" fmla="*/ 1404518 w 1404608"/>
                <a:gd name="connsiteY5" fmla="*/ 1126540 h 2040940"/>
                <a:gd name="connsiteX6" fmla="*/ 1221638 w 1404608"/>
                <a:gd name="connsiteY6" fmla="*/ 738835 h 2040940"/>
                <a:gd name="connsiteX7" fmla="*/ 1177747 w 1404608"/>
                <a:gd name="connsiteY7" fmla="*/ 936345 h 2040940"/>
                <a:gd name="connsiteX8" fmla="*/ 980236 w 1404608"/>
                <a:gd name="connsiteY8" fmla="*/ 665683 h 2040940"/>
                <a:gd name="connsiteX9" fmla="*/ 921715 w 1404608"/>
                <a:gd name="connsiteY9" fmla="*/ 899769 h 2040940"/>
                <a:gd name="connsiteX10" fmla="*/ 738836 w 1404608"/>
                <a:gd name="connsiteY10" fmla="*/ 563270 h 2040940"/>
                <a:gd name="connsiteX11" fmla="*/ 709574 w 1404608"/>
                <a:gd name="connsiteY11" fmla="*/ 907084 h 2040940"/>
                <a:gd name="connsiteX12" fmla="*/ 526694 w 1404608"/>
                <a:gd name="connsiteY12" fmla="*/ 0 h 2040940"/>
                <a:gd name="connsiteX13" fmla="*/ 468172 w 1404608"/>
                <a:gd name="connsiteY13" fmla="*/ 1309420 h 2040940"/>
                <a:gd name="connsiteX14" fmla="*/ 321868 w 1404608"/>
                <a:gd name="connsiteY14" fmla="*/ 1258214 h 2040940"/>
                <a:gd name="connsiteX15" fmla="*/ 0 w 1404608"/>
                <a:gd name="connsiteY15" fmla="*/ 1024127 h 2040940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370 h 2041183"/>
                <a:gd name="connsiteX1" fmla="*/ 124358 w 1404608"/>
                <a:gd name="connsiteY1" fmla="*/ 1353554 h 2041183"/>
                <a:gd name="connsiteX2" fmla="*/ 292608 w 1404608"/>
                <a:gd name="connsiteY2" fmla="*/ 1711999 h 2041183"/>
                <a:gd name="connsiteX3" fmla="*/ 687628 w 1404608"/>
                <a:gd name="connsiteY3" fmla="*/ 2041183 h 2041183"/>
                <a:gd name="connsiteX4" fmla="*/ 1294790 w 1404608"/>
                <a:gd name="connsiteY4" fmla="*/ 2026553 h 2041183"/>
                <a:gd name="connsiteX5" fmla="*/ 1404518 w 1404608"/>
                <a:gd name="connsiteY5" fmla="*/ 1126783 h 2041183"/>
                <a:gd name="connsiteX6" fmla="*/ 1221638 w 1404608"/>
                <a:gd name="connsiteY6" fmla="*/ 739078 h 2041183"/>
                <a:gd name="connsiteX7" fmla="*/ 1177747 w 1404608"/>
                <a:gd name="connsiteY7" fmla="*/ 936588 h 2041183"/>
                <a:gd name="connsiteX8" fmla="*/ 980236 w 1404608"/>
                <a:gd name="connsiteY8" fmla="*/ 665926 h 2041183"/>
                <a:gd name="connsiteX9" fmla="*/ 921715 w 1404608"/>
                <a:gd name="connsiteY9" fmla="*/ 900012 h 2041183"/>
                <a:gd name="connsiteX10" fmla="*/ 738836 w 1404608"/>
                <a:gd name="connsiteY10" fmla="*/ 563513 h 2041183"/>
                <a:gd name="connsiteX11" fmla="*/ 709574 w 1404608"/>
                <a:gd name="connsiteY11" fmla="*/ 907327 h 2041183"/>
                <a:gd name="connsiteX12" fmla="*/ 526694 w 1404608"/>
                <a:gd name="connsiteY12" fmla="*/ 243 h 2041183"/>
                <a:gd name="connsiteX13" fmla="*/ 468172 w 1404608"/>
                <a:gd name="connsiteY13" fmla="*/ 1309663 h 2041183"/>
                <a:gd name="connsiteX14" fmla="*/ 321868 w 1404608"/>
                <a:gd name="connsiteY14" fmla="*/ 1258457 h 2041183"/>
                <a:gd name="connsiteX15" fmla="*/ 0 w 1404608"/>
                <a:gd name="connsiteY15" fmla="*/ 1024370 h 2041183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55410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36384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52597 w 1421182"/>
                <a:gd name="connsiteY6" fmla="*/ 669316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537 h 2040940"/>
                <a:gd name="connsiteX1" fmla="*/ 140932 w 1421182"/>
                <a:gd name="connsiteY1" fmla="*/ 1353311 h 2040940"/>
                <a:gd name="connsiteX2" fmla="*/ 309182 w 1421182"/>
                <a:gd name="connsiteY2" fmla="*/ 1711756 h 2040940"/>
                <a:gd name="connsiteX3" fmla="*/ 704202 w 1421182"/>
                <a:gd name="connsiteY3" fmla="*/ 2040940 h 2040940"/>
                <a:gd name="connsiteX4" fmla="*/ 1311364 w 1421182"/>
                <a:gd name="connsiteY4" fmla="*/ 2026310 h 2040940"/>
                <a:gd name="connsiteX5" fmla="*/ 1421092 w 1421182"/>
                <a:gd name="connsiteY5" fmla="*/ 1126540 h 2040940"/>
                <a:gd name="connsiteX6" fmla="*/ 1152597 w 1421182"/>
                <a:gd name="connsiteY6" fmla="*/ 669074 h 2040940"/>
                <a:gd name="connsiteX7" fmla="*/ 1168953 w 1421182"/>
                <a:gd name="connsiteY7" fmla="*/ 968054 h 2040940"/>
                <a:gd name="connsiteX8" fmla="*/ 927050 w 1421182"/>
                <a:gd name="connsiteY8" fmla="*/ 614948 h 2040940"/>
                <a:gd name="connsiteX9" fmla="*/ 957315 w 1421182"/>
                <a:gd name="connsiteY9" fmla="*/ 944162 h 2040940"/>
                <a:gd name="connsiteX10" fmla="*/ 711016 w 1421182"/>
                <a:gd name="connsiteY10" fmla="*/ 569612 h 2040940"/>
                <a:gd name="connsiteX11" fmla="*/ 729319 w 1421182"/>
                <a:gd name="connsiteY11" fmla="*/ 957819 h 2040940"/>
                <a:gd name="connsiteX12" fmla="*/ 543268 w 1421182"/>
                <a:gd name="connsiteY12" fmla="*/ 0 h 2040940"/>
                <a:gd name="connsiteX13" fmla="*/ 473286 w 1421182"/>
                <a:gd name="connsiteY13" fmla="*/ 1312119 h 2040940"/>
                <a:gd name="connsiteX14" fmla="*/ 338442 w 1421182"/>
                <a:gd name="connsiteY14" fmla="*/ 1258214 h 2040940"/>
                <a:gd name="connsiteX15" fmla="*/ 719 w 1421182"/>
                <a:gd name="connsiteY15" fmla="*/ 957537 h 2040940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26318"/>
                <a:gd name="connsiteX1" fmla="*/ 140932 w 1421182"/>
                <a:gd name="connsiteY1" fmla="*/ 1353319 h 2026318"/>
                <a:gd name="connsiteX2" fmla="*/ 309182 w 1421182"/>
                <a:gd name="connsiteY2" fmla="*/ 1711764 h 2026318"/>
                <a:gd name="connsiteX3" fmla="*/ 693290 w 1421182"/>
                <a:gd name="connsiteY3" fmla="*/ 2019121 h 2026318"/>
                <a:gd name="connsiteX4" fmla="*/ 1311364 w 1421182"/>
                <a:gd name="connsiteY4" fmla="*/ 2026318 h 2026318"/>
                <a:gd name="connsiteX5" fmla="*/ 1421092 w 1421182"/>
                <a:gd name="connsiteY5" fmla="*/ 1126548 h 2026318"/>
                <a:gd name="connsiteX6" fmla="*/ 1152597 w 1421182"/>
                <a:gd name="connsiteY6" fmla="*/ 669082 h 2026318"/>
                <a:gd name="connsiteX7" fmla="*/ 1168953 w 1421182"/>
                <a:gd name="connsiteY7" fmla="*/ 968062 h 2026318"/>
                <a:gd name="connsiteX8" fmla="*/ 927050 w 1421182"/>
                <a:gd name="connsiteY8" fmla="*/ 614956 h 2026318"/>
                <a:gd name="connsiteX9" fmla="*/ 957315 w 1421182"/>
                <a:gd name="connsiteY9" fmla="*/ 944170 h 2026318"/>
                <a:gd name="connsiteX10" fmla="*/ 711016 w 1421182"/>
                <a:gd name="connsiteY10" fmla="*/ 569620 h 2026318"/>
                <a:gd name="connsiteX11" fmla="*/ 729319 w 1421182"/>
                <a:gd name="connsiteY11" fmla="*/ 957827 h 2026318"/>
                <a:gd name="connsiteX12" fmla="*/ 543268 w 1421182"/>
                <a:gd name="connsiteY12" fmla="*/ 8 h 2026318"/>
                <a:gd name="connsiteX13" fmla="*/ 473286 w 1421182"/>
                <a:gd name="connsiteY13" fmla="*/ 1312127 h 2026318"/>
                <a:gd name="connsiteX14" fmla="*/ 338442 w 1421182"/>
                <a:gd name="connsiteY14" fmla="*/ 1258222 h 2026318"/>
                <a:gd name="connsiteX15" fmla="*/ 719 w 1421182"/>
                <a:gd name="connsiteY15" fmla="*/ 957545 h 2026318"/>
                <a:gd name="connsiteX0" fmla="*/ 719 w 1421182"/>
                <a:gd name="connsiteY0" fmla="*/ 957545 h 2295953"/>
                <a:gd name="connsiteX1" fmla="*/ 140932 w 1421182"/>
                <a:gd name="connsiteY1" fmla="*/ 1353319 h 2295953"/>
                <a:gd name="connsiteX2" fmla="*/ 309182 w 1421182"/>
                <a:gd name="connsiteY2" fmla="*/ 1711764 h 2295953"/>
                <a:gd name="connsiteX3" fmla="*/ 693290 w 1421182"/>
                <a:gd name="connsiteY3" fmla="*/ 2019121 h 2295953"/>
                <a:gd name="connsiteX4" fmla="*/ 722524 w 1421182"/>
                <a:gd name="connsiteY4" fmla="*/ 2295953 h 2295953"/>
                <a:gd name="connsiteX5" fmla="*/ 1311364 w 1421182"/>
                <a:gd name="connsiteY5" fmla="*/ 2026318 h 2295953"/>
                <a:gd name="connsiteX6" fmla="*/ 1421092 w 1421182"/>
                <a:gd name="connsiteY6" fmla="*/ 1126548 h 2295953"/>
                <a:gd name="connsiteX7" fmla="*/ 1152597 w 1421182"/>
                <a:gd name="connsiteY7" fmla="*/ 669082 h 2295953"/>
                <a:gd name="connsiteX8" fmla="*/ 1168953 w 1421182"/>
                <a:gd name="connsiteY8" fmla="*/ 968062 h 2295953"/>
                <a:gd name="connsiteX9" fmla="*/ 927050 w 1421182"/>
                <a:gd name="connsiteY9" fmla="*/ 614956 h 2295953"/>
                <a:gd name="connsiteX10" fmla="*/ 957315 w 1421182"/>
                <a:gd name="connsiteY10" fmla="*/ 944170 h 2295953"/>
                <a:gd name="connsiteX11" fmla="*/ 711016 w 1421182"/>
                <a:gd name="connsiteY11" fmla="*/ 569620 h 2295953"/>
                <a:gd name="connsiteX12" fmla="*/ 729319 w 1421182"/>
                <a:gd name="connsiteY12" fmla="*/ 957827 h 2295953"/>
                <a:gd name="connsiteX13" fmla="*/ 543268 w 1421182"/>
                <a:gd name="connsiteY13" fmla="*/ 8 h 2295953"/>
                <a:gd name="connsiteX14" fmla="*/ 473286 w 1421182"/>
                <a:gd name="connsiteY14" fmla="*/ 1312127 h 2295953"/>
                <a:gd name="connsiteX15" fmla="*/ 338442 w 1421182"/>
                <a:gd name="connsiteY15" fmla="*/ 1258222 h 2295953"/>
                <a:gd name="connsiteX16" fmla="*/ 719 w 1421182"/>
                <a:gd name="connsiteY16" fmla="*/ 957545 h 2295953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93290 w 1421182"/>
                <a:gd name="connsiteY3" fmla="*/ 2019121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26141 w 1421182"/>
                <a:gd name="connsiteY3" fmla="*/ 1985150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4785"/>
                <a:gd name="connsiteX1" fmla="*/ 140932 w 1421182"/>
                <a:gd name="connsiteY1" fmla="*/ 1353319 h 2314785"/>
                <a:gd name="connsiteX2" fmla="*/ 309182 w 1421182"/>
                <a:gd name="connsiteY2" fmla="*/ 1711764 h 2314785"/>
                <a:gd name="connsiteX3" fmla="*/ 626141 w 1421182"/>
                <a:gd name="connsiteY3" fmla="*/ 1985150 h 2314785"/>
                <a:gd name="connsiteX4" fmla="*/ 658780 w 1421182"/>
                <a:gd name="connsiteY4" fmla="*/ 2266927 h 2314785"/>
                <a:gd name="connsiteX5" fmla="*/ 1170733 w 1421182"/>
                <a:gd name="connsiteY5" fmla="*/ 2300858 h 2314785"/>
                <a:gd name="connsiteX6" fmla="*/ 1311364 w 1421182"/>
                <a:gd name="connsiteY6" fmla="*/ 2026318 h 2314785"/>
                <a:gd name="connsiteX7" fmla="*/ 1421092 w 1421182"/>
                <a:gd name="connsiteY7" fmla="*/ 1126548 h 2314785"/>
                <a:gd name="connsiteX8" fmla="*/ 1152597 w 1421182"/>
                <a:gd name="connsiteY8" fmla="*/ 669082 h 2314785"/>
                <a:gd name="connsiteX9" fmla="*/ 1168953 w 1421182"/>
                <a:gd name="connsiteY9" fmla="*/ 968062 h 2314785"/>
                <a:gd name="connsiteX10" fmla="*/ 927050 w 1421182"/>
                <a:gd name="connsiteY10" fmla="*/ 614956 h 2314785"/>
                <a:gd name="connsiteX11" fmla="*/ 957315 w 1421182"/>
                <a:gd name="connsiteY11" fmla="*/ 944170 h 2314785"/>
                <a:gd name="connsiteX12" fmla="*/ 711016 w 1421182"/>
                <a:gd name="connsiteY12" fmla="*/ 569620 h 2314785"/>
                <a:gd name="connsiteX13" fmla="*/ 729319 w 1421182"/>
                <a:gd name="connsiteY13" fmla="*/ 957827 h 2314785"/>
                <a:gd name="connsiteX14" fmla="*/ 543268 w 1421182"/>
                <a:gd name="connsiteY14" fmla="*/ 8 h 2314785"/>
                <a:gd name="connsiteX15" fmla="*/ 473286 w 1421182"/>
                <a:gd name="connsiteY15" fmla="*/ 1312127 h 2314785"/>
                <a:gd name="connsiteX16" fmla="*/ 338442 w 1421182"/>
                <a:gd name="connsiteY16" fmla="*/ 1258222 h 2314785"/>
                <a:gd name="connsiteX17" fmla="*/ 719 w 1421182"/>
                <a:gd name="connsiteY17" fmla="*/ 957545 h 2314785"/>
                <a:gd name="connsiteX0" fmla="*/ 719 w 1421182"/>
                <a:gd name="connsiteY0" fmla="*/ 957545 h 2323891"/>
                <a:gd name="connsiteX1" fmla="*/ 140932 w 1421182"/>
                <a:gd name="connsiteY1" fmla="*/ 1353319 h 2323891"/>
                <a:gd name="connsiteX2" fmla="*/ 309182 w 1421182"/>
                <a:gd name="connsiteY2" fmla="*/ 1711764 h 2323891"/>
                <a:gd name="connsiteX3" fmla="*/ 626141 w 1421182"/>
                <a:gd name="connsiteY3" fmla="*/ 1985150 h 2323891"/>
                <a:gd name="connsiteX4" fmla="*/ 658780 w 1421182"/>
                <a:gd name="connsiteY4" fmla="*/ 2266927 h 2323891"/>
                <a:gd name="connsiteX5" fmla="*/ 1170733 w 1421182"/>
                <a:gd name="connsiteY5" fmla="*/ 2300858 h 2323891"/>
                <a:gd name="connsiteX6" fmla="*/ 1311364 w 1421182"/>
                <a:gd name="connsiteY6" fmla="*/ 2026318 h 2323891"/>
                <a:gd name="connsiteX7" fmla="*/ 1421092 w 1421182"/>
                <a:gd name="connsiteY7" fmla="*/ 1126548 h 2323891"/>
                <a:gd name="connsiteX8" fmla="*/ 1152597 w 1421182"/>
                <a:gd name="connsiteY8" fmla="*/ 669082 h 2323891"/>
                <a:gd name="connsiteX9" fmla="*/ 1168953 w 1421182"/>
                <a:gd name="connsiteY9" fmla="*/ 968062 h 2323891"/>
                <a:gd name="connsiteX10" fmla="*/ 927050 w 1421182"/>
                <a:gd name="connsiteY10" fmla="*/ 614956 h 2323891"/>
                <a:gd name="connsiteX11" fmla="*/ 957315 w 1421182"/>
                <a:gd name="connsiteY11" fmla="*/ 944170 h 2323891"/>
                <a:gd name="connsiteX12" fmla="*/ 711016 w 1421182"/>
                <a:gd name="connsiteY12" fmla="*/ 569620 h 2323891"/>
                <a:gd name="connsiteX13" fmla="*/ 729319 w 1421182"/>
                <a:gd name="connsiteY13" fmla="*/ 957827 h 2323891"/>
                <a:gd name="connsiteX14" fmla="*/ 543268 w 1421182"/>
                <a:gd name="connsiteY14" fmla="*/ 8 h 2323891"/>
                <a:gd name="connsiteX15" fmla="*/ 473286 w 1421182"/>
                <a:gd name="connsiteY15" fmla="*/ 1312127 h 2323891"/>
                <a:gd name="connsiteX16" fmla="*/ 338442 w 1421182"/>
                <a:gd name="connsiteY16" fmla="*/ 1258222 h 2323891"/>
                <a:gd name="connsiteX17" fmla="*/ 719 w 1421182"/>
                <a:gd name="connsiteY17" fmla="*/ 957545 h 2323891"/>
                <a:gd name="connsiteX0" fmla="*/ 719 w 1421182"/>
                <a:gd name="connsiteY0" fmla="*/ 957545 h 2358736"/>
                <a:gd name="connsiteX1" fmla="*/ 140932 w 1421182"/>
                <a:gd name="connsiteY1" fmla="*/ 1353319 h 2358736"/>
                <a:gd name="connsiteX2" fmla="*/ 309182 w 1421182"/>
                <a:gd name="connsiteY2" fmla="*/ 1711764 h 2358736"/>
                <a:gd name="connsiteX3" fmla="*/ 626141 w 1421182"/>
                <a:gd name="connsiteY3" fmla="*/ 1985150 h 2358736"/>
                <a:gd name="connsiteX4" fmla="*/ 658780 w 1421182"/>
                <a:gd name="connsiteY4" fmla="*/ 2266927 h 2358736"/>
                <a:gd name="connsiteX5" fmla="*/ 1227989 w 1421182"/>
                <a:gd name="connsiteY5" fmla="*/ 2341644 h 2358736"/>
                <a:gd name="connsiteX6" fmla="*/ 1311364 w 1421182"/>
                <a:gd name="connsiteY6" fmla="*/ 2026318 h 2358736"/>
                <a:gd name="connsiteX7" fmla="*/ 1421092 w 1421182"/>
                <a:gd name="connsiteY7" fmla="*/ 1126548 h 2358736"/>
                <a:gd name="connsiteX8" fmla="*/ 1152597 w 1421182"/>
                <a:gd name="connsiteY8" fmla="*/ 669082 h 2358736"/>
                <a:gd name="connsiteX9" fmla="*/ 1168953 w 1421182"/>
                <a:gd name="connsiteY9" fmla="*/ 968062 h 2358736"/>
                <a:gd name="connsiteX10" fmla="*/ 927050 w 1421182"/>
                <a:gd name="connsiteY10" fmla="*/ 614956 h 2358736"/>
                <a:gd name="connsiteX11" fmla="*/ 957315 w 1421182"/>
                <a:gd name="connsiteY11" fmla="*/ 944170 h 2358736"/>
                <a:gd name="connsiteX12" fmla="*/ 711016 w 1421182"/>
                <a:gd name="connsiteY12" fmla="*/ 569620 h 2358736"/>
                <a:gd name="connsiteX13" fmla="*/ 729319 w 1421182"/>
                <a:gd name="connsiteY13" fmla="*/ 957827 h 2358736"/>
                <a:gd name="connsiteX14" fmla="*/ 543268 w 1421182"/>
                <a:gd name="connsiteY14" fmla="*/ 8 h 2358736"/>
                <a:gd name="connsiteX15" fmla="*/ 473286 w 1421182"/>
                <a:gd name="connsiteY15" fmla="*/ 1312127 h 2358736"/>
                <a:gd name="connsiteX16" fmla="*/ 338442 w 1421182"/>
                <a:gd name="connsiteY16" fmla="*/ 1258222 h 2358736"/>
                <a:gd name="connsiteX17" fmla="*/ 719 w 1421182"/>
                <a:gd name="connsiteY17" fmla="*/ 957545 h 2358736"/>
                <a:gd name="connsiteX0" fmla="*/ 719 w 1421182"/>
                <a:gd name="connsiteY0" fmla="*/ 957545 h 2341644"/>
                <a:gd name="connsiteX1" fmla="*/ 140932 w 1421182"/>
                <a:gd name="connsiteY1" fmla="*/ 1353319 h 2341644"/>
                <a:gd name="connsiteX2" fmla="*/ 309182 w 1421182"/>
                <a:gd name="connsiteY2" fmla="*/ 1711764 h 2341644"/>
                <a:gd name="connsiteX3" fmla="*/ 626141 w 1421182"/>
                <a:gd name="connsiteY3" fmla="*/ 1985150 h 2341644"/>
                <a:gd name="connsiteX4" fmla="*/ 658780 w 1421182"/>
                <a:gd name="connsiteY4" fmla="*/ 2266927 h 2341644"/>
                <a:gd name="connsiteX5" fmla="*/ 1227989 w 1421182"/>
                <a:gd name="connsiteY5" fmla="*/ 2341644 h 2341644"/>
                <a:gd name="connsiteX6" fmla="*/ 1311364 w 1421182"/>
                <a:gd name="connsiteY6" fmla="*/ 2026318 h 2341644"/>
                <a:gd name="connsiteX7" fmla="*/ 1421092 w 1421182"/>
                <a:gd name="connsiteY7" fmla="*/ 1126548 h 2341644"/>
                <a:gd name="connsiteX8" fmla="*/ 1152597 w 1421182"/>
                <a:gd name="connsiteY8" fmla="*/ 669082 h 2341644"/>
                <a:gd name="connsiteX9" fmla="*/ 1168953 w 1421182"/>
                <a:gd name="connsiteY9" fmla="*/ 968062 h 2341644"/>
                <a:gd name="connsiteX10" fmla="*/ 927050 w 1421182"/>
                <a:gd name="connsiteY10" fmla="*/ 614956 h 2341644"/>
                <a:gd name="connsiteX11" fmla="*/ 957315 w 1421182"/>
                <a:gd name="connsiteY11" fmla="*/ 944170 h 2341644"/>
                <a:gd name="connsiteX12" fmla="*/ 711016 w 1421182"/>
                <a:gd name="connsiteY12" fmla="*/ 569620 h 2341644"/>
                <a:gd name="connsiteX13" fmla="*/ 729319 w 1421182"/>
                <a:gd name="connsiteY13" fmla="*/ 957827 h 2341644"/>
                <a:gd name="connsiteX14" fmla="*/ 543268 w 1421182"/>
                <a:gd name="connsiteY14" fmla="*/ 8 h 2341644"/>
                <a:gd name="connsiteX15" fmla="*/ 473286 w 1421182"/>
                <a:gd name="connsiteY15" fmla="*/ 1312127 h 2341644"/>
                <a:gd name="connsiteX16" fmla="*/ 338442 w 1421182"/>
                <a:gd name="connsiteY16" fmla="*/ 1258222 h 2341644"/>
                <a:gd name="connsiteX17" fmla="*/ 719 w 1421182"/>
                <a:gd name="connsiteY17" fmla="*/ 957545 h 2341644"/>
                <a:gd name="connsiteX0" fmla="*/ 719 w 1421092"/>
                <a:gd name="connsiteY0" fmla="*/ 957545 h 2341644"/>
                <a:gd name="connsiteX1" fmla="*/ 140932 w 1421092"/>
                <a:gd name="connsiteY1" fmla="*/ 1353319 h 2341644"/>
                <a:gd name="connsiteX2" fmla="*/ 309182 w 1421092"/>
                <a:gd name="connsiteY2" fmla="*/ 1711764 h 2341644"/>
                <a:gd name="connsiteX3" fmla="*/ 626141 w 1421092"/>
                <a:gd name="connsiteY3" fmla="*/ 1985150 h 2341644"/>
                <a:gd name="connsiteX4" fmla="*/ 658780 w 1421092"/>
                <a:gd name="connsiteY4" fmla="*/ 2266927 h 2341644"/>
                <a:gd name="connsiteX5" fmla="*/ 1227989 w 1421092"/>
                <a:gd name="connsiteY5" fmla="*/ 2341644 h 2341644"/>
                <a:gd name="connsiteX6" fmla="*/ 1262460 w 1421092"/>
                <a:gd name="connsiteY6" fmla="*/ 1987074 h 2341644"/>
                <a:gd name="connsiteX7" fmla="*/ 1421092 w 1421092"/>
                <a:gd name="connsiteY7" fmla="*/ 1126548 h 2341644"/>
                <a:gd name="connsiteX8" fmla="*/ 1152597 w 1421092"/>
                <a:gd name="connsiteY8" fmla="*/ 669082 h 2341644"/>
                <a:gd name="connsiteX9" fmla="*/ 1168953 w 1421092"/>
                <a:gd name="connsiteY9" fmla="*/ 968062 h 2341644"/>
                <a:gd name="connsiteX10" fmla="*/ 927050 w 1421092"/>
                <a:gd name="connsiteY10" fmla="*/ 614956 h 2341644"/>
                <a:gd name="connsiteX11" fmla="*/ 957315 w 1421092"/>
                <a:gd name="connsiteY11" fmla="*/ 944170 h 2341644"/>
                <a:gd name="connsiteX12" fmla="*/ 711016 w 1421092"/>
                <a:gd name="connsiteY12" fmla="*/ 569620 h 2341644"/>
                <a:gd name="connsiteX13" fmla="*/ 729319 w 1421092"/>
                <a:gd name="connsiteY13" fmla="*/ 957827 h 2341644"/>
                <a:gd name="connsiteX14" fmla="*/ 543268 w 1421092"/>
                <a:gd name="connsiteY14" fmla="*/ 8 h 2341644"/>
                <a:gd name="connsiteX15" fmla="*/ 473286 w 1421092"/>
                <a:gd name="connsiteY15" fmla="*/ 1312127 h 2341644"/>
                <a:gd name="connsiteX16" fmla="*/ 338442 w 1421092"/>
                <a:gd name="connsiteY16" fmla="*/ 1258222 h 2341644"/>
                <a:gd name="connsiteX17" fmla="*/ 719 w 1421092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557331 w 1421109"/>
                <a:gd name="connsiteY4" fmla="*/ 2278453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01148 w 1421109"/>
                <a:gd name="connsiteY4" fmla="*/ 2297232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10754"/>
                <a:gd name="connsiteX1" fmla="*/ 140932 w 1421109"/>
                <a:gd name="connsiteY1" fmla="*/ 1353319 h 2310754"/>
                <a:gd name="connsiteX2" fmla="*/ 309182 w 1421109"/>
                <a:gd name="connsiteY2" fmla="*/ 1711764 h 2310754"/>
                <a:gd name="connsiteX3" fmla="*/ 548773 w 1421109"/>
                <a:gd name="connsiteY3" fmla="*/ 1936338 h 2310754"/>
                <a:gd name="connsiteX4" fmla="*/ 601148 w 1421109"/>
                <a:gd name="connsiteY4" fmla="*/ 2297232 h 2310754"/>
                <a:gd name="connsiteX5" fmla="*/ 1253027 w 1421109"/>
                <a:gd name="connsiteY5" fmla="*/ 2310347 h 2310754"/>
                <a:gd name="connsiteX6" fmla="*/ 1262460 w 1421109"/>
                <a:gd name="connsiteY6" fmla="*/ 1987074 h 2310754"/>
                <a:gd name="connsiteX7" fmla="*/ 1421092 w 1421109"/>
                <a:gd name="connsiteY7" fmla="*/ 1126548 h 2310754"/>
                <a:gd name="connsiteX8" fmla="*/ 1152597 w 1421109"/>
                <a:gd name="connsiteY8" fmla="*/ 669082 h 2310754"/>
                <a:gd name="connsiteX9" fmla="*/ 1168953 w 1421109"/>
                <a:gd name="connsiteY9" fmla="*/ 968062 h 2310754"/>
                <a:gd name="connsiteX10" fmla="*/ 927050 w 1421109"/>
                <a:gd name="connsiteY10" fmla="*/ 614956 h 2310754"/>
                <a:gd name="connsiteX11" fmla="*/ 957315 w 1421109"/>
                <a:gd name="connsiteY11" fmla="*/ 944170 h 2310754"/>
                <a:gd name="connsiteX12" fmla="*/ 711016 w 1421109"/>
                <a:gd name="connsiteY12" fmla="*/ 569620 h 2310754"/>
                <a:gd name="connsiteX13" fmla="*/ 729319 w 1421109"/>
                <a:gd name="connsiteY13" fmla="*/ 957827 h 2310754"/>
                <a:gd name="connsiteX14" fmla="*/ 543268 w 1421109"/>
                <a:gd name="connsiteY14" fmla="*/ 8 h 2310754"/>
                <a:gd name="connsiteX15" fmla="*/ 473286 w 1421109"/>
                <a:gd name="connsiteY15" fmla="*/ 1312127 h 2310754"/>
                <a:gd name="connsiteX16" fmla="*/ 338442 w 1421109"/>
                <a:gd name="connsiteY16" fmla="*/ 1258222 h 2310754"/>
                <a:gd name="connsiteX17" fmla="*/ 719 w 1421109"/>
                <a:gd name="connsiteY17" fmla="*/ 957545 h 2310754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601148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347"/>
                <a:gd name="connsiteX1" fmla="*/ 140932 w 1421109"/>
                <a:gd name="connsiteY1" fmla="*/ 1353319 h 2310347"/>
                <a:gd name="connsiteX2" fmla="*/ 309182 w 1421109"/>
                <a:gd name="connsiteY2" fmla="*/ 1711764 h 2310347"/>
                <a:gd name="connsiteX3" fmla="*/ 548773 w 1421109"/>
                <a:gd name="connsiteY3" fmla="*/ 1936338 h 2310347"/>
                <a:gd name="connsiteX4" fmla="*/ 582370 w 1421109"/>
                <a:gd name="connsiteY4" fmla="*/ 2297232 h 2310347"/>
                <a:gd name="connsiteX5" fmla="*/ 1253027 w 1421109"/>
                <a:gd name="connsiteY5" fmla="*/ 2310347 h 2310347"/>
                <a:gd name="connsiteX6" fmla="*/ 1262460 w 1421109"/>
                <a:gd name="connsiteY6" fmla="*/ 1987074 h 2310347"/>
                <a:gd name="connsiteX7" fmla="*/ 1421092 w 1421109"/>
                <a:gd name="connsiteY7" fmla="*/ 1126548 h 2310347"/>
                <a:gd name="connsiteX8" fmla="*/ 1152597 w 1421109"/>
                <a:gd name="connsiteY8" fmla="*/ 669082 h 2310347"/>
                <a:gd name="connsiteX9" fmla="*/ 1168953 w 1421109"/>
                <a:gd name="connsiteY9" fmla="*/ 968062 h 2310347"/>
                <a:gd name="connsiteX10" fmla="*/ 927050 w 1421109"/>
                <a:gd name="connsiteY10" fmla="*/ 614956 h 2310347"/>
                <a:gd name="connsiteX11" fmla="*/ 957315 w 1421109"/>
                <a:gd name="connsiteY11" fmla="*/ 944170 h 2310347"/>
                <a:gd name="connsiteX12" fmla="*/ 711016 w 1421109"/>
                <a:gd name="connsiteY12" fmla="*/ 569620 h 2310347"/>
                <a:gd name="connsiteX13" fmla="*/ 729319 w 1421109"/>
                <a:gd name="connsiteY13" fmla="*/ 957827 h 2310347"/>
                <a:gd name="connsiteX14" fmla="*/ 543268 w 1421109"/>
                <a:gd name="connsiteY14" fmla="*/ 8 h 2310347"/>
                <a:gd name="connsiteX15" fmla="*/ 473286 w 1421109"/>
                <a:gd name="connsiteY15" fmla="*/ 1312127 h 2310347"/>
                <a:gd name="connsiteX16" fmla="*/ 338442 w 1421109"/>
                <a:gd name="connsiteY16" fmla="*/ 1258222 h 2310347"/>
                <a:gd name="connsiteX17" fmla="*/ 719 w 1421109"/>
                <a:gd name="connsiteY17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6650"/>
                <a:gd name="connsiteY0" fmla="*/ 957545 h 2310347"/>
                <a:gd name="connsiteX1" fmla="*/ 140932 w 1426650"/>
                <a:gd name="connsiteY1" fmla="*/ 1353319 h 2310347"/>
                <a:gd name="connsiteX2" fmla="*/ 309182 w 1426650"/>
                <a:gd name="connsiteY2" fmla="*/ 1711764 h 2310347"/>
                <a:gd name="connsiteX3" fmla="*/ 548773 w 1426650"/>
                <a:gd name="connsiteY3" fmla="*/ 1936338 h 2310347"/>
                <a:gd name="connsiteX4" fmla="*/ 582370 w 1426650"/>
                <a:gd name="connsiteY4" fmla="*/ 2297232 h 2310347"/>
                <a:gd name="connsiteX5" fmla="*/ 1253027 w 1426650"/>
                <a:gd name="connsiteY5" fmla="*/ 2310347 h 2310347"/>
                <a:gd name="connsiteX6" fmla="*/ 1262460 w 1426650"/>
                <a:gd name="connsiteY6" fmla="*/ 1987074 h 2310347"/>
                <a:gd name="connsiteX7" fmla="*/ 1421092 w 1426650"/>
                <a:gd name="connsiteY7" fmla="*/ 1126548 h 2310347"/>
                <a:gd name="connsiteX8" fmla="*/ 1393246 w 1426650"/>
                <a:gd name="connsiteY8" fmla="*/ 734522 h 2310347"/>
                <a:gd name="connsiteX9" fmla="*/ 1186368 w 1426650"/>
                <a:gd name="connsiteY9" fmla="*/ 644961 h 2310347"/>
                <a:gd name="connsiteX10" fmla="*/ 1168953 w 1426650"/>
                <a:gd name="connsiteY10" fmla="*/ 968062 h 2310347"/>
                <a:gd name="connsiteX11" fmla="*/ 1156855 w 1426650"/>
                <a:gd name="connsiteY11" fmla="*/ 657333 h 2310347"/>
                <a:gd name="connsiteX12" fmla="*/ 927050 w 1426650"/>
                <a:gd name="connsiteY12" fmla="*/ 614956 h 2310347"/>
                <a:gd name="connsiteX13" fmla="*/ 957315 w 1426650"/>
                <a:gd name="connsiteY13" fmla="*/ 944170 h 2310347"/>
                <a:gd name="connsiteX14" fmla="*/ 711016 w 1426650"/>
                <a:gd name="connsiteY14" fmla="*/ 569620 h 2310347"/>
                <a:gd name="connsiteX15" fmla="*/ 729319 w 1426650"/>
                <a:gd name="connsiteY15" fmla="*/ 957827 h 2310347"/>
                <a:gd name="connsiteX16" fmla="*/ 543268 w 1426650"/>
                <a:gd name="connsiteY16" fmla="*/ 8 h 2310347"/>
                <a:gd name="connsiteX17" fmla="*/ 473286 w 1426650"/>
                <a:gd name="connsiteY17" fmla="*/ 1312127 h 2310347"/>
                <a:gd name="connsiteX18" fmla="*/ 338442 w 1426650"/>
                <a:gd name="connsiteY18" fmla="*/ 1258222 h 2310347"/>
                <a:gd name="connsiteX19" fmla="*/ 719 w 1426650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711016 w 1422362"/>
                <a:gd name="connsiteY14" fmla="*/ 569620 h 2310347"/>
                <a:gd name="connsiteX15" fmla="*/ 729319 w 1422362"/>
                <a:gd name="connsiteY15" fmla="*/ 957827 h 2310347"/>
                <a:gd name="connsiteX16" fmla="*/ 543268 w 1422362"/>
                <a:gd name="connsiteY16" fmla="*/ 8 h 2310347"/>
                <a:gd name="connsiteX17" fmla="*/ 473286 w 1422362"/>
                <a:gd name="connsiteY17" fmla="*/ 1312127 h 2310347"/>
                <a:gd name="connsiteX18" fmla="*/ 338442 w 1422362"/>
                <a:gd name="connsiteY18" fmla="*/ 1258222 h 2310347"/>
                <a:gd name="connsiteX19" fmla="*/ 719 w 1422362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5260 h 2378062"/>
                <a:gd name="connsiteX1" fmla="*/ 140932 w 1422362"/>
                <a:gd name="connsiteY1" fmla="*/ 1421034 h 2378062"/>
                <a:gd name="connsiteX2" fmla="*/ 309182 w 1422362"/>
                <a:gd name="connsiteY2" fmla="*/ 1779479 h 2378062"/>
                <a:gd name="connsiteX3" fmla="*/ 548773 w 1422362"/>
                <a:gd name="connsiteY3" fmla="*/ 2004053 h 2378062"/>
                <a:gd name="connsiteX4" fmla="*/ 582370 w 1422362"/>
                <a:gd name="connsiteY4" fmla="*/ 2364947 h 2378062"/>
                <a:gd name="connsiteX5" fmla="*/ 1253027 w 1422362"/>
                <a:gd name="connsiteY5" fmla="*/ 2378062 h 2378062"/>
                <a:gd name="connsiteX6" fmla="*/ 1262460 w 1422362"/>
                <a:gd name="connsiteY6" fmla="*/ 2054789 h 2378062"/>
                <a:gd name="connsiteX7" fmla="*/ 1421092 w 1422362"/>
                <a:gd name="connsiteY7" fmla="*/ 1194263 h 2378062"/>
                <a:gd name="connsiteX8" fmla="*/ 1369124 w 1422362"/>
                <a:gd name="connsiteY8" fmla="*/ 768467 h 2378062"/>
                <a:gd name="connsiteX9" fmla="*/ 1176719 w 1422362"/>
                <a:gd name="connsiteY9" fmla="*/ 736798 h 2378062"/>
                <a:gd name="connsiteX10" fmla="*/ 1168953 w 1422362"/>
                <a:gd name="connsiteY10" fmla="*/ 1035777 h 2378062"/>
                <a:gd name="connsiteX11" fmla="*/ 1156855 w 1422362"/>
                <a:gd name="connsiteY11" fmla="*/ 725048 h 2378062"/>
                <a:gd name="connsiteX12" fmla="*/ 927050 w 1422362"/>
                <a:gd name="connsiteY12" fmla="*/ 682671 h 2378062"/>
                <a:gd name="connsiteX13" fmla="*/ 957315 w 1422362"/>
                <a:gd name="connsiteY13" fmla="*/ 1011885 h 2378062"/>
                <a:gd name="connsiteX14" fmla="*/ 905990 w 1422362"/>
                <a:gd name="connsiteY14" fmla="*/ 681629 h 2378062"/>
                <a:gd name="connsiteX15" fmla="*/ 711016 w 1422362"/>
                <a:gd name="connsiteY15" fmla="*/ 637335 h 2378062"/>
                <a:gd name="connsiteX16" fmla="*/ 729319 w 1422362"/>
                <a:gd name="connsiteY16" fmla="*/ 1025542 h 2378062"/>
                <a:gd name="connsiteX17" fmla="*/ 543268 w 1422362"/>
                <a:gd name="connsiteY17" fmla="*/ 67723 h 2378062"/>
                <a:gd name="connsiteX18" fmla="*/ 471802 w 1422362"/>
                <a:gd name="connsiteY18" fmla="*/ 213672 h 2378062"/>
                <a:gd name="connsiteX19" fmla="*/ 473286 w 1422362"/>
                <a:gd name="connsiteY19" fmla="*/ 1379842 h 2378062"/>
                <a:gd name="connsiteX20" fmla="*/ 338442 w 1422362"/>
                <a:gd name="connsiteY20" fmla="*/ 1325937 h 2378062"/>
                <a:gd name="connsiteX21" fmla="*/ 719 w 1422362"/>
                <a:gd name="connsiteY21" fmla="*/ 1025260 h 2378062"/>
                <a:gd name="connsiteX0" fmla="*/ 719 w 1422362"/>
                <a:gd name="connsiteY0" fmla="*/ 1011512 h 2364314"/>
                <a:gd name="connsiteX1" fmla="*/ 140932 w 1422362"/>
                <a:gd name="connsiteY1" fmla="*/ 1407286 h 2364314"/>
                <a:gd name="connsiteX2" fmla="*/ 309182 w 1422362"/>
                <a:gd name="connsiteY2" fmla="*/ 1765731 h 2364314"/>
                <a:gd name="connsiteX3" fmla="*/ 548773 w 1422362"/>
                <a:gd name="connsiteY3" fmla="*/ 1990305 h 2364314"/>
                <a:gd name="connsiteX4" fmla="*/ 582370 w 1422362"/>
                <a:gd name="connsiteY4" fmla="*/ 2351199 h 2364314"/>
                <a:gd name="connsiteX5" fmla="*/ 1253027 w 1422362"/>
                <a:gd name="connsiteY5" fmla="*/ 2364314 h 2364314"/>
                <a:gd name="connsiteX6" fmla="*/ 1262460 w 1422362"/>
                <a:gd name="connsiteY6" fmla="*/ 2041041 h 2364314"/>
                <a:gd name="connsiteX7" fmla="*/ 1421092 w 1422362"/>
                <a:gd name="connsiteY7" fmla="*/ 1180515 h 2364314"/>
                <a:gd name="connsiteX8" fmla="*/ 1369124 w 1422362"/>
                <a:gd name="connsiteY8" fmla="*/ 754719 h 2364314"/>
                <a:gd name="connsiteX9" fmla="*/ 1176719 w 1422362"/>
                <a:gd name="connsiteY9" fmla="*/ 723050 h 2364314"/>
                <a:gd name="connsiteX10" fmla="*/ 1168953 w 1422362"/>
                <a:gd name="connsiteY10" fmla="*/ 1022029 h 2364314"/>
                <a:gd name="connsiteX11" fmla="*/ 1156855 w 1422362"/>
                <a:gd name="connsiteY11" fmla="*/ 711300 h 2364314"/>
                <a:gd name="connsiteX12" fmla="*/ 927050 w 1422362"/>
                <a:gd name="connsiteY12" fmla="*/ 668923 h 2364314"/>
                <a:gd name="connsiteX13" fmla="*/ 957315 w 1422362"/>
                <a:gd name="connsiteY13" fmla="*/ 998137 h 2364314"/>
                <a:gd name="connsiteX14" fmla="*/ 905990 w 1422362"/>
                <a:gd name="connsiteY14" fmla="*/ 667881 h 2364314"/>
                <a:gd name="connsiteX15" fmla="*/ 711016 w 1422362"/>
                <a:gd name="connsiteY15" fmla="*/ 623587 h 2364314"/>
                <a:gd name="connsiteX16" fmla="*/ 729319 w 1422362"/>
                <a:gd name="connsiteY16" fmla="*/ 1011794 h 2364314"/>
                <a:gd name="connsiteX17" fmla="*/ 630106 w 1422362"/>
                <a:gd name="connsiteY17" fmla="*/ 73272 h 2364314"/>
                <a:gd name="connsiteX18" fmla="*/ 471802 w 1422362"/>
                <a:gd name="connsiteY18" fmla="*/ 199924 h 2364314"/>
                <a:gd name="connsiteX19" fmla="*/ 473286 w 1422362"/>
                <a:gd name="connsiteY19" fmla="*/ 1366094 h 2364314"/>
                <a:gd name="connsiteX20" fmla="*/ 338442 w 1422362"/>
                <a:gd name="connsiteY20" fmla="*/ 1312189 h 2364314"/>
                <a:gd name="connsiteX21" fmla="*/ 719 w 1422362"/>
                <a:gd name="connsiteY21" fmla="*/ 1011512 h 2364314"/>
                <a:gd name="connsiteX0" fmla="*/ 719 w 1422362"/>
                <a:gd name="connsiteY0" fmla="*/ 938672 h 2291474"/>
                <a:gd name="connsiteX1" fmla="*/ 140932 w 1422362"/>
                <a:gd name="connsiteY1" fmla="*/ 1334446 h 2291474"/>
                <a:gd name="connsiteX2" fmla="*/ 309182 w 1422362"/>
                <a:gd name="connsiteY2" fmla="*/ 1692891 h 2291474"/>
                <a:gd name="connsiteX3" fmla="*/ 548773 w 1422362"/>
                <a:gd name="connsiteY3" fmla="*/ 1917465 h 2291474"/>
                <a:gd name="connsiteX4" fmla="*/ 582370 w 1422362"/>
                <a:gd name="connsiteY4" fmla="*/ 2278359 h 2291474"/>
                <a:gd name="connsiteX5" fmla="*/ 1253027 w 1422362"/>
                <a:gd name="connsiteY5" fmla="*/ 2291474 h 2291474"/>
                <a:gd name="connsiteX6" fmla="*/ 1262460 w 1422362"/>
                <a:gd name="connsiteY6" fmla="*/ 1968201 h 2291474"/>
                <a:gd name="connsiteX7" fmla="*/ 1421092 w 1422362"/>
                <a:gd name="connsiteY7" fmla="*/ 1107675 h 2291474"/>
                <a:gd name="connsiteX8" fmla="*/ 1369124 w 1422362"/>
                <a:gd name="connsiteY8" fmla="*/ 681879 h 2291474"/>
                <a:gd name="connsiteX9" fmla="*/ 1176719 w 1422362"/>
                <a:gd name="connsiteY9" fmla="*/ 650210 h 2291474"/>
                <a:gd name="connsiteX10" fmla="*/ 1168953 w 1422362"/>
                <a:gd name="connsiteY10" fmla="*/ 949189 h 2291474"/>
                <a:gd name="connsiteX11" fmla="*/ 1156855 w 1422362"/>
                <a:gd name="connsiteY11" fmla="*/ 638460 h 2291474"/>
                <a:gd name="connsiteX12" fmla="*/ 927050 w 1422362"/>
                <a:gd name="connsiteY12" fmla="*/ 596083 h 2291474"/>
                <a:gd name="connsiteX13" fmla="*/ 957315 w 1422362"/>
                <a:gd name="connsiteY13" fmla="*/ 925297 h 2291474"/>
                <a:gd name="connsiteX14" fmla="*/ 905990 w 1422362"/>
                <a:gd name="connsiteY14" fmla="*/ 595041 h 2291474"/>
                <a:gd name="connsiteX15" fmla="*/ 711016 w 1422362"/>
                <a:gd name="connsiteY15" fmla="*/ 550747 h 2291474"/>
                <a:gd name="connsiteX16" fmla="*/ 729319 w 1422362"/>
                <a:gd name="connsiteY16" fmla="*/ 938954 h 2291474"/>
                <a:gd name="connsiteX17" fmla="*/ 673525 w 1422362"/>
                <a:gd name="connsiteY17" fmla="*/ 130688 h 2291474"/>
                <a:gd name="connsiteX18" fmla="*/ 471802 w 1422362"/>
                <a:gd name="connsiteY18" fmla="*/ 127084 h 2291474"/>
                <a:gd name="connsiteX19" fmla="*/ 473286 w 1422362"/>
                <a:gd name="connsiteY19" fmla="*/ 1293254 h 2291474"/>
                <a:gd name="connsiteX20" fmla="*/ 338442 w 1422362"/>
                <a:gd name="connsiteY20" fmla="*/ 1239349 h 2291474"/>
                <a:gd name="connsiteX21" fmla="*/ 719 w 1422362"/>
                <a:gd name="connsiteY21" fmla="*/ 938672 h 2291474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14198 h 2267000"/>
                <a:gd name="connsiteX1" fmla="*/ 140932 w 1422362"/>
                <a:gd name="connsiteY1" fmla="*/ 1309972 h 2267000"/>
                <a:gd name="connsiteX2" fmla="*/ 309182 w 1422362"/>
                <a:gd name="connsiteY2" fmla="*/ 1668417 h 2267000"/>
                <a:gd name="connsiteX3" fmla="*/ 548773 w 1422362"/>
                <a:gd name="connsiteY3" fmla="*/ 1892991 h 2267000"/>
                <a:gd name="connsiteX4" fmla="*/ 582370 w 1422362"/>
                <a:gd name="connsiteY4" fmla="*/ 2253885 h 2267000"/>
                <a:gd name="connsiteX5" fmla="*/ 1253027 w 1422362"/>
                <a:gd name="connsiteY5" fmla="*/ 2267000 h 2267000"/>
                <a:gd name="connsiteX6" fmla="*/ 1262460 w 1422362"/>
                <a:gd name="connsiteY6" fmla="*/ 1943727 h 2267000"/>
                <a:gd name="connsiteX7" fmla="*/ 1421092 w 1422362"/>
                <a:gd name="connsiteY7" fmla="*/ 1083201 h 2267000"/>
                <a:gd name="connsiteX8" fmla="*/ 1369124 w 1422362"/>
                <a:gd name="connsiteY8" fmla="*/ 657405 h 2267000"/>
                <a:gd name="connsiteX9" fmla="*/ 1176719 w 1422362"/>
                <a:gd name="connsiteY9" fmla="*/ 625736 h 2267000"/>
                <a:gd name="connsiteX10" fmla="*/ 1168953 w 1422362"/>
                <a:gd name="connsiteY10" fmla="*/ 924715 h 2267000"/>
                <a:gd name="connsiteX11" fmla="*/ 1156855 w 1422362"/>
                <a:gd name="connsiteY11" fmla="*/ 613986 h 2267000"/>
                <a:gd name="connsiteX12" fmla="*/ 927050 w 1422362"/>
                <a:gd name="connsiteY12" fmla="*/ 571609 h 2267000"/>
                <a:gd name="connsiteX13" fmla="*/ 957315 w 1422362"/>
                <a:gd name="connsiteY13" fmla="*/ 900823 h 2267000"/>
                <a:gd name="connsiteX14" fmla="*/ 905990 w 1422362"/>
                <a:gd name="connsiteY14" fmla="*/ 570567 h 2267000"/>
                <a:gd name="connsiteX15" fmla="*/ 711016 w 1422362"/>
                <a:gd name="connsiteY15" fmla="*/ 526273 h 2267000"/>
                <a:gd name="connsiteX16" fmla="*/ 714846 w 1422362"/>
                <a:gd name="connsiteY16" fmla="*/ 914480 h 2267000"/>
                <a:gd name="connsiteX17" fmla="*/ 673525 w 1422362"/>
                <a:gd name="connsiteY17" fmla="*/ 106214 h 2267000"/>
                <a:gd name="connsiteX18" fmla="*/ 486275 w 1422362"/>
                <a:gd name="connsiteY18" fmla="*/ 174974 h 2267000"/>
                <a:gd name="connsiteX19" fmla="*/ 473286 w 1422362"/>
                <a:gd name="connsiteY19" fmla="*/ 1268780 h 2267000"/>
                <a:gd name="connsiteX20" fmla="*/ 338442 w 1422362"/>
                <a:gd name="connsiteY20" fmla="*/ 1214875 h 2267000"/>
                <a:gd name="connsiteX21" fmla="*/ 719 w 1422362"/>
                <a:gd name="connsiteY21" fmla="*/ 914198 h 2267000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904644 h 2257446"/>
                <a:gd name="connsiteX1" fmla="*/ 140932 w 1422362"/>
                <a:gd name="connsiteY1" fmla="*/ 1300418 h 2257446"/>
                <a:gd name="connsiteX2" fmla="*/ 309182 w 1422362"/>
                <a:gd name="connsiteY2" fmla="*/ 1658863 h 2257446"/>
                <a:gd name="connsiteX3" fmla="*/ 548773 w 1422362"/>
                <a:gd name="connsiteY3" fmla="*/ 1883437 h 2257446"/>
                <a:gd name="connsiteX4" fmla="*/ 582370 w 1422362"/>
                <a:gd name="connsiteY4" fmla="*/ 2244331 h 2257446"/>
                <a:gd name="connsiteX5" fmla="*/ 1253027 w 1422362"/>
                <a:gd name="connsiteY5" fmla="*/ 2257446 h 2257446"/>
                <a:gd name="connsiteX6" fmla="*/ 1262460 w 1422362"/>
                <a:gd name="connsiteY6" fmla="*/ 1934173 h 2257446"/>
                <a:gd name="connsiteX7" fmla="*/ 1421092 w 1422362"/>
                <a:gd name="connsiteY7" fmla="*/ 1073647 h 2257446"/>
                <a:gd name="connsiteX8" fmla="*/ 1369124 w 1422362"/>
                <a:gd name="connsiteY8" fmla="*/ 647851 h 2257446"/>
                <a:gd name="connsiteX9" fmla="*/ 1176719 w 1422362"/>
                <a:gd name="connsiteY9" fmla="*/ 616182 h 2257446"/>
                <a:gd name="connsiteX10" fmla="*/ 1168953 w 1422362"/>
                <a:gd name="connsiteY10" fmla="*/ 915161 h 2257446"/>
                <a:gd name="connsiteX11" fmla="*/ 1156855 w 1422362"/>
                <a:gd name="connsiteY11" fmla="*/ 604432 h 2257446"/>
                <a:gd name="connsiteX12" fmla="*/ 927050 w 1422362"/>
                <a:gd name="connsiteY12" fmla="*/ 562055 h 2257446"/>
                <a:gd name="connsiteX13" fmla="*/ 957315 w 1422362"/>
                <a:gd name="connsiteY13" fmla="*/ 891269 h 2257446"/>
                <a:gd name="connsiteX14" fmla="*/ 905990 w 1422362"/>
                <a:gd name="connsiteY14" fmla="*/ 561013 h 2257446"/>
                <a:gd name="connsiteX15" fmla="*/ 711016 w 1422362"/>
                <a:gd name="connsiteY15" fmla="*/ 516719 h 2257446"/>
                <a:gd name="connsiteX16" fmla="*/ 714846 w 1422362"/>
                <a:gd name="connsiteY16" fmla="*/ 904926 h 2257446"/>
                <a:gd name="connsiteX17" fmla="*/ 683174 w 1422362"/>
                <a:gd name="connsiteY17" fmla="*/ 125606 h 2257446"/>
                <a:gd name="connsiteX18" fmla="*/ 486275 w 1422362"/>
                <a:gd name="connsiteY18" fmla="*/ 165420 h 2257446"/>
                <a:gd name="connsiteX19" fmla="*/ 473286 w 1422362"/>
                <a:gd name="connsiteY19" fmla="*/ 1259226 h 2257446"/>
                <a:gd name="connsiteX20" fmla="*/ 338442 w 1422362"/>
                <a:gd name="connsiteY20" fmla="*/ 1205321 h 2257446"/>
                <a:gd name="connsiteX21" fmla="*/ 719 w 1422362"/>
                <a:gd name="connsiteY21" fmla="*/ 904644 h 2257446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73286 w 1422362"/>
                <a:gd name="connsiteY19" fmla="*/ 1255537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0 w 1494007"/>
                <a:gd name="connsiteY0" fmla="*/ 886482 h 2253757"/>
                <a:gd name="connsiteX1" fmla="*/ 212577 w 1494007"/>
                <a:gd name="connsiteY1" fmla="*/ 1296729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115210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147622"/>
                <a:gd name="connsiteX1" fmla="*/ 202929 w 1494007"/>
                <a:gd name="connsiteY1" fmla="*/ 1320850 h 2147622"/>
                <a:gd name="connsiteX2" fmla="*/ 438719 w 1494007"/>
                <a:gd name="connsiteY2" fmla="*/ 1655174 h 2147622"/>
                <a:gd name="connsiteX3" fmla="*/ 620418 w 1494007"/>
                <a:gd name="connsiteY3" fmla="*/ 1879748 h 2147622"/>
                <a:gd name="connsiteX4" fmla="*/ 654015 w 1494007"/>
                <a:gd name="connsiteY4" fmla="*/ 2115210 h 2147622"/>
                <a:gd name="connsiteX5" fmla="*/ 1339145 w 1494007"/>
                <a:gd name="connsiteY5" fmla="*/ 2147622 h 2147622"/>
                <a:gd name="connsiteX6" fmla="*/ 1334105 w 1494007"/>
                <a:gd name="connsiteY6" fmla="*/ 1930484 h 2147622"/>
                <a:gd name="connsiteX7" fmla="*/ 1492737 w 1494007"/>
                <a:gd name="connsiteY7" fmla="*/ 1069958 h 2147622"/>
                <a:gd name="connsiteX8" fmla="*/ 1440769 w 1494007"/>
                <a:gd name="connsiteY8" fmla="*/ 644162 h 2147622"/>
                <a:gd name="connsiteX9" fmla="*/ 1248364 w 1494007"/>
                <a:gd name="connsiteY9" fmla="*/ 612493 h 2147622"/>
                <a:gd name="connsiteX10" fmla="*/ 1240598 w 1494007"/>
                <a:gd name="connsiteY10" fmla="*/ 911472 h 2147622"/>
                <a:gd name="connsiteX11" fmla="*/ 1228500 w 1494007"/>
                <a:gd name="connsiteY11" fmla="*/ 600743 h 2147622"/>
                <a:gd name="connsiteX12" fmla="*/ 998695 w 1494007"/>
                <a:gd name="connsiteY12" fmla="*/ 558366 h 2147622"/>
                <a:gd name="connsiteX13" fmla="*/ 1028960 w 1494007"/>
                <a:gd name="connsiteY13" fmla="*/ 887580 h 2147622"/>
                <a:gd name="connsiteX14" fmla="*/ 977635 w 1494007"/>
                <a:gd name="connsiteY14" fmla="*/ 557324 h 2147622"/>
                <a:gd name="connsiteX15" fmla="*/ 782661 w 1494007"/>
                <a:gd name="connsiteY15" fmla="*/ 513030 h 2147622"/>
                <a:gd name="connsiteX16" fmla="*/ 786491 w 1494007"/>
                <a:gd name="connsiteY16" fmla="*/ 901237 h 2147622"/>
                <a:gd name="connsiteX17" fmla="*/ 754819 w 1494007"/>
                <a:gd name="connsiteY17" fmla="*/ 121917 h 2147622"/>
                <a:gd name="connsiteX18" fmla="*/ 557920 w 1494007"/>
                <a:gd name="connsiteY18" fmla="*/ 161731 h 2147622"/>
                <a:gd name="connsiteX19" fmla="*/ 535282 w 1494007"/>
                <a:gd name="connsiteY19" fmla="*/ 1183173 h 2147622"/>
                <a:gd name="connsiteX20" fmla="*/ 376317 w 1494007"/>
                <a:gd name="connsiteY20" fmla="*/ 1148565 h 2147622"/>
                <a:gd name="connsiteX21" fmla="*/ 0 w 1494007"/>
                <a:gd name="connsiteY21" fmla="*/ 886482 h 2147622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33149"/>
                <a:gd name="connsiteX1" fmla="*/ 227051 w 1518129"/>
                <a:gd name="connsiteY1" fmla="*/ 1320850 h 2133149"/>
                <a:gd name="connsiteX2" fmla="*/ 462841 w 1518129"/>
                <a:gd name="connsiteY2" fmla="*/ 1655174 h 2133149"/>
                <a:gd name="connsiteX3" fmla="*/ 644540 w 1518129"/>
                <a:gd name="connsiteY3" fmla="*/ 1879748 h 2133149"/>
                <a:gd name="connsiteX4" fmla="*/ 678137 w 1518129"/>
                <a:gd name="connsiteY4" fmla="*/ 2115210 h 2133149"/>
                <a:gd name="connsiteX5" fmla="*/ 1348794 w 1518129"/>
                <a:gd name="connsiteY5" fmla="*/ 2133149 h 2133149"/>
                <a:gd name="connsiteX6" fmla="*/ 1358227 w 1518129"/>
                <a:gd name="connsiteY6" fmla="*/ 1930484 h 2133149"/>
                <a:gd name="connsiteX7" fmla="*/ 1516859 w 1518129"/>
                <a:gd name="connsiteY7" fmla="*/ 1069958 h 2133149"/>
                <a:gd name="connsiteX8" fmla="*/ 1464891 w 1518129"/>
                <a:gd name="connsiteY8" fmla="*/ 644162 h 2133149"/>
                <a:gd name="connsiteX9" fmla="*/ 1272486 w 1518129"/>
                <a:gd name="connsiteY9" fmla="*/ 612493 h 2133149"/>
                <a:gd name="connsiteX10" fmla="*/ 1264720 w 1518129"/>
                <a:gd name="connsiteY10" fmla="*/ 911472 h 2133149"/>
                <a:gd name="connsiteX11" fmla="*/ 1252622 w 1518129"/>
                <a:gd name="connsiteY11" fmla="*/ 600743 h 2133149"/>
                <a:gd name="connsiteX12" fmla="*/ 1022817 w 1518129"/>
                <a:gd name="connsiteY12" fmla="*/ 558366 h 2133149"/>
                <a:gd name="connsiteX13" fmla="*/ 1053082 w 1518129"/>
                <a:gd name="connsiteY13" fmla="*/ 887580 h 2133149"/>
                <a:gd name="connsiteX14" fmla="*/ 1001757 w 1518129"/>
                <a:gd name="connsiteY14" fmla="*/ 557324 h 2133149"/>
                <a:gd name="connsiteX15" fmla="*/ 806783 w 1518129"/>
                <a:gd name="connsiteY15" fmla="*/ 513030 h 2133149"/>
                <a:gd name="connsiteX16" fmla="*/ 810613 w 1518129"/>
                <a:gd name="connsiteY16" fmla="*/ 901237 h 2133149"/>
                <a:gd name="connsiteX17" fmla="*/ 778941 w 1518129"/>
                <a:gd name="connsiteY17" fmla="*/ 121917 h 2133149"/>
                <a:gd name="connsiteX18" fmla="*/ 582042 w 1518129"/>
                <a:gd name="connsiteY18" fmla="*/ 161731 h 2133149"/>
                <a:gd name="connsiteX19" fmla="*/ 554580 w 1518129"/>
                <a:gd name="connsiteY19" fmla="*/ 1197645 h 2133149"/>
                <a:gd name="connsiteX20" fmla="*/ 419736 w 1518129"/>
                <a:gd name="connsiteY20" fmla="*/ 1153389 h 2133149"/>
                <a:gd name="connsiteX21" fmla="*/ 0 w 1518129"/>
                <a:gd name="connsiteY21" fmla="*/ 891306 h 2133149"/>
                <a:gd name="connsiteX0" fmla="*/ 0 w 1518129"/>
                <a:gd name="connsiteY0" fmla="*/ 891306 h 2115210"/>
                <a:gd name="connsiteX1" fmla="*/ 227051 w 1518129"/>
                <a:gd name="connsiteY1" fmla="*/ 1320850 h 2115210"/>
                <a:gd name="connsiteX2" fmla="*/ 462841 w 1518129"/>
                <a:gd name="connsiteY2" fmla="*/ 1655174 h 2115210"/>
                <a:gd name="connsiteX3" fmla="*/ 644540 w 1518129"/>
                <a:gd name="connsiteY3" fmla="*/ 1879748 h 2115210"/>
                <a:gd name="connsiteX4" fmla="*/ 678137 w 1518129"/>
                <a:gd name="connsiteY4" fmla="*/ 2115210 h 2115210"/>
                <a:gd name="connsiteX5" fmla="*/ 1339145 w 1518129"/>
                <a:gd name="connsiteY5" fmla="*/ 2113852 h 2115210"/>
                <a:gd name="connsiteX6" fmla="*/ 1358227 w 1518129"/>
                <a:gd name="connsiteY6" fmla="*/ 1930484 h 2115210"/>
                <a:gd name="connsiteX7" fmla="*/ 1516859 w 1518129"/>
                <a:gd name="connsiteY7" fmla="*/ 1069958 h 2115210"/>
                <a:gd name="connsiteX8" fmla="*/ 1464891 w 1518129"/>
                <a:gd name="connsiteY8" fmla="*/ 644162 h 2115210"/>
                <a:gd name="connsiteX9" fmla="*/ 1272486 w 1518129"/>
                <a:gd name="connsiteY9" fmla="*/ 612493 h 2115210"/>
                <a:gd name="connsiteX10" fmla="*/ 1264720 w 1518129"/>
                <a:gd name="connsiteY10" fmla="*/ 911472 h 2115210"/>
                <a:gd name="connsiteX11" fmla="*/ 1252622 w 1518129"/>
                <a:gd name="connsiteY11" fmla="*/ 600743 h 2115210"/>
                <a:gd name="connsiteX12" fmla="*/ 1022817 w 1518129"/>
                <a:gd name="connsiteY12" fmla="*/ 558366 h 2115210"/>
                <a:gd name="connsiteX13" fmla="*/ 1053082 w 1518129"/>
                <a:gd name="connsiteY13" fmla="*/ 887580 h 2115210"/>
                <a:gd name="connsiteX14" fmla="*/ 1001757 w 1518129"/>
                <a:gd name="connsiteY14" fmla="*/ 557324 h 2115210"/>
                <a:gd name="connsiteX15" fmla="*/ 806783 w 1518129"/>
                <a:gd name="connsiteY15" fmla="*/ 513030 h 2115210"/>
                <a:gd name="connsiteX16" fmla="*/ 810613 w 1518129"/>
                <a:gd name="connsiteY16" fmla="*/ 901237 h 2115210"/>
                <a:gd name="connsiteX17" fmla="*/ 778941 w 1518129"/>
                <a:gd name="connsiteY17" fmla="*/ 121917 h 2115210"/>
                <a:gd name="connsiteX18" fmla="*/ 582042 w 1518129"/>
                <a:gd name="connsiteY18" fmla="*/ 161731 h 2115210"/>
                <a:gd name="connsiteX19" fmla="*/ 554580 w 1518129"/>
                <a:gd name="connsiteY19" fmla="*/ 1197645 h 2115210"/>
                <a:gd name="connsiteX20" fmla="*/ 419736 w 1518129"/>
                <a:gd name="connsiteY20" fmla="*/ 1153389 h 2115210"/>
                <a:gd name="connsiteX21" fmla="*/ 0 w 1518129"/>
                <a:gd name="connsiteY21" fmla="*/ 891306 h 2115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18129" h="2115210">
                  <a:moveTo>
                    <a:pt x="0" y="891306"/>
                  </a:moveTo>
                  <a:cubicBezTo>
                    <a:pt x="124742" y="1042097"/>
                    <a:pt x="180313" y="1188925"/>
                    <a:pt x="227051" y="1320850"/>
                  </a:cubicBezTo>
                  <a:cubicBezTo>
                    <a:pt x="283134" y="1440332"/>
                    <a:pt x="360533" y="1506746"/>
                    <a:pt x="462841" y="1655174"/>
                  </a:cubicBezTo>
                  <a:cubicBezTo>
                    <a:pt x="565096" y="1757587"/>
                    <a:pt x="604529" y="1837560"/>
                    <a:pt x="644540" y="1879748"/>
                  </a:cubicBezTo>
                  <a:cubicBezTo>
                    <a:pt x="721823" y="1966655"/>
                    <a:pt x="679875" y="2008729"/>
                    <a:pt x="678137" y="2115210"/>
                  </a:cubicBezTo>
                  <a:lnTo>
                    <a:pt x="1339145" y="2113852"/>
                  </a:lnTo>
                  <a:cubicBezTo>
                    <a:pt x="1324322" y="2047548"/>
                    <a:pt x="1303318" y="2034201"/>
                    <a:pt x="1358227" y="1930484"/>
                  </a:cubicBezTo>
                  <a:cubicBezTo>
                    <a:pt x="1521981" y="1634855"/>
                    <a:pt x="1516858" y="1179685"/>
                    <a:pt x="1516859" y="1069958"/>
                  </a:cubicBezTo>
                  <a:cubicBezTo>
                    <a:pt x="1522576" y="857179"/>
                    <a:pt x="1509640" y="720406"/>
                    <a:pt x="1464891" y="644162"/>
                  </a:cubicBezTo>
                  <a:cubicBezTo>
                    <a:pt x="1396021" y="572742"/>
                    <a:pt x="1370976" y="579197"/>
                    <a:pt x="1272486" y="612493"/>
                  </a:cubicBezTo>
                  <a:cubicBezTo>
                    <a:pt x="1306205" y="707004"/>
                    <a:pt x="1275123" y="829781"/>
                    <a:pt x="1264720" y="911472"/>
                  </a:cubicBezTo>
                  <a:cubicBezTo>
                    <a:pt x="1250153" y="907906"/>
                    <a:pt x="1292939" y="659594"/>
                    <a:pt x="1252622" y="600743"/>
                  </a:cubicBezTo>
                  <a:cubicBezTo>
                    <a:pt x="1202656" y="541892"/>
                    <a:pt x="1107533" y="508148"/>
                    <a:pt x="1022817" y="558366"/>
                  </a:cubicBezTo>
                  <a:cubicBezTo>
                    <a:pt x="1086811" y="668103"/>
                    <a:pt x="1058849" y="793697"/>
                    <a:pt x="1053082" y="887580"/>
                  </a:cubicBezTo>
                  <a:cubicBezTo>
                    <a:pt x="1041532" y="883386"/>
                    <a:pt x="1071753" y="653519"/>
                    <a:pt x="1001757" y="557324"/>
                  </a:cubicBezTo>
                  <a:cubicBezTo>
                    <a:pt x="946234" y="504548"/>
                    <a:pt x="915026" y="504758"/>
                    <a:pt x="806783" y="513030"/>
                  </a:cubicBezTo>
                  <a:cubicBezTo>
                    <a:pt x="816055" y="653003"/>
                    <a:pt x="822837" y="732256"/>
                    <a:pt x="810613" y="901237"/>
                  </a:cubicBezTo>
                  <a:cubicBezTo>
                    <a:pt x="782414" y="451352"/>
                    <a:pt x="784675" y="276900"/>
                    <a:pt x="778941" y="121917"/>
                  </a:cubicBezTo>
                  <a:cubicBezTo>
                    <a:pt x="774616" y="-32693"/>
                    <a:pt x="569584" y="-61779"/>
                    <a:pt x="582042" y="161731"/>
                  </a:cubicBezTo>
                  <a:cubicBezTo>
                    <a:pt x="570378" y="380417"/>
                    <a:pt x="623442" y="1132875"/>
                    <a:pt x="554580" y="1197645"/>
                  </a:cubicBezTo>
                  <a:cubicBezTo>
                    <a:pt x="495024" y="1230412"/>
                    <a:pt x="496393" y="1222363"/>
                    <a:pt x="419736" y="1153389"/>
                  </a:cubicBezTo>
                  <a:cubicBezTo>
                    <a:pt x="331744" y="1046414"/>
                    <a:pt x="197603" y="767201"/>
                    <a:pt x="0" y="89130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86237614-27E4-4E44-AB53-441F724A66AE}"/>
                </a:ext>
              </a:extLst>
            </p:cNvPr>
            <p:cNvGrpSpPr/>
            <p:nvPr/>
          </p:nvGrpSpPr>
          <p:grpSpPr>
            <a:xfrm rot="5400000">
              <a:off x="-91119" y="4126341"/>
              <a:ext cx="1048447" cy="872955"/>
              <a:chOff x="967066" y="4263648"/>
              <a:chExt cx="670418" cy="1251022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8683E0C-15A4-46D0-831E-ED181CF631FA}"/>
                  </a:ext>
                </a:extLst>
              </p:cNvPr>
              <p:cNvSpPr/>
              <p:nvPr/>
            </p:nvSpPr>
            <p:spPr>
              <a:xfrm rot="16200000">
                <a:off x="1080146" y="4196080"/>
                <a:ext cx="457516" cy="59265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E9E7157D-D83F-4008-BAFC-FA76DE72D77D}"/>
                  </a:ext>
                </a:extLst>
              </p:cNvPr>
              <p:cNvSpPr/>
              <p:nvPr/>
            </p:nvSpPr>
            <p:spPr>
              <a:xfrm rot="16200000">
                <a:off x="858794" y="4735980"/>
                <a:ext cx="886962" cy="670418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276516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837127" y="339509"/>
            <a:ext cx="11204619" cy="5855229"/>
          </a:xfrm>
        </p:spPr>
        <p:txBody>
          <a:bodyPr/>
          <a:lstStyle/>
          <a:p>
            <a:pPr algn="l"/>
            <a:endParaRPr lang="en-IN" sz="32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9A2186A-C326-48DC-8E09-0BB48FF9D3DE}"/>
              </a:ext>
            </a:extLst>
          </p:cNvPr>
          <p:cNvGrpSpPr/>
          <p:nvPr/>
        </p:nvGrpSpPr>
        <p:grpSpPr>
          <a:xfrm>
            <a:off x="98906" y="313751"/>
            <a:ext cx="648068" cy="476518"/>
            <a:chOff x="-3373" y="3444677"/>
            <a:chExt cx="3155739" cy="1643520"/>
          </a:xfrm>
        </p:grpSpPr>
        <p:sp>
          <p:nvSpPr>
            <p:cNvPr id="4" name="Freeform 61">
              <a:extLst>
                <a:ext uri="{FF2B5EF4-FFF2-40B4-BE49-F238E27FC236}">
                  <a16:creationId xmlns:a16="http://schemas.microsoft.com/office/drawing/2014/main" id="{B69C1344-DA27-4625-A365-74DC77A0B525}"/>
                </a:ext>
              </a:extLst>
            </p:cNvPr>
            <p:cNvSpPr/>
            <p:nvPr/>
          </p:nvSpPr>
          <p:spPr>
            <a:xfrm rot="5400000">
              <a:off x="1185646" y="3121477"/>
              <a:ext cx="1643520" cy="2289920"/>
            </a:xfrm>
            <a:custGeom>
              <a:avLst/>
              <a:gdLst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31366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90042 w 1404608"/>
                <a:gd name="connsiteY10" fmla="*/ 599846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702259 w 1404608"/>
                <a:gd name="connsiteY12" fmla="*/ 629107 h 2070201"/>
                <a:gd name="connsiteX13" fmla="*/ 526694 w 1404608"/>
                <a:gd name="connsiteY13" fmla="*/ 0 h 2070201"/>
                <a:gd name="connsiteX14" fmla="*/ 468172 w 1404608"/>
                <a:gd name="connsiteY14" fmla="*/ 1338681 h 2070201"/>
                <a:gd name="connsiteX15" fmla="*/ 321868 w 1404608"/>
                <a:gd name="connsiteY15" fmla="*/ 1287475 h 2070201"/>
                <a:gd name="connsiteX16" fmla="*/ 0 w 1404608"/>
                <a:gd name="connsiteY16" fmla="*/ 1053388 h 2070201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8942 h 2075755"/>
                <a:gd name="connsiteX1" fmla="*/ 124358 w 1404608"/>
                <a:gd name="connsiteY1" fmla="*/ 1388126 h 2075755"/>
                <a:gd name="connsiteX2" fmla="*/ 292608 w 1404608"/>
                <a:gd name="connsiteY2" fmla="*/ 1746571 h 2075755"/>
                <a:gd name="connsiteX3" fmla="*/ 687628 w 1404608"/>
                <a:gd name="connsiteY3" fmla="*/ 2075755 h 2075755"/>
                <a:gd name="connsiteX4" fmla="*/ 1294790 w 1404608"/>
                <a:gd name="connsiteY4" fmla="*/ 2061125 h 2075755"/>
                <a:gd name="connsiteX5" fmla="*/ 1404518 w 1404608"/>
                <a:gd name="connsiteY5" fmla="*/ 1161355 h 2075755"/>
                <a:gd name="connsiteX6" fmla="*/ 1221638 w 1404608"/>
                <a:gd name="connsiteY6" fmla="*/ 773650 h 2075755"/>
                <a:gd name="connsiteX7" fmla="*/ 1177747 w 1404608"/>
                <a:gd name="connsiteY7" fmla="*/ 971160 h 2075755"/>
                <a:gd name="connsiteX8" fmla="*/ 980236 w 1404608"/>
                <a:gd name="connsiteY8" fmla="*/ 700498 h 2075755"/>
                <a:gd name="connsiteX9" fmla="*/ 921715 w 1404608"/>
                <a:gd name="connsiteY9" fmla="*/ 934584 h 2075755"/>
                <a:gd name="connsiteX10" fmla="*/ 738836 w 1404608"/>
                <a:gd name="connsiteY10" fmla="*/ 598085 h 2075755"/>
                <a:gd name="connsiteX11" fmla="*/ 709574 w 1404608"/>
                <a:gd name="connsiteY11" fmla="*/ 941899 h 2075755"/>
                <a:gd name="connsiteX12" fmla="*/ 526694 w 1404608"/>
                <a:gd name="connsiteY12" fmla="*/ 5554 h 2075755"/>
                <a:gd name="connsiteX13" fmla="*/ 468172 w 1404608"/>
                <a:gd name="connsiteY13" fmla="*/ 1344235 h 2075755"/>
                <a:gd name="connsiteX14" fmla="*/ 321868 w 1404608"/>
                <a:gd name="connsiteY14" fmla="*/ 1293029 h 2075755"/>
                <a:gd name="connsiteX15" fmla="*/ 0 w 1404608"/>
                <a:gd name="connsiteY15" fmla="*/ 1058942 h 2075755"/>
                <a:gd name="connsiteX0" fmla="*/ 0 w 1404608"/>
                <a:gd name="connsiteY0" fmla="*/ 1029958 h 2046771"/>
                <a:gd name="connsiteX1" fmla="*/ 124358 w 1404608"/>
                <a:gd name="connsiteY1" fmla="*/ 1359142 h 2046771"/>
                <a:gd name="connsiteX2" fmla="*/ 292608 w 1404608"/>
                <a:gd name="connsiteY2" fmla="*/ 1717587 h 2046771"/>
                <a:gd name="connsiteX3" fmla="*/ 687628 w 1404608"/>
                <a:gd name="connsiteY3" fmla="*/ 2046771 h 2046771"/>
                <a:gd name="connsiteX4" fmla="*/ 1294790 w 1404608"/>
                <a:gd name="connsiteY4" fmla="*/ 2032141 h 2046771"/>
                <a:gd name="connsiteX5" fmla="*/ 1404518 w 1404608"/>
                <a:gd name="connsiteY5" fmla="*/ 1132371 h 2046771"/>
                <a:gd name="connsiteX6" fmla="*/ 1221638 w 1404608"/>
                <a:gd name="connsiteY6" fmla="*/ 744666 h 2046771"/>
                <a:gd name="connsiteX7" fmla="*/ 1177747 w 1404608"/>
                <a:gd name="connsiteY7" fmla="*/ 942176 h 2046771"/>
                <a:gd name="connsiteX8" fmla="*/ 980236 w 1404608"/>
                <a:gd name="connsiteY8" fmla="*/ 671514 h 2046771"/>
                <a:gd name="connsiteX9" fmla="*/ 921715 w 1404608"/>
                <a:gd name="connsiteY9" fmla="*/ 905600 h 2046771"/>
                <a:gd name="connsiteX10" fmla="*/ 738836 w 1404608"/>
                <a:gd name="connsiteY10" fmla="*/ 569101 h 2046771"/>
                <a:gd name="connsiteX11" fmla="*/ 709574 w 1404608"/>
                <a:gd name="connsiteY11" fmla="*/ 912915 h 2046771"/>
                <a:gd name="connsiteX12" fmla="*/ 526694 w 1404608"/>
                <a:gd name="connsiteY12" fmla="*/ 5831 h 2046771"/>
                <a:gd name="connsiteX13" fmla="*/ 468172 w 1404608"/>
                <a:gd name="connsiteY13" fmla="*/ 1315251 h 2046771"/>
                <a:gd name="connsiteX14" fmla="*/ 321868 w 1404608"/>
                <a:gd name="connsiteY14" fmla="*/ 1264045 h 2046771"/>
                <a:gd name="connsiteX15" fmla="*/ 0 w 1404608"/>
                <a:gd name="connsiteY15" fmla="*/ 1029958 h 2046771"/>
                <a:gd name="connsiteX0" fmla="*/ 0 w 1404608"/>
                <a:gd name="connsiteY0" fmla="*/ 1024127 h 2040940"/>
                <a:gd name="connsiteX1" fmla="*/ 124358 w 1404608"/>
                <a:gd name="connsiteY1" fmla="*/ 1353311 h 2040940"/>
                <a:gd name="connsiteX2" fmla="*/ 292608 w 1404608"/>
                <a:gd name="connsiteY2" fmla="*/ 1711756 h 2040940"/>
                <a:gd name="connsiteX3" fmla="*/ 687628 w 1404608"/>
                <a:gd name="connsiteY3" fmla="*/ 2040940 h 2040940"/>
                <a:gd name="connsiteX4" fmla="*/ 1294790 w 1404608"/>
                <a:gd name="connsiteY4" fmla="*/ 2026310 h 2040940"/>
                <a:gd name="connsiteX5" fmla="*/ 1404518 w 1404608"/>
                <a:gd name="connsiteY5" fmla="*/ 1126540 h 2040940"/>
                <a:gd name="connsiteX6" fmla="*/ 1221638 w 1404608"/>
                <a:gd name="connsiteY6" fmla="*/ 738835 h 2040940"/>
                <a:gd name="connsiteX7" fmla="*/ 1177747 w 1404608"/>
                <a:gd name="connsiteY7" fmla="*/ 936345 h 2040940"/>
                <a:gd name="connsiteX8" fmla="*/ 980236 w 1404608"/>
                <a:gd name="connsiteY8" fmla="*/ 665683 h 2040940"/>
                <a:gd name="connsiteX9" fmla="*/ 921715 w 1404608"/>
                <a:gd name="connsiteY9" fmla="*/ 899769 h 2040940"/>
                <a:gd name="connsiteX10" fmla="*/ 738836 w 1404608"/>
                <a:gd name="connsiteY10" fmla="*/ 563270 h 2040940"/>
                <a:gd name="connsiteX11" fmla="*/ 709574 w 1404608"/>
                <a:gd name="connsiteY11" fmla="*/ 907084 h 2040940"/>
                <a:gd name="connsiteX12" fmla="*/ 526694 w 1404608"/>
                <a:gd name="connsiteY12" fmla="*/ 0 h 2040940"/>
                <a:gd name="connsiteX13" fmla="*/ 468172 w 1404608"/>
                <a:gd name="connsiteY13" fmla="*/ 1309420 h 2040940"/>
                <a:gd name="connsiteX14" fmla="*/ 321868 w 1404608"/>
                <a:gd name="connsiteY14" fmla="*/ 1258214 h 2040940"/>
                <a:gd name="connsiteX15" fmla="*/ 0 w 1404608"/>
                <a:gd name="connsiteY15" fmla="*/ 1024127 h 2040940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370 h 2041183"/>
                <a:gd name="connsiteX1" fmla="*/ 124358 w 1404608"/>
                <a:gd name="connsiteY1" fmla="*/ 1353554 h 2041183"/>
                <a:gd name="connsiteX2" fmla="*/ 292608 w 1404608"/>
                <a:gd name="connsiteY2" fmla="*/ 1711999 h 2041183"/>
                <a:gd name="connsiteX3" fmla="*/ 687628 w 1404608"/>
                <a:gd name="connsiteY3" fmla="*/ 2041183 h 2041183"/>
                <a:gd name="connsiteX4" fmla="*/ 1294790 w 1404608"/>
                <a:gd name="connsiteY4" fmla="*/ 2026553 h 2041183"/>
                <a:gd name="connsiteX5" fmla="*/ 1404518 w 1404608"/>
                <a:gd name="connsiteY5" fmla="*/ 1126783 h 2041183"/>
                <a:gd name="connsiteX6" fmla="*/ 1221638 w 1404608"/>
                <a:gd name="connsiteY6" fmla="*/ 739078 h 2041183"/>
                <a:gd name="connsiteX7" fmla="*/ 1177747 w 1404608"/>
                <a:gd name="connsiteY7" fmla="*/ 936588 h 2041183"/>
                <a:gd name="connsiteX8" fmla="*/ 980236 w 1404608"/>
                <a:gd name="connsiteY8" fmla="*/ 665926 h 2041183"/>
                <a:gd name="connsiteX9" fmla="*/ 921715 w 1404608"/>
                <a:gd name="connsiteY9" fmla="*/ 900012 h 2041183"/>
                <a:gd name="connsiteX10" fmla="*/ 738836 w 1404608"/>
                <a:gd name="connsiteY10" fmla="*/ 563513 h 2041183"/>
                <a:gd name="connsiteX11" fmla="*/ 709574 w 1404608"/>
                <a:gd name="connsiteY11" fmla="*/ 907327 h 2041183"/>
                <a:gd name="connsiteX12" fmla="*/ 526694 w 1404608"/>
                <a:gd name="connsiteY12" fmla="*/ 243 h 2041183"/>
                <a:gd name="connsiteX13" fmla="*/ 468172 w 1404608"/>
                <a:gd name="connsiteY13" fmla="*/ 1309663 h 2041183"/>
                <a:gd name="connsiteX14" fmla="*/ 321868 w 1404608"/>
                <a:gd name="connsiteY14" fmla="*/ 1258457 h 2041183"/>
                <a:gd name="connsiteX15" fmla="*/ 0 w 1404608"/>
                <a:gd name="connsiteY15" fmla="*/ 1024370 h 2041183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55410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36384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52597 w 1421182"/>
                <a:gd name="connsiteY6" fmla="*/ 669316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537 h 2040940"/>
                <a:gd name="connsiteX1" fmla="*/ 140932 w 1421182"/>
                <a:gd name="connsiteY1" fmla="*/ 1353311 h 2040940"/>
                <a:gd name="connsiteX2" fmla="*/ 309182 w 1421182"/>
                <a:gd name="connsiteY2" fmla="*/ 1711756 h 2040940"/>
                <a:gd name="connsiteX3" fmla="*/ 704202 w 1421182"/>
                <a:gd name="connsiteY3" fmla="*/ 2040940 h 2040940"/>
                <a:gd name="connsiteX4" fmla="*/ 1311364 w 1421182"/>
                <a:gd name="connsiteY4" fmla="*/ 2026310 h 2040940"/>
                <a:gd name="connsiteX5" fmla="*/ 1421092 w 1421182"/>
                <a:gd name="connsiteY5" fmla="*/ 1126540 h 2040940"/>
                <a:gd name="connsiteX6" fmla="*/ 1152597 w 1421182"/>
                <a:gd name="connsiteY6" fmla="*/ 669074 h 2040940"/>
                <a:gd name="connsiteX7" fmla="*/ 1168953 w 1421182"/>
                <a:gd name="connsiteY7" fmla="*/ 968054 h 2040940"/>
                <a:gd name="connsiteX8" fmla="*/ 927050 w 1421182"/>
                <a:gd name="connsiteY8" fmla="*/ 614948 h 2040940"/>
                <a:gd name="connsiteX9" fmla="*/ 957315 w 1421182"/>
                <a:gd name="connsiteY9" fmla="*/ 944162 h 2040940"/>
                <a:gd name="connsiteX10" fmla="*/ 711016 w 1421182"/>
                <a:gd name="connsiteY10" fmla="*/ 569612 h 2040940"/>
                <a:gd name="connsiteX11" fmla="*/ 729319 w 1421182"/>
                <a:gd name="connsiteY11" fmla="*/ 957819 h 2040940"/>
                <a:gd name="connsiteX12" fmla="*/ 543268 w 1421182"/>
                <a:gd name="connsiteY12" fmla="*/ 0 h 2040940"/>
                <a:gd name="connsiteX13" fmla="*/ 473286 w 1421182"/>
                <a:gd name="connsiteY13" fmla="*/ 1312119 h 2040940"/>
                <a:gd name="connsiteX14" fmla="*/ 338442 w 1421182"/>
                <a:gd name="connsiteY14" fmla="*/ 1258214 h 2040940"/>
                <a:gd name="connsiteX15" fmla="*/ 719 w 1421182"/>
                <a:gd name="connsiteY15" fmla="*/ 957537 h 2040940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26318"/>
                <a:gd name="connsiteX1" fmla="*/ 140932 w 1421182"/>
                <a:gd name="connsiteY1" fmla="*/ 1353319 h 2026318"/>
                <a:gd name="connsiteX2" fmla="*/ 309182 w 1421182"/>
                <a:gd name="connsiteY2" fmla="*/ 1711764 h 2026318"/>
                <a:gd name="connsiteX3" fmla="*/ 693290 w 1421182"/>
                <a:gd name="connsiteY3" fmla="*/ 2019121 h 2026318"/>
                <a:gd name="connsiteX4" fmla="*/ 1311364 w 1421182"/>
                <a:gd name="connsiteY4" fmla="*/ 2026318 h 2026318"/>
                <a:gd name="connsiteX5" fmla="*/ 1421092 w 1421182"/>
                <a:gd name="connsiteY5" fmla="*/ 1126548 h 2026318"/>
                <a:gd name="connsiteX6" fmla="*/ 1152597 w 1421182"/>
                <a:gd name="connsiteY6" fmla="*/ 669082 h 2026318"/>
                <a:gd name="connsiteX7" fmla="*/ 1168953 w 1421182"/>
                <a:gd name="connsiteY7" fmla="*/ 968062 h 2026318"/>
                <a:gd name="connsiteX8" fmla="*/ 927050 w 1421182"/>
                <a:gd name="connsiteY8" fmla="*/ 614956 h 2026318"/>
                <a:gd name="connsiteX9" fmla="*/ 957315 w 1421182"/>
                <a:gd name="connsiteY9" fmla="*/ 944170 h 2026318"/>
                <a:gd name="connsiteX10" fmla="*/ 711016 w 1421182"/>
                <a:gd name="connsiteY10" fmla="*/ 569620 h 2026318"/>
                <a:gd name="connsiteX11" fmla="*/ 729319 w 1421182"/>
                <a:gd name="connsiteY11" fmla="*/ 957827 h 2026318"/>
                <a:gd name="connsiteX12" fmla="*/ 543268 w 1421182"/>
                <a:gd name="connsiteY12" fmla="*/ 8 h 2026318"/>
                <a:gd name="connsiteX13" fmla="*/ 473286 w 1421182"/>
                <a:gd name="connsiteY13" fmla="*/ 1312127 h 2026318"/>
                <a:gd name="connsiteX14" fmla="*/ 338442 w 1421182"/>
                <a:gd name="connsiteY14" fmla="*/ 1258222 h 2026318"/>
                <a:gd name="connsiteX15" fmla="*/ 719 w 1421182"/>
                <a:gd name="connsiteY15" fmla="*/ 957545 h 2026318"/>
                <a:gd name="connsiteX0" fmla="*/ 719 w 1421182"/>
                <a:gd name="connsiteY0" fmla="*/ 957545 h 2295953"/>
                <a:gd name="connsiteX1" fmla="*/ 140932 w 1421182"/>
                <a:gd name="connsiteY1" fmla="*/ 1353319 h 2295953"/>
                <a:gd name="connsiteX2" fmla="*/ 309182 w 1421182"/>
                <a:gd name="connsiteY2" fmla="*/ 1711764 h 2295953"/>
                <a:gd name="connsiteX3" fmla="*/ 693290 w 1421182"/>
                <a:gd name="connsiteY3" fmla="*/ 2019121 h 2295953"/>
                <a:gd name="connsiteX4" fmla="*/ 722524 w 1421182"/>
                <a:gd name="connsiteY4" fmla="*/ 2295953 h 2295953"/>
                <a:gd name="connsiteX5" fmla="*/ 1311364 w 1421182"/>
                <a:gd name="connsiteY5" fmla="*/ 2026318 h 2295953"/>
                <a:gd name="connsiteX6" fmla="*/ 1421092 w 1421182"/>
                <a:gd name="connsiteY6" fmla="*/ 1126548 h 2295953"/>
                <a:gd name="connsiteX7" fmla="*/ 1152597 w 1421182"/>
                <a:gd name="connsiteY7" fmla="*/ 669082 h 2295953"/>
                <a:gd name="connsiteX8" fmla="*/ 1168953 w 1421182"/>
                <a:gd name="connsiteY8" fmla="*/ 968062 h 2295953"/>
                <a:gd name="connsiteX9" fmla="*/ 927050 w 1421182"/>
                <a:gd name="connsiteY9" fmla="*/ 614956 h 2295953"/>
                <a:gd name="connsiteX10" fmla="*/ 957315 w 1421182"/>
                <a:gd name="connsiteY10" fmla="*/ 944170 h 2295953"/>
                <a:gd name="connsiteX11" fmla="*/ 711016 w 1421182"/>
                <a:gd name="connsiteY11" fmla="*/ 569620 h 2295953"/>
                <a:gd name="connsiteX12" fmla="*/ 729319 w 1421182"/>
                <a:gd name="connsiteY12" fmla="*/ 957827 h 2295953"/>
                <a:gd name="connsiteX13" fmla="*/ 543268 w 1421182"/>
                <a:gd name="connsiteY13" fmla="*/ 8 h 2295953"/>
                <a:gd name="connsiteX14" fmla="*/ 473286 w 1421182"/>
                <a:gd name="connsiteY14" fmla="*/ 1312127 h 2295953"/>
                <a:gd name="connsiteX15" fmla="*/ 338442 w 1421182"/>
                <a:gd name="connsiteY15" fmla="*/ 1258222 h 2295953"/>
                <a:gd name="connsiteX16" fmla="*/ 719 w 1421182"/>
                <a:gd name="connsiteY16" fmla="*/ 957545 h 2295953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93290 w 1421182"/>
                <a:gd name="connsiteY3" fmla="*/ 2019121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26141 w 1421182"/>
                <a:gd name="connsiteY3" fmla="*/ 1985150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4785"/>
                <a:gd name="connsiteX1" fmla="*/ 140932 w 1421182"/>
                <a:gd name="connsiteY1" fmla="*/ 1353319 h 2314785"/>
                <a:gd name="connsiteX2" fmla="*/ 309182 w 1421182"/>
                <a:gd name="connsiteY2" fmla="*/ 1711764 h 2314785"/>
                <a:gd name="connsiteX3" fmla="*/ 626141 w 1421182"/>
                <a:gd name="connsiteY3" fmla="*/ 1985150 h 2314785"/>
                <a:gd name="connsiteX4" fmla="*/ 658780 w 1421182"/>
                <a:gd name="connsiteY4" fmla="*/ 2266927 h 2314785"/>
                <a:gd name="connsiteX5" fmla="*/ 1170733 w 1421182"/>
                <a:gd name="connsiteY5" fmla="*/ 2300858 h 2314785"/>
                <a:gd name="connsiteX6" fmla="*/ 1311364 w 1421182"/>
                <a:gd name="connsiteY6" fmla="*/ 2026318 h 2314785"/>
                <a:gd name="connsiteX7" fmla="*/ 1421092 w 1421182"/>
                <a:gd name="connsiteY7" fmla="*/ 1126548 h 2314785"/>
                <a:gd name="connsiteX8" fmla="*/ 1152597 w 1421182"/>
                <a:gd name="connsiteY8" fmla="*/ 669082 h 2314785"/>
                <a:gd name="connsiteX9" fmla="*/ 1168953 w 1421182"/>
                <a:gd name="connsiteY9" fmla="*/ 968062 h 2314785"/>
                <a:gd name="connsiteX10" fmla="*/ 927050 w 1421182"/>
                <a:gd name="connsiteY10" fmla="*/ 614956 h 2314785"/>
                <a:gd name="connsiteX11" fmla="*/ 957315 w 1421182"/>
                <a:gd name="connsiteY11" fmla="*/ 944170 h 2314785"/>
                <a:gd name="connsiteX12" fmla="*/ 711016 w 1421182"/>
                <a:gd name="connsiteY12" fmla="*/ 569620 h 2314785"/>
                <a:gd name="connsiteX13" fmla="*/ 729319 w 1421182"/>
                <a:gd name="connsiteY13" fmla="*/ 957827 h 2314785"/>
                <a:gd name="connsiteX14" fmla="*/ 543268 w 1421182"/>
                <a:gd name="connsiteY14" fmla="*/ 8 h 2314785"/>
                <a:gd name="connsiteX15" fmla="*/ 473286 w 1421182"/>
                <a:gd name="connsiteY15" fmla="*/ 1312127 h 2314785"/>
                <a:gd name="connsiteX16" fmla="*/ 338442 w 1421182"/>
                <a:gd name="connsiteY16" fmla="*/ 1258222 h 2314785"/>
                <a:gd name="connsiteX17" fmla="*/ 719 w 1421182"/>
                <a:gd name="connsiteY17" fmla="*/ 957545 h 2314785"/>
                <a:gd name="connsiteX0" fmla="*/ 719 w 1421182"/>
                <a:gd name="connsiteY0" fmla="*/ 957545 h 2323891"/>
                <a:gd name="connsiteX1" fmla="*/ 140932 w 1421182"/>
                <a:gd name="connsiteY1" fmla="*/ 1353319 h 2323891"/>
                <a:gd name="connsiteX2" fmla="*/ 309182 w 1421182"/>
                <a:gd name="connsiteY2" fmla="*/ 1711764 h 2323891"/>
                <a:gd name="connsiteX3" fmla="*/ 626141 w 1421182"/>
                <a:gd name="connsiteY3" fmla="*/ 1985150 h 2323891"/>
                <a:gd name="connsiteX4" fmla="*/ 658780 w 1421182"/>
                <a:gd name="connsiteY4" fmla="*/ 2266927 h 2323891"/>
                <a:gd name="connsiteX5" fmla="*/ 1170733 w 1421182"/>
                <a:gd name="connsiteY5" fmla="*/ 2300858 h 2323891"/>
                <a:gd name="connsiteX6" fmla="*/ 1311364 w 1421182"/>
                <a:gd name="connsiteY6" fmla="*/ 2026318 h 2323891"/>
                <a:gd name="connsiteX7" fmla="*/ 1421092 w 1421182"/>
                <a:gd name="connsiteY7" fmla="*/ 1126548 h 2323891"/>
                <a:gd name="connsiteX8" fmla="*/ 1152597 w 1421182"/>
                <a:gd name="connsiteY8" fmla="*/ 669082 h 2323891"/>
                <a:gd name="connsiteX9" fmla="*/ 1168953 w 1421182"/>
                <a:gd name="connsiteY9" fmla="*/ 968062 h 2323891"/>
                <a:gd name="connsiteX10" fmla="*/ 927050 w 1421182"/>
                <a:gd name="connsiteY10" fmla="*/ 614956 h 2323891"/>
                <a:gd name="connsiteX11" fmla="*/ 957315 w 1421182"/>
                <a:gd name="connsiteY11" fmla="*/ 944170 h 2323891"/>
                <a:gd name="connsiteX12" fmla="*/ 711016 w 1421182"/>
                <a:gd name="connsiteY12" fmla="*/ 569620 h 2323891"/>
                <a:gd name="connsiteX13" fmla="*/ 729319 w 1421182"/>
                <a:gd name="connsiteY13" fmla="*/ 957827 h 2323891"/>
                <a:gd name="connsiteX14" fmla="*/ 543268 w 1421182"/>
                <a:gd name="connsiteY14" fmla="*/ 8 h 2323891"/>
                <a:gd name="connsiteX15" fmla="*/ 473286 w 1421182"/>
                <a:gd name="connsiteY15" fmla="*/ 1312127 h 2323891"/>
                <a:gd name="connsiteX16" fmla="*/ 338442 w 1421182"/>
                <a:gd name="connsiteY16" fmla="*/ 1258222 h 2323891"/>
                <a:gd name="connsiteX17" fmla="*/ 719 w 1421182"/>
                <a:gd name="connsiteY17" fmla="*/ 957545 h 2323891"/>
                <a:gd name="connsiteX0" fmla="*/ 719 w 1421182"/>
                <a:gd name="connsiteY0" fmla="*/ 957545 h 2358736"/>
                <a:gd name="connsiteX1" fmla="*/ 140932 w 1421182"/>
                <a:gd name="connsiteY1" fmla="*/ 1353319 h 2358736"/>
                <a:gd name="connsiteX2" fmla="*/ 309182 w 1421182"/>
                <a:gd name="connsiteY2" fmla="*/ 1711764 h 2358736"/>
                <a:gd name="connsiteX3" fmla="*/ 626141 w 1421182"/>
                <a:gd name="connsiteY3" fmla="*/ 1985150 h 2358736"/>
                <a:gd name="connsiteX4" fmla="*/ 658780 w 1421182"/>
                <a:gd name="connsiteY4" fmla="*/ 2266927 h 2358736"/>
                <a:gd name="connsiteX5" fmla="*/ 1227989 w 1421182"/>
                <a:gd name="connsiteY5" fmla="*/ 2341644 h 2358736"/>
                <a:gd name="connsiteX6" fmla="*/ 1311364 w 1421182"/>
                <a:gd name="connsiteY6" fmla="*/ 2026318 h 2358736"/>
                <a:gd name="connsiteX7" fmla="*/ 1421092 w 1421182"/>
                <a:gd name="connsiteY7" fmla="*/ 1126548 h 2358736"/>
                <a:gd name="connsiteX8" fmla="*/ 1152597 w 1421182"/>
                <a:gd name="connsiteY8" fmla="*/ 669082 h 2358736"/>
                <a:gd name="connsiteX9" fmla="*/ 1168953 w 1421182"/>
                <a:gd name="connsiteY9" fmla="*/ 968062 h 2358736"/>
                <a:gd name="connsiteX10" fmla="*/ 927050 w 1421182"/>
                <a:gd name="connsiteY10" fmla="*/ 614956 h 2358736"/>
                <a:gd name="connsiteX11" fmla="*/ 957315 w 1421182"/>
                <a:gd name="connsiteY11" fmla="*/ 944170 h 2358736"/>
                <a:gd name="connsiteX12" fmla="*/ 711016 w 1421182"/>
                <a:gd name="connsiteY12" fmla="*/ 569620 h 2358736"/>
                <a:gd name="connsiteX13" fmla="*/ 729319 w 1421182"/>
                <a:gd name="connsiteY13" fmla="*/ 957827 h 2358736"/>
                <a:gd name="connsiteX14" fmla="*/ 543268 w 1421182"/>
                <a:gd name="connsiteY14" fmla="*/ 8 h 2358736"/>
                <a:gd name="connsiteX15" fmla="*/ 473286 w 1421182"/>
                <a:gd name="connsiteY15" fmla="*/ 1312127 h 2358736"/>
                <a:gd name="connsiteX16" fmla="*/ 338442 w 1421182"/>
                <a:gd name="connsiteY16" fmla="*/ 1258222 h 2358736"/>
                <a:gd name="connsiteX17" fmla="*/ 719 w 1421182"/>
                <a:gd name="connsiteY17" fmla="*/ 957545 h 2358736"/>
                <a:gd name="connsiteX0" fmla="*/ 719 w 1421182"/>
                <a:gd name="connsiteY0" fmla="*/ 957545 h 2341644"/>
                <a:gd name="connsiteX1" fmla="*/ 140932 w 1421182"/>
                <a:gd name="connsiteY1" fmla="*/ 1353319 h 2341644"/>
                <a:gd name="connsiteX2" fmla="*/ 309182 w 1421182"/>
                <a:gd name="connsiteY2" fmla="*/ 1711764 h 2341644"/>
                <a:gd name="connsiteX3" fmla="*/ 626141 w 1421182"/>
                <a:gd name="connsiteY3" fmla="*/ 1985150 h 2341644"/>
                <a:gd name="connsiteX4" fmla="*/ 658780 w 1421182"/>
                <a:gd name="connsiteY4" fmla="*/ 2266927 h 2341644"/>
                <a:gd name="connsiteX5" fmla="*/ 1227989 w 1421182"/>
                <a:gd name="connsiteY5" fmla="*/ 2341644 h 2341644"/>
                <a:gd name="connsiteX6" fmla="*/ 1311364 w 1421182"/>
                <a:gd name="connsiteY6" fmla="*/ 2026318 h 2341644"/>
                <a:gd name="connsiteX7" fmla="*/ 1421092 w 1421182"/>
                <a:gd name="connsiteY7" fmla="*/ 1126548 h 2341644"/>
                <a:gd name="connsiteX8" fmla="*/ 1152597 w 1421182"/>
                <a:gd name="connsiteY8" fmla="*/ 669082 h 2341644"/>
                <a:gd name="connsiteX9" fmla="*/ 1168953 w 1421182"/>
                <a:gd name="connsiteY9" fmla="*/ 968062 h 2341644"/>
                <a:gd name="connsiteX10" fmla="*/ 927050 w 1421182"/>
                <a:gd name="connsiteY10" fmla="*/ 614956 h 2341644"/>
                <a:gd name="connsiteX11" fmla="*/ 957315 w 1421182"/>
                <a:gd name="connsiteY11" fmla="*/ 944170 h 2341644"/>
                <a:gd name="connsiteX12" fmla="*/ 711016 w 1421182"/>
                <a:gd name="connsiteY12" fmla="*/ 569620 h 2341644"/>
                <a:gd name="connsiteX13" fmla="*/ 729319 w 1421182"/>
                <a:gd name="connsiteY13" fmla="*/ 957827 h 2341644"/>
                <a:gd name="connsiteX14" fmla="*/ 543268 w 1421182"/>
                <a:gd name="connsiteY14" fmla="*/ 8 h 2341644"/>
                <a:gd name="connsiteX15" fmla="*/ 473286 w 1421182"/>
                <a:gd name="connsiteY15" fmla="*/ 1312127 h 2341644"/>
                <a:gd name="connsiteX16" fmla="*/ 338442 w 1421182"/>
                <a:gd name="connsiteY16" fmla="*/ 1258222 h 2341644"/>
                <a:gd name="connsiteX17" fmla="*/ 719 w 1421182"/>
                <a:gd name="connsiteY17" fmla="*/ 957545 h 2341644"/>
                <a:gd name="connsiteX0" fmla="*/ 719 w 1421092"/>
                <a:gd name="connsiteY0" fmla="*/ 957545 h 2341644"/>
                <a:gd name="connsiteX1" fmla="*/ 140932 w 1421092"/>
                <a:gd name="connsiteY1" fmla="*/ 1353319 h 2341644"/>
                <a:gd name="connsiteX2" fmla="*/ 309182 w 1421092"/>
                <a:gd name="connsiteY2" fmla="*/ 1711764 h 2341644"/>
                <a:gd name="connsiteX3" fmla="*/ 626141 w 1421092"/>
                <a:gd name="connsiteY3" fmla="*/ 1985150 h 2341644"/>
                <a:gd name="connsiteX4" fmla="*/ 658780 w 1421092"/>
                <a:gd name="connsiteY4" fmla="*/ 2266927 h 2341644"/>
                <a:gd name="connsiteX5" fmla="*/ 1227989 w 1421092"/>
                <a:gd name="connsiteY5" fmla="*/ 2341644 h 2341644"/>
                <a:gd name="connsiteX6" fmla="*/ 1262460 w 1421092"/>
                <a:gd name="connsiteY6" fmla="*/ 1987074 h 2341644"/>
                <a:gd name="connsiteX7" fmla="*/ 1421092 w 1421092"/>
                <a:gd name="connsiteY7" fmla="*/ 1126548 h 2341644"/>
                <a:gd name="connsiteX8" fmla="*/ 1152597 w 1421092"/>
                <a:gd name="connsiteY8" fmla="*/ 669082 h 2341644"/>
                <a:gd name="connsiteX9" fmla="*/ 1168953 w 1421092"/>
                <a:gd name="connsiteY9" fmla="*/ 968062 h 2341644"/>
                <a:gd name="connsiteX10" fmla="*/ 927050 w 1421092"/>
                <a:gd name="connsiteY10" fmla="*/ 614956 h 2341644"/>
                <a:gd name="connsiteX11" fmla="*/ 957315 w 1421092"/>
                <a:gd name="connsiteY11" fmla="*/ 944170 h 2341644"/>
                <a:gd name="connsiteX12" fmla="*/ 711016 w 1421092"/>
                <a:gd name="connsiteY12" fmla="*/ 569620 h 2341644"/>
                <a:gd name="connsiteX13" fmla="*/ 729319 w 1421092"/>
                <a:gd name="connsiteY13" fmla="*/ 957827 h 2341644"/>
                <a:gd name="connsiteX14" fmla="*/ 543268 w 1421092"/>
                <a:gd name="connsiteY14" fmla="*/ 8 h 2341644"/>
                <a:gd name="connsiteX15" fmla="*/ 473286 w 1421092"/>
                <a:gd name="connsiteY15" fmla="*/ 1312127 h 2341644"/>
                <a:gd name="connsiteX16" fmla="*/ 338442 w 1421092"/>
                <a:gd name="connsiteY16" fmla="*/ 1258222 h 2341644"/>
                <a:gd name="connsiteX17" fmla="*/ 719 w 1421092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557331 w 1421109"/>
                <a:gd name="connsiteY4" fmla="*/ 2278453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01148 w 1421109"/>
                <a:gd name="connsiteY4" fmla="*/ 2297232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10754"/>
                <a:gd name="connsiteX1" fmla="*/ 140932 w 1421109"/>
                <a:gd name="connsiteY1" fmla="*/ 1353319 h 2310754"/>
                <a:gd name="connsiteX2" fmla="*/ 309182 w 1421109"/>
                <a:gd name="connsiteY2" fmla="*/ 1711764 h 2310754"/>
                <a:gd name="connsiteX3" fmla="*/ 548773 w 1421109"/>
                <a:gd name="connsiteY3" fmla="*/ 1936338 h 2310754"/>
                <a:gd name="connsiteX4" fmla="*/ 601148 w 1421109"/>
                <a:gd name="connsiteY4" fmla="*/ 2297232 h 2310754"/>
                <a:gd name="connsiteX5" fmla="*/ 1253027 w 1421109"/>
                <a:gd name="connsiteY5" fmla="*/ 2310347 h 2310754"/>
                <a:gd name="connsiteX6" fmla="*/ 1262460 w 1421109"/>
                <a:gd name="connsiteY6" fmla="*/ 1987074 h 2310754"/>
                <a:gd name="connsiteX7" fmla="*/ 1421092 w 1421109"/>
                <a:gd name="connsiteY7" fmla="*/ 1126548 h 2310754"/>
                <a:gd name="connsiteX8" fmla="*/ 1152597 w 1421109"/>
                <a:gd name="connsiteY8" fmla="*/ 669082 h 2310754"/>
                <a:gd name="connsiteX9" fmla="*/ 1168953 w 1421109"/>
                <a:gd name="connsiteY9" fmla="*/ 968062 h 2310754"/>
                <a:gd name="connsiteX10" fmla="*/ 927050 w 1421109"/>
                <a:gd name="connsiteY10" fmla="*/ 614956 h 2310754"/>
                <a:gd name="connsiteX11" fmla="*/ 957315 w 1421109"/>
                <a:gd name="connsiteY11" fmla="*/ 944170 h 2310754"/>
                <a:gd name="connsiteX12" fmla="*/ 711016 w 1421109"/>
                <a:gd name="connsiteY12" fmla="*/ 569620 h 2310754"/>
                <a:gd name="connsiteX13" fmla="*/ 729319 w 1421109"/>
                <a:gd name="connsiteY13" fmla="*/ 957827 h 2310754"/>
                <a:gd name="connsiteX14" fmla="*/ 543268 w 1421109"/>
                <a:gd name="connsiteY14" fmla="*/ 8 h 2310754"/>
                <a:gd name="connsiteX15" fmla="*/ 473286 w 1421109"/>
                <a:gd name="connsiteY15" fmla="*/ 1312127 h 2310754"/>
                <a:gd name="connsiteX16" fmla="*/ 338442 w 1421109"/>
                <a:gd name="connsiteY16" fmla="*/ 1258222 h 2310754"/>
                <a:gd name="connsiteX17" fmla="*/ 719 w 1421109"/>
                <a:gd name="connsiteY17" fmla="*/ 957545 h 2310754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601148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347"/>
                <a:gd name="connsiteX1" fmla="*/ 140932 w 1421109"/>
                <a:gd name="connsiteY1" fmla="*/ 1353319 h 2310347"/>
                <a:gd name="connsiteX2" fmla="*/ 309182 w 1421109"/>
                <a:gd name="connsiteY2" fmla="*/ 1711764 h 2310347"/>
                <a:gd name="connsiteX3" fmla="*/ 548773 w 1421109"/>
                <a:gd name="connsiteY3" fmla="*/ 1936338 h 2310347"/>
                <a:gd name="connsiteX4" fmla="*/ 582370 w 1421109"/>
                <a:gd name="connsiteY4" fmla="*/ 2297232 h 2310347"/>
                <a:gd name="connsiteX5" fmla="*/ 1253027 w 1421109"/>
                <a:gd name="connsiteY5" fmla="*/ 2310347 h 2310347"/>
                <a:gd name="connsiteX6" fmla="*/ 1262460 w 1421109"/>
                <a:gd name="connsiteY6" fmla="*/ 1987074 h 2310347"/>
                <a:gd name="connsiteX7" fmla="*/ 1421092 w 1421109"/>
                <a:gd name="connsiteY7" fmla="*/ 1126548 h 2310347"/>
                <a:gd name="connsiteX8" fmla="*/ 1152597 w 1421109"/>
                <a:gd name="connsiteY8" fmla="*/ 669082 h 2310347"/>
                <a:gd name="connsiteX9" fmla="*/ 1168953 w 1421109"/>
                <a:gd name="connsiteY9" fmla="*/ 968062 h 2310347"/>
                <a:gd name="connsiteX10" fmla="*/ 927050 w 1421109"/>
                <a:gd name="connsiteY10" fmla="*/ 614956 h 2310347"/>
                <a:gd name="connsiteX11" fmla="*/ 957315 w 1421109"/>
                <a:gd name="connsiteY11" fmla="*/ 944170 h 2310347"/>
                <a:gd name="connsiteX12" fmla="*/ 711016 w 1421109"/>
                <a:gd name="connsiteY12" fmla="*/ 569620 h 2310347"/>
                <a:gd name="connsiteX13" fmla="*/ 729319 w 1421109"/>
                <a:gd name="connsiteY13" fmla="*/ 957827 h 2310347"/>
                <a:gd name="connsiteX14" fmla="*/ 543268 w 1421109"/>
                <a:gd name="connsiteY14" fmla="*/ 8 h 2310347"/>
                <a:gd name="connsiteX15" fmla="*/ 473286 w 1421109"/>
                <a:gd name="connsiteY15" fmla="*/ 1312127 h 2310347"/>
                <a:gd name="connsiteX16" fmla="*/ 338442 w 1421109"/>
                <a:gd name="connsiteY16" fmla="*/ 1258222 h 2310347"/>
                <a:gd name="connsiteX17" fmla="*/ 719 w 1421109"/>
                <a:gd name="connsiteY17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6650"/>
                <a:gd name="connsiteY0" fmla="*/ 957545 h 2310347"/>
                <a:gd name="connsiteX1" fmla="*/ 140932 w 1426650"/>
                <a:gd name="connsiteY1" fmla="*/ 1353319 h 2310347"/>
                <a:gd name="connsiteX2" fmla="*/ 309182 w 1426650"/>
                <a:gd name="connsiteY2" fmla="*/ 1711764 h 2310347"/>
                <a:gd name="connsiteX3" fmla="*/ 548773 w 1426650"/>
                <a:gd name="connsiteY3" fmla="*/ 1936338 h 2310347"/>
                <a:gd name="connsiteX4" fmla="*/ 582370 w 1426650"/>
                <a:gd name="connsiteY4" fmla="*/ 2297232 h 2310347"/>
                <a:gd name="connsiteX5" fmla="*/ 1253027 w 1426650"/>
                <a:gd name="connsiteY5" fmla="*/ 2310347 h 2310347"/>
                <a:gd name="connsiteX6" fmla="*/ 1262460 w 1426650"/>
                <a:gd name="connsiteY6" fmla="*/ 1987074 h 2310347"/>
                <a:gd name="connsiteX7" fmla="*/ 1421092 w 1426650"/>
                <a:gd name="connsiteY7" fmla="*/ 1126548 h 2310347"/>
                <a:gd name="connsiteX8" fmla="*/ 1393246 w 1426650"/>
                <a:gd name="connsiteY8" fmla="*/ 734522 h 2310347"/>
                <a:gd name="connsiteX9" fmla="*/ 1186368 w 1426650"/>
                <a:gd name="connsiteY9" fmla="*/ 644961 h 2310347"/>
                <a:gd name="connsiteX10" fmla="*/ 1168953 w 1426650"/>
                <a:gd name="connsiteY10" fmla="*/ 968062 h 2310347"/>
                <a:gd name="connsiteX11" fmla="*/ 1156855 w 1426650"/>
                <a:gd name="connsiteY11" fmla="*/ 657333 h 2310347"/>
                <a:gd name="connsiteX12" fmla="*/ 927050 w 1426650"/>
                <a:gd name="connsiteY12" fmla="*/ 614956 h 2310347"/>
                <a:gd name="connsiteX13" fmla="*/ 957315 w 1426650"/>
                <a:gd name="connsiteY13" fmla="*/ 944170 h 2310347"/>
                <a:gd name="connsiteX14" fmla="*/ 711016 w 1426650"/>
                <a:gd name="connsiteY14" fmla="*/ 569620 h 2310347"/>
                <a:gd name="connsiteX15" fmla="*/ 729319 w 1426650"/>
                <a:gd name="connsiteY15" fmla="*/ 957827 h 2310347"/>
                <a:gd name="connsiteX16" fmla="*/ 543268 w 1426650"/>
                <a:gd name="connsiteY16" fmla="*/ 8 h 2310347"/>
                <a:gd name="connsiteX17" fmla="*/ 473286 w 1426650"/>
                <a:gd name="connsiteY17" fmla="*/ 1312127 h 2310347"/>
                <a:gd name="connsiteX18" fmla="*/ 338442 w 1426650"/>
                <a:gd name="connsiteY18" fmla="*/ 1258222 h 2310347"/>
                <a:gd name="connsiteX19" fmla="*/ 719 w 1426650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711016 w 1422362"/>
                <a:gd name="connsiteY14" fmla="*/ 569620 h 2310347"/>
                <a:gd name="connsiteX15" fmla="*/ 729319 w 1422362"/>
                <a:gd name="connsiteY15" fmla="*/ 957827 h 2310347"/>
                <a:gd name="connsiteX16" fmla="*/ 543268 w 1422362"/>
                <a:gd name="connsiteY16" fmla="*/ 8 h 2310347"/>
                <a:gd name="connsiteX17" fmla="*/ 473286 w 1422362"/>
                <a:gd name="connsiteY17" fmla="*/ 1312127 h 2310347"/>
                <a:gd name="connsiteX18" fmla="*/ 338442 w 1422362"/>
                <a:gd name="connsiteY18" fmla="*/ 1258222 h 2310347"/>
                <a:gd name="connsiteX19" fmla="*/ 719 w 1422362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5260 h 2378062"/>
                <a:gd name="connsiteX1" fmla="*/ 140932 w 1422362"/>
                <a:gd name="connsiteY1" fmla="*/ 1421034 h 2378062"/>
                <a:gd name="connsiteX2" fmla="*/ 309182 w 1422362"/>
                <a:gd name="connsiteY2" fmla="*/ 1779479 h 2378062"/>
                <a:gd name="connsiteX3" fmla="*/ 548773 w 1422362"/>
                <a:gd name="connsiteY3" fmla="*/ 2004053 h 2378062"/>
                <a:gd name="connsiteX4" fmla="*/ 582370 w 1422362"/>
                <a:gd name="connsiteY4" fmla="*/ 2364947 h 2378062"/>
                <a:gd name="connsiteX5" fmla="*/ 1253027 w 1422362"/>
                <a:gd name="connsiteY5" fmla="*/ 2378062 h 2378062"/>
                <a:gd name="connsiteX6" fmla="*/ 1262460 w 1422362"/>
                <a:gd name="connsiteY6" fmla="*/ 2054789 h 2378062"/>
                <a:gd name="connsiteX7" fmla="*/ 1421092 w 1422362"/>
                <a:gd name="connsiteY7" fmla="*/ 1194263 h 2378062"/>
                <a:gd name="connsiteX8" fmla="*/ 1369124 w 1422362"/>
                <a:gd name="connsiteY8" fmla="*/ 768467 h 2378062"/>
                <a:gd name="connsiteX9" fmla="*/ 1176719 w 1422362"/>
                <a:gd name="connsiteY9" fmla="*/ 736798 h 2378062"/>
                <a:gd name="connsiteX10" fmla="*/ 1168953 w 1422362"/>
                <a:gd name="connsiteY10" fmla="*/ 1035777 h 2378062"/>
                <a:gd name="connsiteX11" fmla="*/ 1156855 w 1422362"/>
                <a:gd name="connsiteY11" fmla="*/ 725048 h 2378062"/>
                <a:gd name="connsiteX12" fmla="*/ 927050 w 1422362"/>
                <a:gd name="connsiteY12" fmla="*/ 682671 h 2378062"/>
                <a:gd name="connsiteX13" fmla="*/ 957315 w 1422362"/>
                <a:gd name="connsiteY13" fmla="*/ 1011885 h 2378062"/>
                <a:gd name="connsiteX14" fmla="*/ 905990 w 1422362"/>
                <a:gd name="connsiteY14" fmla="*/ 681629 h 2378062"/>
                <a:gd name="connsiteX15" fmla="*/ 711016 w 1422362"/>
                <a:gd name="connsiteY15" fmla="*/ 637335 h 2378062"/>
                <a:gd name="connsiteX16" fmla="*/ 729319 w 1422362"/>
                <a:gd name="connsiteY16" fmla="*/ 1025542 h 2378062"/>
                <a:gd name="connsiteX17" fmla="*/ 543268 w 1422362"/>
                <a:gd name="connsiteY17" fmla="*/ 67723 h 2378062"/>
                <a:gd name="connsiteX18" fmla="*/ 471802 w 1422362"/>
                <a:gd name="connsiteY18" fmla="*/ 213672 h 2378062"/>
                <a:gd name="connsiteX19" fmla="*/ 473286 w 1422362"/>
                <a:gd name="connsiteY19" fmla="*/ 1379842 h 2378062"/>
                <a:gd name="connsiteX20" fmla="*/ 338442 w 1422362"/>
                <a:gd name="connsiteY20" fmla="*/ 1325937 h 2378062"/>
                <a:gd name="connsiteX21" fmla="*/ 719 w 1422362"/>
                <a:gd name="connsiteY21" fmla="*/ 1025260 h 2378062"/>
                <a:gd name="connsiteX0" fmla="*/ 719 w 1422362"/>
                <a:gd name="connsiteY0" fmla="*/ 1011512 h 2364314"/>
                <a:gd name="connsiteX1" fmla="*/ 140932 w 1422362"/>
                <a:gd name="connsiteY1" fmla="*/ 1407286 h 2364314"/>
                <a:gd name="connsiteX2" fmla="*/ 309182 w 1422362"/>
                <a:gd name="connsiteY2" fmla="*/ 1765731 h 2364314"/>
                <a:gd name="connsiteX3" fmla="*/ 548773 w 1422362"/>
                <a:gd name="connsiteY3" fmla="*/ 1990305 h 2364314"/>
                <a:gd name="connsiteX4" fmla="*/ 582370 w 1422362"/>
                <a:gd name="connsiteY4" fmla="*/ 2351199 h 2364314"/>
                <a:gd name="connsiteX5" fmla="*/ 1253027 w 1422362"/>
                <a:gd name="connsiteY5" fmla="*/ 2364314 h 2364314"/>
                <a:gd name="connsiteX6" fmla="*/ 1262460 w 1422362"/>
                <a:gd name="connsiteY6" fmla="*/ 2041041 h 2364314"/>
                <a:gd name="connsiteX7" fmla="*/ 1421092 w 1422362"/>
                <a:gd name="connsiteY7" fmla="*/ 1180515 h 2364314"/>
                <a:gd name="connsiteX8" fmla="*/ 1369124 w 1422362"/>
                <a:gd name="connsiteY8" fmla="*/ 754719 h 2364314"/>
                <a:gd name="connsiteX9" fmla="*/ 1176719 w 1422362"/>
                <a:gd name="connsiteY9" fmla="*/ 723050 h 2364314"/>
                <a:gd name="connsiteX10" fmla="*/ 1168953 w 1422362"/>
                <a:gd name="connsiteY10" fmla="*/ 1022029 h 2364314"/>
                <a:gd name="connsiteX11" fmla="*/ 1156855 w 1422362"/>
                <a:gd name="connsiteY11" fmla="*/ 711300 h 2364314"/>
                <a:gd name="connsiteX12" fmla="*/ 927050 w 1422362"/>
                <a:gd name="connsiteY12" fmla="*/ 668923 h 2364314"/>
                <a:gd name="connsiteX13" fmla="*/ 957315 w 1422362"/>
                <a:gd name="connsiteY13" fmla="*/ 998137 h 2364314"/>
                <a:gd name="connsiteX14" fmla="*/ 905990 w 1422362"/>
                <a:gd name="connsiteY14" fmla="*/ 667881 h 2364314"/>
                <a:gd name="connsiteX15" fmla="*/ 711016 w 1422362"/>
                <a:gd name="connsiteY15" fmla="*/ 623587 h 2364314"/>
                <a:gd name="connsiteX16" fmla="*/ 729319 w 1422362"/>
                <a:gd name="connsiteY16" fmla="*/ 1011794 h 2364314"/>
                <a:gd name="connsiteX17" fmla="*/ 630106 w 1422362"/>
                <a:gd name="connsiteY17" fmla="*/ 73272 h 2364314"/>
                <a:gd name="connsiteX18" fmla="*/ 471802 w 1422362"/>
                <a:gd name="connsiteY18" fmla="*/ 199924 h 2364314"/>
                <a:gd name="connsiteX19" fmla="*/ 473286 w 1422362"/>
                <a:gd name="connsiteY19" fmla="*/ 1366094 h 2364314"/>
                <a:gd name="connsiteX20" fmla="*/ 338442 w 1422362"/>
                <a:gd name="connsiteY20" fmla="*/ 1312189 h 2364314"/>
                <a:gd name="connsiteX21" fmla="*/ 719 w 1422362"/>
                <a:gd name="connsiteY21" fmla="*/ 1011512 h 2364314"/>
                <a:gd name="connsiteX0" fmla="*/ 719 w 1422362"/>
                <a:gd name="connsiteY0" fmla="*/ 938672 h 2291474"/>
                <a:gd name="connsiteX1" fmla="*/ 140932 w 1422362"/>
                <a:gd name="connsiteY1" fmla="*/ 1334446 h 2291474"/>
                <a:gd name="connsiteX2" fmla="*/ 309182 w 1422362"/>
                <a:gd name="connsiteY2" fmla="*/ 1692891 h 2291474"/>
                <a:gd name="connsiteX3" fmla="*/ 548773 w 1422362"/>
                <a:gd name="connsiteY3" fmla="*/ 1917465 h 2291474"/>
                <a:gd name="connsiteX4" fmla="*/ 582370 w 1422362"/>
                <a:gd name="connsiteY4" fmla="*/ 2278359 h 2291474"/>
                <a:gd name="connsiteX5" fmla="*/ 1253027 w 1422362"/>
                <a:gd name="connsiteY5" fmla="*/ 2291474 h 2291474"/>
                <a:gd name="connsiteX6" fmla="*/ 1262460 w 1422362"/>
                <a:gd name="connsiteY6" fmla="*/ 1968201 h 2291474"/>
                <a:gd name="connsiteX7" fmla="*/ 1421092 w 1422362"/>
                <a:gd name="connsiteY7" fmla="*/ 1107675 h 2291474"/>
                <a:gd name="connsiteX8" fmla="*/ 1369124 w 1422362"/>
                <a:gd name="connsiteY8" fmla="*/ 681879 h 2291474"/>
                <a:gd name="connsiteX9" fmla="*/ 1176719 w 1422362"/>
                <a:gd name="connsiteY9" fmla="*/ 650210 h 2291474"/>
                <a:gd name="connsiteX10" fmla="*/ 1168953 w 1422362"/>
                <a:gd name="connsiteY10" fmla="*/ 949189 h 2291474"/>
                <a:gd name="connsiteX11" fmla="*/ 1156855 w 1422362"/>
                <a:gd name="connsiteY11" fmla="*/ 638460 h 2291474"/>
                <a:gd name="connsiteX12" fmla="*/ 927050 w 1422362"/>
                <a:gd name="connsiteY12" fmla="*/ 596083 h 2291474"/>
                <a:gd name="connsiteX13" fmla="*/ 957315 w 1422362"/>
                <a:gd name="connsiteY13" fmla="*/ 925297 h 2291474"/>
                <a:gd name="connsiteX14" fmla="*/ 905990 w 1422362"/>
                <a:gd name="connsiteY14" fmla="*/ 595041 h 2291474"/>
                <a:gd name="connsiteX15" fmla="*/ 711016 w 1422362"/>
                <a:gd name="connsiteY15" fmla="*/ 550747 h 2291474"/>
                <a:gd name="connsiteX16" fmla="*/ 729319 w 1422362"/>
                <a:gd name="connsiteY16" fmla="*/ 938954 h 2291474"/>
                <a:gd name="connsiteX17" fmla="*/ 673525 w 1422362"/>
                <a:gd name="connsiteY17" fmla="*/ 130688 h 2291474"/>
                <a:gd name="connsiteX18" fmla="*/ 471802 w 1422362"/>
                <a:gd name="connsiteY18" fmla="*/ 127084 h 2291474"/>
                <a:gd name="connsiteX19" fmla="*/ 473286 w 1422362"/>
                <a:gd name="connsiteY19" fmla="*/ 1293254 h 2291474"/>
                <a:gd name="connsiteX20" fmla="*/ 338442 w 1422362"/>
                <a:gd name="connsiteY20" fmla="*/ 1239349 h 2291474"/>
                <a:gd name="connsiteX21" fmla="*/ 719 w 1422362"/>
                <a:gd name="connsiteY21" fmla="*/ 938672 h 2291474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14198 h 2267000"/>
                <a:gd name="connsiteX1" fmla="*/ 140932 w 1422362"/>
                <a:gd name="connsiteY1" fmla="*/ 1309972 h 2267000"/>
                <a:gd name="connsiteX2" fmla="*/ 309182 w 1422362"/>
                <a:gd name="connsiteY2" fmla="*/ 1668417 h 2267000"/>
                <a:gd name="connsiteX3" fmla="*/ 548773 w 1422362"/>
                <a:gd name="connsiteY3" fmla="*/ 1892991 h 2267000"/>
                <a:gd name="connsiteX4" fmla="*/ 582370 w 1422362"/>
                <a:gd name="connsiteY4" fmla="*/ 2253885 h 2267000"/>
                <a:gd name="connsiteX5" fmla="*/ 1253027 w 1422362"/>
                <a:gd name="connsiteY5" fmla="*/ 2267000 h 2267000"/>
                <a:gd name="connsiteX6" fmla="*/ 1262460 w 1422362"/>
                <a:gd name="connsiteY6" fmla="*/ 1943727 h 2267000"/>
                <a:gd name="connsiteX7" fmla="*/ 1421092 w 1422362"/>
                <a:gd name="connsiteY7" fmla="*/ 1083201 h 2267000"/>
                <a:gd name="connsiteX8" fmla="*/ 1369124 w 1422362"/>
                <a:gd name="connsiteY8" fmla="*/ 657405 h 2267000"/>
                <a:gd name="connsiteX9" fmla="*/ 1176719 w 1422362"/>
                <a:gd name="connsiteY9" fmla="*/ 625736 h 2267000"/>
                <a:gd name="connsiteX10" fmla="*/ 1168953 w 1422362"/>
                <a:gd name="connsiteY10" fmla="*/ 924715 h 2267000"/>
                <a:gd name="connsiteX11" fmla="*/ 1156855 w 1422362"/>
                <a:gd name="connsiteY11" fmla="*/ 613986 h 2267000"/>
                <a:gd name="connsiteX12" fmla="*/ 927050 w 1422362"/>
                <a:gd name="connsiteY12" fmla="*/ 571609 h 2267000"/>
                <a:gd name="connsiteX13" fmla="*/ 957315 w 1422362"/>
                <a:gd name="connsiteY13" fmla="*/ 900823 h 2267000"/>
                <a:gd name="connsiteX14" fmla="*/ 905990 w 1422362"/>
                <a:gd name="connsiteY14" fmla="*/ 570567 h 2267000"/>
                <a:gd name="connsiteX15" fmla="*/ 711016 w 1422362"/>
                <a:gd name="connsiteY15" fmla="*/ 526273 h 2267000"/>
                <a:gd name="connsiteX16" fmla="*/ 714846 w 1422362"/>
                <a:gd name="connsiteY16" fmla="*/ 914480 h 2267000"/>
                <a:gd name="connsiteX17" fmla="*/ 673525 w 1422362"/>
                <a:gd name="connsiteY17" fmla="*/ 106214 h 2267000"/>
                <a:gd name="connsiteX18" fmla="*/ 486275 w 1422362"/>
                <a:gd name="connsiteY18" fmla="*/ 174974 h 2267000"/>
                <a:gd name="connsiteX19" fmla="*/ 473286 w 1422362"/>
                <a:gd name="connsiteY19" fmla="*/ 1268780 h 2267000"/>
                <a:gd name="connsiteX20" fmla="*/ 338442 w 1422362"/>
                <a:gd name="connsiteY20" fmla="*/ 1214875 h 2267000"/>
                <a:gd name="connsiteX21" fmla="*/ 719 w 1422362"/>
                <a:gd name="connsiteY21" fmla="*/ 914198 h 2267000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904644 h 2257446"/>
                <a:gd name="connsiteX1" fmla="*/ 140932 w 1422362"/>
                <a:gd name="connsiteY1" fmla="*/ 1300418 h 2257446"/>
                <a:gd name="connsiteX2" fmla="*/ 309182 w 1422362"/>
                <a:gd name="connsiteY2" fmla="*/ 1658863 h 2257446"/>
                <a:gd name="connsiteX3" fmla="*/ 548773 w 1422362"/>
                <a:gd name="connsiteY3" fmla="*/ 1883437 h 2257446"/>
                <a:gd name="connsiteX4" fmla="*/ 582370 w 1422362"/>
                <a:gd name="connsiteY4" fmla="*/ 2244331 h 2257446"/>
                <a:gd name="connsiteX5" fmla="*/ 1253027 w 1422362"/>
                <a:gd name="connsiteY5" fmla="*/ 2257446 h 2257446"/>
                <a:gd name="connsiteX6" fmla="*/ 1262460 w 1422362"/>
                <a:gd name="connsiteY6" fmla="*/ 1934173 h 2257446"/>
                <a:gd name="connsiteX7" fmla="*/ 1421092 w 1422362"/>
                <a:gd name="connsiteY7" fmla="*/ 1073647 h 2257446"/>
                <a:gd name="connsiteX8" fmla="*/ 1369124 w 1422362"/>
                <a:gd name="connsiteY8" fmla="*/ 647851 h 2257446"/>
                <a:gd name="connsiteX9" fmla="*/ 1176719 w 1422362"/>
                <a:gd name="connsiteY9" fmla="*/ 616182 h 2257446"/>
                <a:gd name="connsiteX10" fmla="*/ 1168953 w 1422362"/>
                <a:gd name="connsiteY10" fmla="*/ 915161 h 2257446"/>
                <a:gd name="connsiteX11" fmla="*/ 1156855 w 1422362"/>
                <a:gd name="connsiteY11" fmla="*/ 604432 h 2257446"/>
                <a:gd name="connsiteX12" fmla="*/ 927050 w 1422362"/>
                <a:gd name="connsiteY12" fmla="*/ 562055 h 2257446"/>
                <a:gd name="connsiteX13" fmla="*/ 957315 w 1422362"/>
                <a:gd name="connsiteY13" fmla="*/ 891269 h 2257446"/>
                <a:gd name="connsiteX14" fmla="*/ 905990 w 1422362"/>
                <a:gd name="connsiteY14" fmla="*/ 561013 h 2257446"/>
                <a:gd name="connsiteX15" fmla="*/ 711016 w 1422362"/>
                <a:gd name="connsiteY15" fmla="*/ 516719 h 2257446"/>
                <a:gd name="connsiteX16" fmla="*/ 714846 w 1422362"/>
                <a:gd name="connsiteY16" fmla="*/ 904926 h 2257446"/>
                <a:gd name="connsiteX17" fmla="*/ 683174 w 1422362"/>
                <a:gd name="connsiteY17" fmla="*/ 125606 h 2257446"/>
                <a:gd name="connsiteX18" fmla="*/ 486275 w 1422362"/>
                <a:gd name="connsiteY18" fmla="*/ 165420 h 2257446"/>
                <a:gd name="connsiteX19" fmla="*/ 473286 w 1422362"/>
                <a:gd name="connsiteY19" fmla="*/ 1259226 h 2257446"/>
                <a:gd name="connsiteX20" fmla="*/ 338442 w 1422362"/>
                <a:gd name="connsiteY20" fmla="*/ 1205321 h 2257446"/>
                <a:gd name="connsiteX21" fmla="*/ 719 w 1422362"/>
                <a:gd name="connsiteY21" fmla="*/ 904644 h 2257446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73286 w 1422362"/>
                <a:gd name="connsiteY19" fmla="*/ 1255537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0 w 1494007"/>
                <a:gd name="connsiteY0" fmla="*/ 886482 h 2253757"/>
                <a:gd name="connsiteX1" fmla="*/ 212577 w 1494007"/>
                <a:gd name="connsiteY1" fmla="*/ 1296729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115210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147622"/>
                <a:gd name="connsiteX1" fmla="*/ 202929 w 1494007"/>
                <a:gd name="connsiteY1" fmla="*/ 1320850 h 2147622"/>
                <a:gd name="connsiteX2" fmla="*/ 438719 w 1494007"/>
                <a:gd name="connsiteY2" fmla="*/ 1655174 h 2147622"/>
                <a:gd name="connsiteX3" fmla="*/ 620418 w 1494007"/>
                <a:gd name="connsiteY3" fmla="*/ 1879748 h 2147622"/>
                <a:gd name="connsiteX4" fmla="*/ 654015 w 1494007"/>
                <a:gd name="connsiteY4" fmla="*/ 2115210 h 2147622"/>
                <a:gd name="connsiteX5" fmla="*/ 1339145 w 1494007"/>
                <a:gd name="connsiteY5" fmla="*/ 2147622 h 2147622"/>
                <a:gd name="connsiteX6" fmla="*/ 1334105 w 1494007"/>
                <a:gd name="connsiteY6" fmla="*/ 1930484 h 2147622"/>
                <a:gd name="connsiteX7" fmla="*/ 1492737 w 1494007"/>
                <a:gd name="connsiteY7" fmla="*/ 1069958 h 2147622"/>
                <a:gd name="connsiteX8" fmla="*/ 1440769 w 1494007"/>
                <a:gd name="connsiteY8" fmla="*/ 644162 h 2147622"/>
                <a:gd name="connsiteX9" fmla="*/ 1248364 w 1494007"/>
                <a:gd name="connsiteY9" fmla="*/ 612493 h 2147622"/>
                <a:gd name="connsiteX10" fmla="*/ 1240598 w 1494007"/>
                <a:gd name="connsiteY10" fmla="*/ 911472 h 2147622"/>
                <a:gd name="connsiteX11" fmla="*/ 1228500 w 1494007"/>
                <a:gd name="connsiteY11" fmla="*/ 600743 h 2147622"/>
                <a:gd name="connsiteX12" fmla="*/ 998695 w 1494007"/>
                <a:gd name="connsiteY12" fmla="*/ 558366 h 2147622"/>
                <a:gd name="connsiteX13" fmla="*/ 1028960 w 1494007"/>
                <a:gd name="connsiteY13" fmla="*/ 887580 h 2147622"/>
                <a:gd name="connsiteX14" fmla="*/ 977635 w 1494007"/>
                <a:gd name="connsiteY14" fmla="*/ 557324 h 2147622"/>
                <a:gd name="connsiteX15" fmla="*/ 782661 w 1494007"/>
                <a:gd name="connsiteY15" fmla="*/ 513030 h 2147622"/>
                <a:gd name="connsiteX16" fmla="*/ 786491 w 1494007"/>
                <a:gd name="connsiteY16" fmla="*/ 901237 h 2147622"/>
                <a:gd name="connsiteX17" fmla="*/ 754819 w 1494007"/>
                <a:gd name="connsiteY17" fmla="*/ 121917 h 2147622"/>
                <a:gd name="connsiteX18" fmla="*/ 557920 w 1494007"/>
                <a:gd name="connsiteY18" fmla="*/ 161731 h 2147622"/>
                <a:gd name="connsiteX19" fmla="*/ 535282 w 1494007"/>
                <a:gd name="connsiteY19" fmla="*/ 1183173 h 2147622"/>
                <a:gd name="connsiteX20" fmla="*/ 376317 w 1494007"/>
                <a:gd name="connsiteY20" fmla="*/ 1148565 h 2147622"/>
                <a:gd name="connsiteX21" fmla="*/ 0 w 1494007"/>
                <a:gd name="connsiteY21" fmla="*/ 886482 h 2147622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33149"/>
                <a:gd name="connsiteX1" fmla="*/ 227051 w 1518129"/>
                <a:gd name="connsiteY1" fmla="*/ 1320850 h 2133149"/>
                <a:gd name="connsiteX2" fmla="*/ 462841 w 1518129"/>
                <a:gd name="connsiteY2" fmla="*/ 1655174 h 2133149"/>
                <a:gd name="connsiteX3" fmla="*/ 644540 w 1518129"/>
                <a:gd name="connsiteY3" fmla="*/ 1879748 h 2133149"/>
                <a:gd name="connsiteX4" fmla="*/ 678137 w 1518129"/>
                <a:gd name="connsiteY4" fmla="*/ 2115210 h 2133149"/>
                <a:gd name="connsiteX5" fmla="*/ 1348794 w 1518129"/>
                <a:gd name="connsiteY5" fmla="*/ 2133149 h 2133149"/>
                <a:gd name="connsiteX6" fmla="*/ 1358227 w 1518129"/>
                <a:gd name="connsiteY6" fmla="*/ 1930484 h 2133149"/>
                <a:gd name="connsiteX7" fmla="*/ 1516859 w 1518129"/>
                <a:gd name="connsiteY7" fmla="*/ 1069958 h 2133149"/>
                <a:gd name="connsiteX8" fmla="*/ 1464891 w 1518129"/>
                <a:gd name="connsiteY8" fmla="*/ 644162 h 2133149"/>
                <a:gd name="connsiteX9" fmla="*/ 1272486 w 1518129"/>
                <a:gd name="connsiteY9" fmla="*/ 612493 h 2133149"/>
                <a:gd name="connsiteX10" fmla="*/ 1264720 w 1518129"/>
                <a:gd name="connsiteY10" fmla="*/ 911472 h 2133149"/>
                <a:gd name="connsiteX11" fmla="*/ 1252622 w 1518129"/>
                <a:gd name="connsiteY11" fmla="*/ 600743 h 2133149"/>
                <a:gd name="connsiteX12" fmla="*/ 1022817 w 1518129"/>
                <a:gd name="connsiteY12" fmla="*/ 558366 h 2133149"/>
                <a:gd name="connsiteX13" fmla="*/ 1053082 w 1518129"/>
                <a:gd name="connsiteY13" fmla="*/ 887580 h 2133149"/>
                <a:gd name="connsiteX14" fmla="*/ 1001757 w 1518129"/>
                <a:gd name="connsiteY14" fmla="*/ 557324 h 2133149"/>
                <a:gd name="connsiteX15" fmla="*/ 806783 w 1518129"/>
                <a:gd name="connsiteY15" fmla="*/ 513030 h 2133149"/>
                <a:gd name="connsiteX16" fmla="*/ 810613 w 1518129"/>
                <a:gd name="connsiteY16" fmla="*/ 901237 h 2133149"/>
                <a:gd name="connsiteX17" fmla="*/ 778941 w 1518129"/>
                <a:gd name="connsiteY17" fmla="*/ 121917 h 2133149"/>
                <a:gd name="connsiteX18" fmla="*/ 582042 w 1518129"/>
                <a:gd name="connsiteY18" fmla="*/ 161731 h 2133149"/>
                <a:gd name="connsiteX19" fmla="*/ 554580 w 1518129"/>
                <a:gd name="connsiteY19" fmla="*/ 1197645 h 2133149"/>
                <a:gd name="connsiteX20" fmla="*/ 419736 w 1518129"/>
                <a:gd name="connsiteY20" fmla="*/ 1153389 h 2133149"/>
                <a:gd name="connsiteX21" fmla="*/ 0 w 1518129"/>
                <a:gd name="connsiteY21" fmla="*/ 891306 h 2133149"/>
                <a:gd name="connsiteX0" fmla="*/ 0 w 1518129"/>
                <a:gd name="connsiteY0" fmla="*/ 891306 h 2115210"/>
                <a:gd name="connsiteX1" fmla="*/ 227051 w 1518129"/>
                <a:gd name="connsiteY1" fmla="*/ 1320850 h 2115210"/>
                <a:gd name="connsiteX2" fmla="*/ 462841 w 1518129"/>
                <a:gd name="connsiteY2" fmla="*/ 1655174 h 2115210"/>
                <a:gd name="connsiteX3" fmla="*/ 644540 w 1518129"/>
                <a:gd name="connsiteY3" fmla="*/ 1879748 h 2115210"/>
                <a:gd name="connsiteX4" fmla="*/ 678137 w 1518129"/>
                <a:gd name="connsiteY4" fmla="*/ 2115210 h 2115210"/>
                <a:gd name="connsiteX5" fmla="*/ 1339145 w 1518129"/>
                <a:gd name="connsiteY5" fmla="*/ 2113852 h 2115210"/>
                <a:gd name="connsiteX6" fmla="*/ 1358227 w 1518129"/>
                <a:gd name="connsiteY6" fmla="*/ 1930484 h 2115210"/>
                <a:gd name="connsiteX7" fmla="*/ 1516859 w 1518129"/>
                <a:gd name="connsiteY7" fmla="*/ 1069958 h 2115210"/>
                <a:gd name="connsiteX8" fmla="*/ 1464891 w 1518129"/>
                <a:gd name="connsiteY8" fmla="*/ 644162 h 2115210"/>
                <a:gd name="connsiteX9" fmla="*/ 1272486 w 1518129"/>
                <a:gd name="connsiteY9" fmla="*/ 612493 h 2115210"/>
                <a:gd name="connsiteX10" fmla="*/ 1264720 w 1518129"/>
                <a:gd name="connsiteY10" fmla="*/ 911472 h 2115210"/>
                <a:gd name="connsiteX11" fmla="*/ 1252622 w 1518129"/>
                <a:gd name="connsiteY11" fmla="*/ 600743 h 2115210"/>
                <a:gd name="connsiteX12" fmla="*/ 1022817 w 1518129"/>
                <a:gd name="connsiteY12" fmla="*/ 558366 h 2115210"/>
                <a:gd name="connsiteX13" fmla="*/ 1053082 w 1518129"/>
                <a:gd name="connsiteY13" fmla="*/ 887580 h 2115210"/>
                <a:gd name="connsiteX14" fmla="*/ 1001757 w 1518129"/>
                <a:gd name="connsiteY14" fmla="*/ 557324 h 2115210"/>
                <a:gd name="connsiteX15" fmla="*/ 806783 w 1518129"/>
                <a:gd name="connsiteY15" fmla="*/ 513030 h 2115210"/>
                <a:gd name="connsiteX16" fmla="*/ 810613 w 1518129"/>
                <a:gd name="connsiteY16" fmla="*/ 901237 h 2115210"/>
                <a:gd name="connsiteX17" fmla="*/ 778941 w 1518129"/>
                <a:gd name="connsiteY17" fmla="*/ 121917 h 2115210"/>
                <a:gd name="connsiteX18" fmla="*/ 582042 w 1518129"/>
                <a:gd name="connsiteY18" fmla="*/ 161731 h 2115210"/>
                <a:gd name="connsiteX19" fmla="*/ 554580 w 1518129"/>
                <a:gd name="connsiteY19" fmla="*/ 1197645 h 2115210"/>
                <a:gd name="connsiteX20" fmla="*/ 419736 w 1518129"/>
                <a:gd name="connsiteY20" fmla="*/ 1153389 h 2115210"/>
                <a:gd name="connsiteX21" fmla="*/ 0 w 1518129"/>
                <a:gd name="connsiteY21" fmla="*/ 891306 h 2115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18129" h="2115210">
                  <a:moveTo>
                    <a:pt x="0" y="891306"/>
                  </a:moveTo>
                  <a:cubicBezTo>
                    <a:pt x="124742" y="1042097"/>
                    <a:pt x="180313" y="1188925"/>
                    <a:pt x="227051" y="1320850"/>
                  </a:cubicBezTo>
                  <a:cubicBezTo>
                    <a:pt x="283134" y="1440332"/>
                    <a:pt x="360533" y="1506746"/>
                    <a:pt x="462841" y="1655174"/>
                  </a:cubicBezTo>
                  <a:cubicBezTo>
                    <a:pt x="565096" y="1757587"/>
                    <a:pt x="604529" y="1837560"/>
                    <a:pt x="644540" y="1879748"/>
                  </a:cubicBezTo>
                  <a:cubicBezTo>
                    <a:pt x="721823" y="1966655"/>
                    <a:pt x="679875" y="2008729"/>
                    <a:pt x="678137" y="2115210"/>
                  </a:cubicBezTo>
                  <a:lnTo>
                    <a:pt x="1339145" y="2113852"/>
                  </a:lnTo>
                  <a:cubicBezTo>
                    <a:pt x="1324322" y="2047548"/>
                    <a:pt x="1303318" y="2034201"/>
                    <a:pt x="1358227" y="1930484"/>
                  </a:cubicBezTo>
                  <a:cubicBezTo>
                    <a:pt x="1521981" y="1634855"/>
                    <a:pt x="1516858" y="1179685"/>
                    <a:pt x="1516859" y="1069958"/>
                  </a:cubicBezTo>
                  <a:cubicBezTo>
                    <a:pt x="1522576" y="857179"/>
                    <a:pt x="1509640" y="720406"/>
                    <a:pt x="1464891" y="644162"/>
                  </a:cubicBezTo>
                  <a:cubicBezTo>
                    <a:pt x="1396021" y="572742"/>
                    <a:pt x="1370976" y="579197"/>
                    <a:pt x="1272486" y="612493"/>
                  </a:cubicBezTo>
                  <a:cubicBezTo>
                    <a:pt x="1306205" y="707004"/>
                    <a:pt x="1275123" y="829781"/>
                    <a:pt x="1264720" y="911472"/>
                  </a:cubicBezTo>
                  <a:cubicBezTo>
                    <a:pt x="1250153" y="907906"/>
                    <a:pt x="1292939" y="659594"/>
                    <a:pt x="1252622" y="600743"/>
                  </a:cubicBezTo>
                  <a:cubicBezTo>
                    <a:pt x="1202656" y="541892"/>
                    <a:pt x="1107533" y="508148"/>
                    <a:pt x="1022817" y="558366"/>
                  </a:cubicBezTo>
                  <a:cubicBezTo>
                    <a:pt x="1086811" y="668103"/>
                    <a:pt x="1058849" y="793697"/>
                    <a:pt x="1053082" y="887580"/>
                  </a:cubicBezTo>
                  <a:cubicBezTo>
                    <a:pt x="1041532" y="883386"/>
                    <a:pt x="1071753" y="653519"/>
                    <a:pt x="1001757" y="557324"/>
                  </a:cubicBezTo>
                  <a:cubicBezTo>
                    <a:pt x="946234" y="504548"/>
                    <a:pt x="915026" y="504758"/>
                    <a:pt x="806783" y="513030"/>
                  </a:cubicBezTo>
                  <a:cubicBezTo>
                    <a:pt x="816055" y="653003"/>
                    <a:pt x="822837" y="732256"/>
                    <a:pt x="810613" y="901237"/>
                  </a:cubicBezTo>
                  <a:cubicBezTo>
                    <a:pt x="782414" y="451352"/>
                    <a:pt x="784675" y="276900"/>
                    <a:pt x="778941" y="121917"/>
                  </a:cubicBezTo>
                  <a:cubicBezTo>
                    <a:pt x="774616" y="-32693"/>
                    <a:pt x="569584" y="-61779"/>
                    <a:pt x="582042" y="161731"/>
                  </a:cubicBezTo>
                  <a:cubicBezTo>
                    <a:pt x="570378" y="380417"/>
                    <a:pt x="623442" y="1132875"/>
                    <a:pt x="554580" y="1197645"/>
                  </a:cubicBezTo>
                  <a:cubicBezTo>
                    <a:pt x="495024" y="1230412"/>
                    <a:pt x="496393" y="1222363"/>
                    <a:pt x="419736" y="1153389"/>
                  </a:cubicBezTo>
                  <a:cubicBezTo>
                    <a:pt x="331744" y="1046414"/>
                    <a:pt x="197603" y="767201"/>
                    <a:pt x="0" y="89130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86237614-27E4-4E44-AB53-441F724A66AE}"/>
                </a:ext>
              </a:extLst>
            </p:cNvPr>
            <p:cNvGrpSpPr/>
            <p:nvPr/>
          </p:nvGrpSpPr>
          <p:grpSpPr>
            <a:xfrm rot="5400000">
              <a:off x="-91119" y="4126341"/>
              <a:ext cx="1048447" cy="872955"/>
              <a:chOff x="967066" y="4263648"/>
              <a:chExt cx="670418" cy="1251022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8683E0C-15A4-46D0-831E-ED181CF631FA}"/>
                  </a:ext>
                </a:extLst>
              </p:cNvPr>
              <p:cNvSpPr/>
              <p:nvPr/>
            </p:nvSpPr>
            <p:spPr>
              <a:xfrm rot="16200000">
                <a:off x="1080146" y="4196080"/>
                <a:ext cx="457516" cy="59265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E9E7157D-D83F-4008-BAFC-FA76DE72D77D}"/>
                  </a:ext>
                </a:extLst>
              </p:cNvPr>
              <p:cNvSpPr/>
              <p:nvPr/>
            </p:nvSpPr>
            <p:spPr>
              <a:xfrm rot="16200000">
                <a:off x="858794" y="4735980"/>
                <a:ext cx="886962" cy="670418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250163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837127" y="339509"/>
            <a:ext cx="11204619" cy="5855229"/>
          </a:xfrm>
        </p:spPr>
        <p:txBody>
          <a:bodyPr/>
          <a:lstStyle/>
          <a:p>
            <a:pPr algn="l"/>
            <a:endParaRPr lang="en-IN" sz="32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9A2186A-C326-48DC-8E09-0BB48FF9D3DE}"/>
              </a:ext>
            </a:extLst>
          </p:cNvPr>
          <p:cNvGrpSpPr/>
          <p:nvPr/>
        </p:nvGrpSpPr>
        <p:grpSpPr>
          <a:xfrm>
            <a:off x="98906" y="313751"/>
            <a:ext cx="648068" cy="476518"/>
            <a:chOff x="-3373" y="3444677"/>
            <a:chExt cx="3155739" cy="1643520"/>
          </a:xfrm>
        </p:grpSpPr>
        <p:sp>
          <p:nvSpPr>
            <p:cNvPr id="4" name="Freeform 61">
              <a:extLst>
                <a:ext uri="{FF2B5EF4-FFF2-40B4-BE49-F238E27FC236}">
                  <a16:creationId xmlns:a16="http://schemas.microsoft.com/office/drawing/2014/main" id="{B69C1344-DA27-4625-A365-74DC77A0B525}"/>
                </a:ext>
              </a:extLst>
            </p:cNvPr>
            <p:cNvSpPr/>
            <p:nvPr/>
          </p:nvSpPr>
          <p:spPr>
            <a:xfrm rot="5400000">
              <a:off x="1185646" y="3121477"/>
              <a:ext cx="1643520" cy="2289920"/>
            </a:xfrm>
            <a:custGeom>
              <a:avLst/>
              <a:gdLst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31366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90042 w 1404608"/>
                <a:gd name="connsiteY10" fmla="*/ 599846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702259 w 1404608"/>
                <a:gd name="connsiteY12" fmla="*/ 629107 h 2070201"/>
                <a:gd name="connsiteX13" fmla="*/ 526694 w 1404608"/>
                <a:gd name="connsiteY13" fmla="*/ 0 h 2070201"/>
                <a:gd name="connsiteX14" fmla="*/ 468172 w 1404608"/>
                <a:gd name="connsiteY14" fmla="*/ 1338681 h 2070201"/>
                <a:gd name="connsiteX15" fmla="*/ 321868 w 1404608"/>
                <a:gd name="connsiteY15" fmla="*/ 1287475 h 2070201"/>
                <a:gd name="connsiteX16" fmla="*/ 0 w 1404608"/>
                <a:gd name="connsiteY16" fmla="*/ 1053388 h 2070201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8942 h 2075755"/>
                <a:gd name="connsiteX1" fmla="*/ 124358 w 1404608"/>
                <a:gd name="connsiteY1" fmla="*/ 1388126 h 2075755"/>
                <a:gd name="connsiteX2" fmla="*/ 292608 w 1404608"/>
                <a:gd name="connsiteY2" fmla="*/ 1746571 h 2075755"/>
                <a:gd name="connsiteX3" fmla="*/ 687628 w 1404608"/>
                <a:gd name="connsiteY3" fmla="*/ 2075755 h 2075755"/>
                <a:gd name="connsiteX4" fmla="*/ 1294790 w 1404608"/>
                <a:gd name="connsiteY4" fmla="*/ 2061125 h 2075755"/>
                <a:gd name="connsiteX5" fmla="*/ 1404518 w 1404608"/>
                <a:gd name="connsiteY5" fmla="*/ 1161355 h 2075755"/>
                <a:gd name="connsiteX6" fmla="*/ 1221638 w 1404608"/>
                <a:gd name="connsiteY6" fmla="*/ 773650 h 2075755"/>
                <a:gd name="connsiteX7" fmla="*/ 1177747 w 1404608"/>
                <a:gd name="connsiteY7" fmla="*/ 971160 h 2075755"/>
                <a:gd name="connsiteX8" fmla="*/ 980236 w 1404608"/>
                <a:gd name="connsiteY8" fmla="*/ 700498 h 2075755"/>
                <a:gd name="connsiteX9" fmla="*/ 921715 w 1404608"/>
                <a:gd name="connsiteY9" fmla="*/ 934584 h 2075755"/>
                <a:gd name="connsiteX10" fmla="*/ 738836 w 1404608"/>
                <a:gd name="connsiteY10" fmla="*/ 598085 h 2075755"/>
                <a:gd name="connsiteX11" fmla="*/ 709574 w 1404608"/>
                <a:gd name="connsiteY11" fmla="*/ 941899 h 2075755"/>
                <a:gd name="connsiteX12" fmla="*/ 526694 w 1404608"/>
                <a:gd name="connsiteY12" fmla="*/ 5554 h 2075755"/>
                <a:gd name="connsiteX13" fmla="*/ 468172 w 1404608"/>
                <a:gd name="connsiteY13" fmla="*/ 1344235 h 2075755"/>
                <a:gd name="connsiteX14" fmla="*/ 321868 w 1404608"/>
                <a:gd name="connsiteY14" fmla="*/ 1293029 h 2075755"/>
                <a:gd name="connsiteX15" fmla="*/ 0 w 1404608"/>
                <a:gd name="connsiteY15" fmla="*/ 1058942 h 2075755"/>
                <a:gd name="connsiteX0" fmla="*/ 0 w 1404608"/>
                <a:gd name="connsiteY0" fmla="*/ 1029958 h 2046771"/>
                <a:gd name="connsiteX1" fmla="*/ 124358 w 1404608"/>
                <a:gd name="connsiteY1" fmla="*/ 1359142 h 2046771"/>
                <a:gd name="connsiteX2" fmla="*/ 292608 w 1404608"/>
                <a:gd name="connsiteY2" fmla="*/ 1717587 h 2046771"/>
                <a:gd name="connsiteX3" fmla="*/ 687628 w 1404608"/>
                <a:gd name="connsiteY3" fmla="*/ 2046771 h 2046771"/>
                <a:gd name="connsiteX4" fmla="*/ 1294790 w 1404608"/>
                <a:gd name="connsiteY4" fmla="*/ 2032141 h 2046771"/>
                <a:gd name="connsiteX5" fmla="*/ 1404518 w 1404608"/>
                <a:gd name="connsiteY5" fmla="*/ 1132371 h 2046771"/>
                <a:gd name="connsiteX6" fmla="*/ 1221638 w 1404608"/>
                <a:gd name="connsiteY6" fmla="*/ 744666 h 2046771"/>
                <a:gd name="connsiteX7" fmla="*/ 1177747 w 1404608"/>
                <a:gd name="connsiteY7" fmla="*/ 942176 h 2046771"/>
                <a:gd name="connsiteX8" fmla="*/ 980236 w 1404608"/>
                <a:gd name="connsiteY8" fmla="*/ 671514 h 2046771"/>
                <a:gd name="connsiteX9" fmla="*/ 921715 w 1404608"/>
                <a:gd name="connsiteY9" fmla="*/ 905600 h 2046771"/>
                <a:gd name="connsiteX10" fmla="*/ 738836 w 1404608"/>
                <a:gd name="connsiteY10" fmla="*/ 569101 h 2046771"/>
                <a:gd name="connsiteX11" fmla="*/ 709574 w 1404608"/>
                <a:gd name="connsiteY11" fmla="*/ 912915 h 2046771"/>
                <a:gd name="connsiteX12" fmla="*/ 526694 w 1404608"/>
                <a:gd name="connsiteY12" fmla="*/ 5831 h 2046771"/>
                <a:gd name="connsiteX13" fmla="*/ 468172 w 1404608"/>
                <a:gd name="connsiteY13" fmla="*/ 1315251 h 2046771"/>
                <a:gd name="connsiteX14" fmla="*/ 321868 w 1404608"/>
                <a:gd name="connsiteY14" fmla="*/ 1264045 h 2046771"/>
                <a:gd name="connsiteX15" fmla="*/ 0 w 1404608"/>
                <a:gd name="connsiteY15" fmla="*/ 1029958 h 2046771"/>
                <a:gd name="connsiteX0" fmla="*/ 0 w 1404608"/>
                <a:gd name="connsiteY0" fmla="*/ 1024127 h 2040940"/>
                <a:gd name="connsiteX1" fmla="*/ 124358 w 1404608"/>
                <a:gd name="connsiteY1" fmla="*/ 1353311 h 2040940"/>
                <a:gd name="connsiteX2" fmla="*/ 292608 w 1404608"/>
                <a:gd name="connsiteY2" fmla="*/ 1711756 h 2040940"/>
                <a:gd name="connsiteX3" fmla="*/ 687628 w 1404608"/>
                <a:gd name="connsiteY3" fmla="*/ 2040940 h 2040940"/>
                <a:gd name="connsiteX4" fmla="*/ 1294790 w 1404608"/>
                <a:gd name="connsiteY4" fmla="*/ 2026310 h 2040940"/>
                <a:gd name="connsiteX5" fmla="*/ 1404518 w 1404608"/>
                <a:gd name="connsiteY5" fmla="*/ 1126540 h 2040940"/>
                <a:gd name="connsiteX6" fmla="*/ 1221638 w 1404608"/>
                <a:gd name="connsiteY6" fmla="*/ 738835 h 2040940"/>
                <a:gd name="connsiteX7" fmla="*/ 1177747 w 1404608"/>
                <a:gd name="connsiteY7" fmla="*/ 936345 h 2040940"/>
                <a:gd name="connsiteX8" fmla="*/ 980236 w 1404608"/>
                <a:gd name="connsiteY8" fmla="*/ 665683 h 2040940"/>
                <a:gd name="connsiteX9" fmla="*/ 921715 w 1404608"/>
                <a:gd name="connsiteY9" fmla="*/ 899769 h 2040940"/>
                <a:gd name="connsiteX10" fmla="*/ 738836 w 1404608"/>
                <a:gd name="connsiteY10" fmla="*/ 563270 h 2040940"/>
                <a:gd name="connsiteX11" fmla="*/ 709574 w 1404608"/>
                <a:gd name="connsiteY11" fmla="*/ 907084 h 2040940"/>
                <a:gd name="connsiteX12" fmla="*/ 526694 w 1404608"/>
                <a:gd name="connsiteY12" fmla="*/ 0 h 2040940"/>
                <a:gd name="connsiteX13" fmla="*/ 468172 w 1404608"/>
                <a:gd name="connsiteY13" fmla="*/ 1309420 h 2040940"/>
                <a:gd name="connsiteX14" fmla="*/ 321868 w 1404608"/>
                <a:gd name="connsiteY14" fmla="*/ 1258214 h 2040940"/>
                <a:gd name="connsiteX15" fmla="*/ 0 w 1404608"/>
                <a:gd name="connsiteY15" fmla="*/ 1024127 h 2040940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370 h 2041183"/>
                <a:gd name="connsiteX1" fmla="*/ 124358 w 1404608"/>
                <a:gd name="connsiteY1" fmla="*/ 1353554 h 2041183"/>
                <a:gd name="connsiteX2" fmla="*/ 292608 w 1404608"/>
                <a:gd name="connsiteY2" fmla="*/ 1711999 h 2041183"/>
                <a:gd name="connsiteX3" fmla="*/ 687628 w 1404608"/>
                <a:gd name="connsiteY3" fmla="*/ 2041183 h 2041183"/>
                <a:gd name="connsiteX4" fmla="*/ 1294790 w 1404608"/>
                <a:gd name="connsiteY4" fmla="*/ 2026553 h 2041183"/>
                <a:gd name="connsiteX5" fmla="*/ 1404518 w 1404608"/>
                <a:gd name="connsiteY5" fmla="*/ 1126783 h 2041183"/>
                <a:gd name="connsiteX6" fmla="*/ 1221638 w 1404608"/>
                <a:gd name="connsiteY6" fmla="*/ 739078 h 2041183"/>
                <a:gd name="connsiteX7" fmla="*/ 1177747 w 1404608"/>
                <a:gd name="connsiteY7" fmla="*/ 936588 h 2041183"/>
                <a:gd name="connsiteX8" fmla="*/ 980236 w 1404608"/>
                <a:gd name="connsiteY8" fmla="*/ 665926 h 2041183"/>
                <a:gd name="connsiteX9" fmla="*/ 921715 w 1404608"/>
                <a:gd name="connsiteY9" fmla="*/ 900012 h 2041183"/>
                <a:gd name="connsiteX10" fmla="*/ 738836 w 1404608"/>
                <a:gd name="connsiteY10" fmla="*/ 563513 h 2041183"/>
                <a:gd name="connsiteX11" fmla="*/ 709574 w 1404608"/>
                <a:gd name="connsiteY11" fmla="*/ 907327 h 2041183"/>
                <a:gd name="connsiteX12" fmla="*/ 526694 w 1404608"/>
                <a:gd name="connsiteY12" fmla="*/ 243 h 2041183"/>
                <a:gd name="connsiteX13" fmla="*/ 468172 w 1404608"/>
                <a:gd name="connsiteY13" fmla="*/ 1309663 h 2041183"/>
                <a:gd name="connsiteX14" fmla="*/ 321868 w 1404608"/>
                <a:gd name="connsiteY14" fmla="*/ 1258457 h 2041183"/>
                <a:gd name="connsiteX15" fmla="*/ 0 w 1404608"/>
                <a:gd name="connsiteY15" fmla="*/ 1024370 h 2041183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55410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36384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52597 w 1421182"/>
                <a:gd name="connsiteY6" fmla="*/ 669316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537 h 2040940"/>
                <a:gd name="connsiteX1" fmla="*/ 140932 w 1421182"/>
                <a:gd name="connsiteY1" fmla="*/ 1353311 h 2040940"/>
                <a:gd name="connsiteX2" fmla="*/ 309182 w 1421182"/>
                <a:gd name="connsiteY2" fmla="*/ 1711756 h 2040940"/>
                <a:gd name="connsiteX3" fmla="*/ 704202 w 1421182"/>
                <a:gd name="connsiteY3" fmla="*/ 2040940 h 2040940"/>
                <a:gd name="connsiteX4" fmla="*/ 1311364 w 1421182"/>
                <a:gd name="connsiteY4" fmla="*/ 2026310 h 2040940"/>
                <a:gd name="connsiteX5" fmla="*/ 1421092 w 1421182"/>
                <a:gd name="connsiteY5" fmla="*/ 1126540 h 2040940"/>
                <a:gd name="connsiteX6" fmla="*/ 1152597 w 1421182"/>
                <a:gd name="connsiteY6" fmla="*/ 669074 h 2040940"/>
                <a:gd name="connsiteX7" fmla="*/ 1168953 w 1421182"/>
                <a:gd name="connsiteY7" fmla="*/ 968054 h 2040940"/>
                <a:gd name="connsiteX8" fmla="*/ 927050 w 1421182"/>
                <a:gd name="connsiteY8" fmla="*/ 614948 h 2040940"/>
                <a:gd name="connsiteX9" fmla="*/ 957315 w 1421182"/>
                <a:gd name="connsiteY9" fmla="*/ 944162 h 2040940"/>
                <a:gd name="connsiteX10" fmla="*/ 711016 w 1421182"/>
                <a:gd name="connsiteY10" fmla="*/ 569612 h 2040940"/>
                <a:gd name="connsiteX11" fmla="*/ 729319 w 1421182"/>
                <a:gd name="connsiteY11" fmla="*/ 957819 h 2040940"/>
                <a:gd name="connsiteX12" fmla="*/ 543268 w 1421182"/>
                <a:gd name="connsiteY12" fmla="*/ 0 h 2040940"/>
                <a:gd name="connsiteX13" fmla="*/ 473286 w 1421182"/>
                <a:gd name="connsiteY13" fmla="*/ 1312119 h 2040940"/>
                <a:gd name="connsiteX14" fmla="*/ 338442 w 1421182"/>
                <a:gd name="connsiteY14" fmla="*/ 1258214 h 2040940"/>
                <a:gd name="connsiteX15" fmla="*/ 719 w 1421182"/>
                <a:gd name="connsiteY15" fmla="*/ 957537 h 2040940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26318"/>
                <a:gd name="connsiteX1" fmla="*/ 140932 w 1421182"/>
                <a:gd name="connsiteY1" fmla="*/ 1353319 h 2026318"/>
                <a:gd name="connsiteX2" fmla="*/ 309182 w 1421182"/>
                <a:gd name="connsiteY2" fmla="*/ 1711764 h 2026318"/>
                <a:gd name="connsiteX3" fmla="*/ 693290 w 1421182"/>
                <a:gd name="connsiteY3" fmla="*/ 2019121 h 2026318"/>
                <a:gd name="connsiteX4" fmla="*/ 1311364 w 1421182"/>
                <a:gd name="connsiteY4" fmla="*/ 2026318 h 2026318"/>
                <a:gd name="connsiteX5" fmla="*/ 1421092 w 1421182"/>
                <a:gd name="connsiteY5" fmla="*/ 1126548 h 2026318"/>
                <a:gd name="connsiteX6" fmla="*/ 1152597 w 1421182"/>
                <a:gd name="connsiteY6" fmla="*/ 669082 h 2026318"/>
                <a:gd name="connsiteX7" fmla="*/ 1168953 w 1421182"/>
                <a:gd name="connsiteY7" fmla="*/ 968062 h 2026318"/>
                <a:gd name="connsiteX8" fmla="*/ 927050 w 1421182"/>
                <a:gd name="connsiteY8" fmla="*/ 614956 h 2026318"/>
                <a:gd name="connsiteX9" fmla="*/ 957315 w 1421182"/>
                <a:gd name="connsiteY9" fmla="*/ 944170 h 2026318"/>
                <a:gd name="connsiteX10" fmla="*/ 711016 w 1421182"/>
                <a:gd name="connsiteY10" fmla="*/ 569620 h 2026318"/>
                <a:gd name="connsiteX11" fmla="*/ 729319 w 1421182"/>
                <a:gd name="connsiteY11" fmla="*/ 957827 h 2026318"/>
                <a:gd name="connsiteX12" fmla="*/ 543268 w 1421182"/>
                <a:gd name="connsiteY12" fmla="*/ 8 h 2026318"/>
                <a:gd name="connsiteX13" fmla="*/ 473286 w 1421182"/>
                <a:gd name="connsiteY13" fmla="*/ 1312127 h 2026318"/>
                <a:gd name="connsiteX14" fmla="*/ 338442 w 1421182"/>
                <a:gd name="connsiteY14" fmla="*/ 1258222 h 2026318"/>
                <a:gd name="connsiteX15" fmla="*/ 719 w 1421182"/>
                <a:gd name="connsiteY15" fmla="*/ 957545 h 2026318"/>
                <a:gd name="connsiteX0" fmla="*/ 719 w 1421182"/>
                <a:gd name="connsiteY0" fmla="*/ 957545 h 2295953"/>
                <a:gd name="connsiteX1" fmla="*/ 140932 w 1421182"/>
                <a:gd name="connsiteY1" fmla="*/ 1353319 h 2295953"/>
                <a:gd name="connsiteX2" fmla="*/ 309182 w 1421182"/>
                <a:gd name="connsiteY2" fmla="*/ 1711764 h 2295953"/>
                <a:gd name="connsiteX3" fmla="*/ 693290 w 1421182"/>
                <a:gd name="connsiteY3" fmla="*/ 2019121 h 2295953"/>
                <a:gd name="connsiteX4" fmla="*/ 722524 w 1421182"/>
                <a:gd name="connsiteY4" fmla="*/ 2295953 h 2295953"/>
                <a:gd name="connsiteX5" fmla="*/ 1311364 w 1421182"/>
                <a:gd name="connsiteY5" fmla="*/ 2026318 h 2295953"/>
                <a:gd name="connsiteX6" fmla="*/ 1421092 w 1421182"/>
                <a:gd name="connsiteY6" fmla="*/ 1126548 h 2295953"/>
                <a:gd name="connsiteX7" fmla="*/ 1152597 w 1421182"/>
                <a:gd name="connsiteY7" fmla="*/ 669082 h 2295953"/>
                <a:gd name="connsiteX8" fmla="*/ 1168953 w 1421182"/>
                <a:gd name="connsiteY8" fmla="*/ 968062 h 2295953"/>
                <a:gd name="connsiteX9" fmla="*/ 927050 w 1421182"/>
                <a:gd name="connsiteY9" fmla="*/ 614956 h 2295953"/>
                <a:gd name="connsiteX10" fmla="*/ 957315 w 1421182"/>
                <a:gd name="connsiteY10" fmla="*/ 944170 h 2295953"/>
                <a:gd name="connsiteX11" fmla="*/ 711016 w 1421182"/>
                <a:gd name="connsiteY11" fmla="*/ 569620 h 2295953"/>
                <a:gd name="connsiteX12" fmla="*/ 729319 w 1421182"/>
                <a:gd name="connsiteY12" fmla="*/ 957827 h 2295953"/>
                <a:gd name="connsiteX13" fmla="*/ 543268 w 1421182"/>
                <a:gd name="connsiteY13" fmla="*/ 8 h 2295953"/>
                <a:gd name="connsiteX14" fmla="*/ 473286 w 1421182"/>
                <a:gd name="connsiteY14" fmla="*/ 1312127 h 2295953"/>
                <a:gd name="connsiteX15" fmla="*/ 338442 w 1421182"/>
                <a:gd name="connsiteY15" fmla="*/ 1258222 h 2295953"/>
                <a:gd name="connsiteX16" fmla="*/ 719 w 1421182"/>
                <a:gd name="connsiteY16" fmla="*/ 957545 h 2295953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93290 w 1421182"/>
                <a:gd name="connsiteY3" fmla="*/ 2019121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26141 w 1421182"/>
                <a:gd name="connsiteY3" fmla="*/ 1985150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4785"/>
                <a:gd name="connsiteX1" fmla="*/ 140932 w 1421182"/>
                <a:gd name="connsiteY1" fmla="*/ 1353319 h 2314785"/>
                <a:gd name="connsiteX2" fmla="*/ 309182 w 1421182"/>
                <a:gd name="connsiteY2" fmla="*/ 1711764 h 2314785"/>
                <a:gd name="connsiteX3" fmla="*/ 626141 w 1421182"/>
                <a:gd name="connsiteY3" fmla="*/ 1985150 h 2314785"/>
                <a:gd name="connsiteX4" fmla="*/ 658780 w 1421182"/>
                <a:gd name="connsiteY4" fmla="*/ 2266927 h 2314785"/>
                <a:gd name="connsiteX5" fmla="*/ 1170733 w 1421182"/>
                <a:gd name="connsiteY5" fmla="*/ 2300858 h 2314785"/>
                <a:gd name="connsiteX6" fmla="*/ 1311364 w 1421182"/>
                <a:gd name="connsiteY6" fmla="*/ 2026318 h 2314785"/>
                <a:gd name="connsiteX7" fmla="*/ 1421092 w 1421182"/>
                <a:gd name="connsiteY7" fmla="*/ 1126548 h 2314785"/>
                <a:gd name="connsiteX8" fmla="*/ 1152597 w 1421182"/>
                <a:gd name="connsiteY8" fmla="*/ 669082 h 2314785"/>
                <a:gd name="connsiteX9" fmla="*/ 1168953 w 1421182"/>
                <a:gd name="connsiteY9" fmla="*/ 968062 h 2314785"/>
                <a:gd name="connsiteX10" fmla="*/ 927050 w 1421182"/>
                <a:gd name="connsiteY10" fmla="*/ 614956 h 2314785"/>
                <a:gd name="connsiteX11" fmla="*/ 957315 w 1421182"/>
                <a:gd name="connsiteY11" fmla="*/ 944170 h 2314785"/>
                <a:gd name="connsiteX12" fmla="*/ 711016 w 1421182"/>
                <a:gd name="connsiteY12" fmla="*/ 569620 h 2314785"/>
                <a:gd name="connsiteX13" fmla="*/ 729319 w 1421182"/>
                <a:gd name="connsiteY13" fmla="*/ 957827 h 2314785"/>
                <a:gd name="connsiteX14" fmla="*/ 543268 w 1421182"/>
                <a:gd name="connsiteY14" fmla="*/ 8 h 2314785"/>
                <a:gd name="connsiteX15" fmla="*/ 473286 w 1421182"/>
                <a:gd name="connsiteY15" fmla="*/ 1312127 h 2314785"/>
                <a:gd name="connsiteX16" fmla="*/ 338442 w 1421182"/>
                <a:gd name="connsiteY16" fmla="*/ 1258222 h 2314785"/>
                <a:gd name="connsiteX17" fmla="*/ 719 w 1421182"/>
                <a:gd name="connsiteY17" fmla="*/ 957545 h 2314785"/>
                <a:gd name="connsiteX0" fmla="*/ 719 w 1421182"/>
                <a:gd name="connsiteY0" fmla="*/ 957545 h 2323891"/>
                <a:gd name="connsiteX1" fmla="*/ 140932 w 1421182"/>
                <a:gd name="connsiteY1" fmla="*/ 1353319 h 2323891"/>
                <a:gd name="connsiteX2" fmla="*/ 309182 w 1421182"/>
                <a:gd name="connsiteY2" fmla="*/ 1711764 h 2323891"/>
                <a:gd name="connsiteX3" fmla="*/ 626141 w 1421182"/>
                <a:gd name="connsiteY3" fmla="*/ 1985150 h 2323891"/>
                <a:gd name="connsiteX4" fmla="*/ 658780 w 1421182"/>
                <a:gd name="connsiteY4" fmla="*/ 2266927 h 2323891"/>
                <a:gd name="connsiteX5" fmla="*/ 1170733 w 1421182"/>
                <a:gd name="connsiteY5" fmla="*/ 2300858 h 2323891"/>
                <a:gd name="connsiteX6" fmla="*/ 1311364 w 1421182"/>
                <a:gd name="connsiteY6" fmla="*/ 2026318 h 2323891"/>
                <a:gd name="connsiteX7" fmla="*/ 1421092 w 1421182"/>
                <a:gd name="connsiteY7" fmla="*/ 1126548 h 2323891"/>
                <a:gd name="connsiteX8" fmla="*/ 1152597 w 1421182"/>
                <a:gd name="connsiteY8" fmla="*/ 669082 h 2323891"/>
                <a:gd name="connsiteX9" fmla="*/ 1168953 w 1421182"/>
                <a:gd name="connsiteY9" fmla="*/ 968062 h 2323891"/>
                <a:gd name="connsiteX10" fmla="*/ 927050 w 1421182"/>
                <a:gd name="connsiteY10" fmla="*/ 614956 h 2323891"/>
                <a:gd name="connsiteX11" fmla="*/ 957315 w 1421182"/>
                <a:gd name="connsiteY11" fmla="*/ 944170 h 2323891"/>
                <a:gd name="connsiteX12" fmla="*/ 711016 w 1421182"/>
                <a:gd name="connsiteY12" fmla="*/ 569620 h 2323891"/>
                <a:gd name="connsiteX13" fmla="*/ 729319 w 1421182"/>
                <a:gd name="connsiteY13" fmla="*/ 957827 h 2323891"/>
                <a:gd name="connsiteX14" fmla="*/ 543268 w 1421182"/>
                <a:gd name="connsiteY14" fmla="*/ 8 h 2323891"/>
                <a:gd name="connsiteX15" fmla="*/ 473286 w 1421182"/>
                <a:gd name="connsiteY15" fmla="*/ 1312127 h 2323891"/>
                <a:gd name="connsiteX16" fmla="*/ 338442 w 1421182"/>
                <a:gd name="connsiteY16" fmla="*/ 1258222 h 2323891"/>
                <a:gd name="connsiteX17" fmla="*/ 719 w 1421182"/>
                <a:gd name="connsiteY17" fmla="*/ 957545 h 2323891"/>
                <a:gd name="connsiteX0" fmla="*/ 719 w 1421182"/>
                <a:gd name="connsiteY0" fmla="*/ 957545 h 2358736"/>
                <a:gd name="connsiteX1" fmla="*/ 140932 w 1421182"/>
                <a:gd name="connsiteY1" fmla="*/ 1353319 h 2358736"/>
                <a:gd name="connsiteX2" fmla="*/ 309182 w 1421182"/>
                <a:gd name="connsiteY2" fmla="*/ 1711764 h 2358736"/>
                <a:gd name="connsiteX3" fmla="*/ 626141 w 1421182"/>
                <a:gd name="connsiteY3" fmla="*/ 1985150 h 2358736"/>
                <a:gd name="connsiteX4" fmla="*/ 658780 w 1421182"/>
                <a:gd name="connsiteY4" fmla="*/ 2266927 h 2358736"/>
                <a:gd name="connsiteX5" fmla="*/ 1227989 w 1421182"/>
                <a:gd name="connsiteY5" fmla="*/ 2341644 h 2358736"/>
                <a:gd name="connsiteX6" fmla="*/ 1311364 w 1421182"/>
                <a:gd name="connsiteY6" fmla="*/ 2026318 h 2358736"/>
                <a:gd name="connsiteX7" fmla="*/ 1421092 w 1421182"/>
                <a:gd name="connsiteY7" fmla="*/ 1126548 h 2358736"/>
                <a:gd name="connsiteX8" fmla="*/ 1152597 w 1421182"/>
                <a:gd name="connsiteY8" fmla="*/ 669082 h 2358736"/>
                <a:gd name="connsiteX9" fmla="*/ 1168953 w 1421182"/>
                <a:gd name="connsiteY9" fmla="*/ 968062 h 2358736"/>
                <a:gd name="connsiteX10" fmla="*/ 927050 w 1421182"/>
                <a:gd name="connsiteY10" fmla="*/ 614956 h 2358736"/>
                <a:gd name="connsiteX11" fmla="*/ 957315 w 1421182"/>
                <a:gd name="connsiteY11" fmla="*/ 944170 h 2358736"/>
                <a:gd name="connsiteX12" fmla="*/ 711016 w 1421182"/>
                <a:gd name="connsiteY12" fmla="*/ 569620 h 2358736"/>
                <a:gd name="connsiteX13" fmla="*/ 729319 w 1421182"/>
                <a:gd name="connsiteY13" fmla="*/ 957827 h 2358736"/>
                <a:gd name="connsiteX14" fmla="*/ 543268 w 1421182"/>
                <a:gd name="connsiteY14" fmla="*/ 8 h 2358736"/>
                <a:gd name="connsiteX15" fmla="*/ 473286 w 1421182"/>
                <a:gd name="connsiteY15" fmla="*/ 1312127 h 2358736"/>
                <a:gd name="connsiteX16" fmla="*/ 338442 w 1421182"/>
                <a:gd name="connsiteY16" fmla="*/ 1258222 h 2358736"/>
                <a:gd name="connsiteX17" fmla="*/ 719 w 1421182"/>
                <a:gd name="connsiteY17" fmla="*/ 957545 h 2358736"/>
                <a:gd name="connsiteX0" fmla="*/ 719 w 1421182"/>
                <a:gd name="connsiteY0" fmla="*/ 957545 h 2341644"/>
                <a:gd name="connsiteX1" fmla="*/ 140932 w 1421182"/>
                <a:gd name="connsiteY1" fmla="*/ 1353319 h 2341644"/>
                <a:gd name="connsiteX2" fmla="*/ 309182 w 1421182"/>
                <a:gd name="connsiteY2" fmla="*/ 1711764 h 2341644"/>
                <a:gd name="connsiteX3" fmla="*/ 626141 w 1421182"/>
                <a:gd name="connsiteY3" fmla="*/ 1985150 h 2341644"/>
                <a:gd name="connsiteX4" fmla="*/ 658780 w 1421182"/>
                <a:gd name="connsiteY4" fmla="*/ 2266927 h 2341644"/>
                <a:gd name="connsiteX5" fmla="*/ 1227989 w 1421182"/>
                <a:gd name="connsiteY5" fmla="*/ 2341644 h 2341644"/>
                <a:gd name="connsiteX6" fmla="*/ 1311364 w 1421182"/>
                <a:gd name="connsiteY6" fmla="*/ 2026318 h 2341644"/>
                <a:gd name="connsiteX7" fmla="*/ 1421092 w 1421182"/>
                <a:gd name="connsiteY7" fmla="*/ 1126548 h 2341644"/>
                <a:gd name="connsiteX8" fmla="*/ 1152597 w 1421182"/>
                <a:gd name="connsiteY8" fmla="*/ 669082 h 2341644"/>
                <a:gd name="connsiteX9" fmla="*/ 1168953 w 1421182"/>
                <a:gd name="connsiteY9" fmla="*/ 968062 h 2341644"/>
                <a:gd name="connsiteX10" fmla="*/ 927050 w 1421182"/>
                <a:gd name="connsiteY10" fmla="*/ 614956 h 2341644"/>
                <a:gd name="connsiteX11" fmla="*/ 957315 w 1421182"/>
                <a:gd name="connsiteY11" fmla="*/ 944170 h 2341644"/>
                <a:gd name="connsiteX12" fmla="*/ 711016 w 1421182"/>
                <a:gd name="connsiteY12" fmla="*/ 569620 h 2341644"/>
                <a:gd name="connsiteX13" fmla="*/ 729319 w 1421182"/>
                <a:gd name="connsiteY13" fmla="*/ 957827 h 2341644"/>
                <a:gd name="connsiteX14" fmla="*/ 543268 w 1421182"/>
                <a:gd name="connsiteY14" fmla="*/ 8 h 2341644"/>
                <a:gd name="connsiteX15" fmla="*/ 473286 w 1421182"/>
                <a:gd name="connsiteY15" fmla="*/ 1312127 h 2341644"/>
                <a:gd name="connsiteX16" fmla="*/ 338442 w 1421182"/>
                <a:gd name="connsiteY16" fmla="*/ 1258222 h 2341644"/>
                <a:gd name="connsiteX17" fmla="*/ 719 w 1421182"/>
                <a:gd name="connsiteY17" fmla="*/ 957545 h 2341644"/>
                <a:gd name="connsiteX0" fmla="*/ 719 w 1421092"/>
                <a:gd name="connsiteY0" fmla="*/ 957545 h 2341644"/>
                <a:gd name="connsiteX1" fmla="*/ 140932 w 1421092"/>
                <a:gd name="connsiteY1" fmla="*/ 1353319 h 2341644"/>
                <a:gd name="connsiteX2" fmla="*/ 309182 w 1421092"/>
                <a:gd name="connsiteY2" fmla="*/ 1711764 h 2341644"/>
                <a:gd name="connsiteX3" fmla="*/ 626141 w 1421092"/>
                <a:gd name="connsiteY3" fmla="*/ 1985150 h 2341644"/>
                <a:gd name="connsiteX4" fmla="*/ 658780 w 1421092"/>
                <a:gd name="connsiteY4" fmla="*/ 2266927 h 2341644"/>
                <a:gd name="connsiteX5" fmla="*/ 1227989 w 1421092"/>
                <a:gd name="connsiteY5" fmla="*/ 2341644 h 2341644"/>
                <a:gd name="connsiteX6" fmla="*/ 1262460 w 1421092"/>
                <a:gd name="connsiteY6" fmla="*/ 1987074 h 2341644"/>
                <a:gd name="connsiteX7" fmla="*/ 1421092 w 1421092"/>
                <a:gd name="connsiteY7" fmla="*/ 1126548 h 2341644"/>
                <a:gd name="connsiteX8" fmla="*/ 1152597 w 1421092"/>
                <a:gd name="connsiteY8" fmla="*/ 669082 h 2341644"/>
                <a:gd name="connsiteX9" fmla="*/ 1168953 w 1421092"/>
                <a:gd name="connsiteY9" fmla="*/ 968062 h 2341644"/>
                <a:gd name="connsiteX10" fmla="*/ 927050 w 1421092"/>
                <a:gd name="connsiteY10" fmla="*/ 614956 h 2341644"/>
                <a:gd name="connsiteX11" fmla="*/ 957315 w 1421092"/>
                <a:gd name="connsiteY11" fmla="*/ 944170 h 2341644"/>
                <a:gd name="connsiteX12" fmla="*/ 711016 w 1421092"/>
                <a:gd name="connsiteY12" fmla="*/ 569620 h 2341644"/>
                <a:gd name="connsiteX13" fmla="*/ 729319 w 1421092"/>
                <a:gd name="connsiteY13" fmla="*/ 957827 h 2341644"/>
                <a:gd name="connsiteX14" fmla="*/ 543268 w 1421092"/>
                <a:gd name="connsiteY14" fmla="*/ 8 h 2341644"/>
                <a:gd name="connsiteX15" fmla="*/ 473286 w 1421092"/>
                <a:gd name="connsiteY15" fmla="*/ 1312127 h 2341644"/>
                <a:gd name="connsiteX16" fmla="*/ 338442 w 1421092"/>
                <a:gd name="connsiteY16" fmla="*/ 1258222 h 2341644"/>
                <a:gd name="connsiteX17" fmla="*/ 719 w 1421092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557331 w 1421109"/>
                <a:gd name="connsiteY4" fmla="*/ 2278453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01148 w 1421109"/>
                <a:gd name="connsiteY4" fmla="*/ 2297232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10754"/>
                <a:gd name="connsiteX1" fmla="*/ 140932 w 1421109"/>
                <a:gd name="connsiteY1" fmla="*/ 1353319 h 2310754"/>
                <a:gd name="connsiteX2" fmla="*/ 309182 w 1421109"/>
                <a:gd name="connsiteY2" fmla="*/ 1711764 h 2310754"/>
                <a:gd name="connsiteX3" fmla="*/ 548773 w 1421109"/>
                <a:gd name="connsiteY3" fmla="*/ 1936338 h 2310754"/>
                <a:gd name="connsiteX4" fmla="*/ 601148 w 1421109"/>
                <a:gd name="connsiteY4" fmla="*/ 2297232 h 2310754"/>
                <a:gd name="connsiteX5" fmla="*/ 1253027 w 1421109"/>
                <a:gd name="connsiteY5" fmla="*/ 2310347 h 2310754"/>
                <a:gd name="connsiteX6" fmla="*/ 1262460 w 1421109"/>
                <a:gd name="connsiteY6" fmla="*/ 1987074 h 2310754"/>
                <a:gd name="connsiteX7" fmla="*/ 1421092 w 1421109"/>
                <a:gd name="connsiteY7" fmla="*/ 1126548 h 2310754"/>
                <a:gd name="connsiteX8" fmla="*/ 1152597 w 1421109"/>
                <a:gd name="connsiteY8" fmla="*/ 669082 h 2310754"/>
                <a:gd name="connsiteX9" fmla="*/ 1168953 w 1421109"/>
                <a:gd name="connsiteY9" fmla="*/ 968062 h 2310754"/>
                <a:gd name="connsiteX10" fmla="*/ 927050 w 1421109"/>
                <a:gd name="connsiteY10" fmla="*/ 614956 h 2310754"/>
                <a:gd name="connsiteX11" fmla="*/ 957315 w 1421109"/>
                <a:gd name="connsiteY11" fmla="*/ 944170 h 2310754"/>
                <a:gd name="connsiteX12" fmla="*/ 711016 w 1421109"/>
                <a:gd name="connsiteY12" fmla="*/ 569620 h 2310754"/>
                <a:gd name="connsiteX13" fmla="*/ 729319 w 1421109"/>
                <a:gd name="connsiteY13" fmla="*/ 957827 h 2310754"/>
                <a:gd name="connsiteX14" fmla="*/ 543268 w 1421109"/>
                <a:gd name="connsiteY14" fmla="*/ 8 h 2310754"/>
                <a:gd name="connsiteX15" fmla="*/ 473286 w 1421109"/>
                <a:gd name="connsiteY15" fmla="*/ 1312127 h 2310754"/>
                <a:gd name="connsiteX16" fmla="*/ 338442 w 1421109"/>
                <a:gd name="connsiteY16" fmla="*/ 1258222 h 2310754"/>
                <a:gd name="connsiteX17" fmla="*/ 719 w 1421109"/>
                <a:gd name="connsiteY17" fmla="*/ 957545 h 2310754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601148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347"/>
                <a:gd name="connsiteX1" fmla="*/ 140932 w 1421109"/>
                <a:gd name="connsiteY1" fmla="*/ 1353319 h 2310347"/>
                <a:gd name="connsiteX2" fmla="*/ 309182 w 1421109"/>
                <a:gd name="connsiteY2" fmla="*/ 1711764 h 2310347"/>
                <a:gd name="connsiteX3" fmla="*/ 548773 w 1421109"/>
                <a:gd name="connsiteY3" fmla="*/ 1936338 h 2310347"/>
                <a:gd name="connsiteX4" fmla="*/ 582370 w 1421109"/>
                <a:gd name="connsiteY4" fmla="*/ 2297232 h 2310347"/>
                <a:gd name="connsiteX5" fmla="*/ 1253027 w 1421109"/>
                <a:gd name="connsiteY5" fmla="*/ 2310347 h 2310347"/>
                <a:gd name="connsiteX6" fmla="*/ 1262460 w 1421109"/>
                <a:gd name="connsiteY6" fmla="*/ 1987074 h 2310347"/>
                <a:gd name="connsiteX7" fmla="*/ 1421092 w 1421109"/>
                <a:gd name="connsiteY7" fmla="*/ 1126548 h 2310347"/>
                <a:gd name="connsiteX8" fmla="*/ 1152597 w 1421109"/>
                <a:gd name="connsiteY8" fmla="*/ 669082 h 2310347"/>
                <a:gd name="connsiteX9" fmla="*/ 1168953 w 1421109"/>
                <a:gd name="connsiteY9" fmla="*/ 968062 h 2310347"/>
                <a:gd name="connsiteX10" fmla="*/ 927050 w 1421109"/>
                <a:gd name="connsiteY10" fmla="*/ 614956 h 2310347"/>
                <a:gd name="connsiteX11" fmla="*/ 957315 w 1421109"/>
                <a:gd name="connsiteY11" fmla="*/ 944170 h 2310347"/>
                <a:gd name="connsiteX12" fmla="*/ 711016 w 1421109"/>
                <a:gd name="connsiteY12" fmla="*/ 569620 h 2310347"/>
                <a:gd name="connsiteX13" fmla="*/ 729319 w 1421109"/>
                <a:gd name="connsiteY13" fmla="*/ 957827 h 2310347"/>
                <a:gd name="connsiteX14" fmla="*/ 543268 w 1421109"/>
                <a:gd name="connsiteY14" fmla="*/ 8 h 2310347"/>
                <a:gd name="connsiteX15" fmla="*/ 473286 w 1421109"/>
                <a:gd name="connsiteY15" fmla="*/ 1312127 h 2310347"/>
                <a:gd name="connsiteX16" fmla="*/ 338442 w 1421109"/>
                <a:gd name="connsiteY16" fmla="*/ 1258222 h 2310347"/>
                <a:gd name="connsiteX17" fmla="*/ 719 w 1421109"/>
                <a:gd name="connsiteY17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6650"/>
                <a:gd name="connsiteY0" fmla="*/ 957545 h 2310347"/>
                <a:gd name="connsiteX1" fmla="*/ 140932 w 1426650"/>
                <a:gd name="connsiteY1" fmla="*/ 1353319 h 2310347"/>
                <a:gd name="connsiteX2" fmla="*/ 309182 w 1426650"/>
                <a:gd name="connsiteY2" fmla="*/ 1711764 h 2310347"/>
                <a:gd name="connsiteX3" fmla="*/ 548773 w 1426650"/>
                <a:gd name="connsiteY3" fmla="*/ 1936338 h 2310347"/>
                <a:gd name="connsiteX4" fmla="*/ 582370 w 1426650"/>
                <a:gd name="connsiteY4" fmla="*/ 2297232 h 2310347"/>
                <a:gd name="connsiteX5" fmla="*/ 1253027 w 1426650"/>
                <a:gd name="connsiteY5" fmla="*/ 2310347 h 2310347"/>
                <a:gd name="connsiteX6" fmla="*/ 1262460 w 1426650"/>
                <a:gd name="connsiteY6" fmla="*/ 1987074 h 2310347"/>
                <a:gd name="connsiteX7" fmla="*/ 1421092 w 1426650"/>
                <a:gd name="connsiteY7" fmla="*/ 1126548 h 2310347"/>
                <a:gd name="connsiteX8" fmla="*/ 1393246 w 1426650"/>
                <a:gd name="connsiteY8" fmla="*/ 734522 h 2310347"/>
                <a:gd name="connsiteX9" fmla="*/ 1186368 w 1426650"/>
                <a:gd name="connsiteY9" fmla="*/ 644961 h 2310347"/>
                <a:gd name="connsiteX10" fmla="*/ 1168953 w 1426650"/>
                <a:gd name="connsiteY10" fmla="*/ 968062 h 2310347"/>
                <a:gd name="connsiteX11" fmla="*/ 1156855 w 1426650"/>
                <a:gd name="connsiteY11" fmla="*/ 657333 h 2310347"/>
                <a:gd name="connsiteX12" fmla="*/ 927050 w 1426650"/>
                <a:gd name="connsiteY12" fmla="*/ 614956 h 2310347"/>
                <a:gd name="connsiteX13" fmla="*/ 957315 w 1426650"/>
                <a:gd name="connsiteY13" fmla="*/ 944170 h 2310347"/>
                <a:gd name="connsiteX14" fmla="*/ 711016 w 1426650"/>
                <a:gd name="connsiteY14" fmla="*/ 569620 h 2310347"/>
                <a:gd name="connsiteX15" fmla="*/ 729319 w 1426650"/>
                <a:gd name="connsiteY15" fmla="*/ 957827 h 2310347"/>
                <a:gd name="connsiteX16" fmla="*/ 543268 w 1426650"/>
                <a:gd name="connsiteY16" fmla="*/ 8 h 2310347"/>
                <a:gd name="connsiteX17" fmla="*/ 473286 w 1426650"/>
                <a:gd name="connsiteY17" fmla="*/ 1312127 h 2310347"/>
                <a:gd name="connsiteX18" fmla="*/ 338442 w 1426650"/>
                <a:gd name="connsiteY18" fmla="*/ 1258222 h 2310347"/>
                <a:gd name="connsiteX19" fmla="*/ 719 w 1426650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711016 w 1422362"/>
                <a:gd name="connsiteY14" fmla="*/ 569620 h 2310347"/>
                <a:gd name="connsiteX15" fmla="*/ 729319 w 1422362"/>
                <a:gd name="connsiteY15" fmla="*/ 957827 h 2310347"/>
                <a:gd name="connsiteX16" fmla="*/ 543268 w 1422362"/>
                <a:gd name="connsiteY16" fmla="*/ 8 h 2310347"/>
                <a:gd name="connsiteX17" fmla="*/ 473286 w 1422362"/>
                <a:gd name="connsiteY17" fmla="*/ 1312127 h 2310347"/>
                <a:gd name="connsiteX18" fmla="*/ 338442 w 1422362"/>
                <a:gd name="connsiteY18" fmla="*/ 1258222 h 2310347"/>
                <a:gd name="connsiteX19" fmla="*/ 719 w 1422362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5260 h 2378062"/>
                <a:gd name="connsiteX1" fmla="*/ 140932 w 1422362"/>
                <a:gd name="connsiteY1" fmla="*/ 1421034 h 2378062"/>
                <a:gd name="connsiteX2" fmla="*/ 309182 w 1422362"/>
                <a:gd name="connsiteY2" fmla="*/ 1779479 h 2378062"/>
                <a:gd name="connsiteX3" fmla="*/ 548773 w 1422362"/>
                <a:gd name="connsiteY3" fmla="*/ 2004053 h 2378062"/>
                <a:gd name="connsiteX4" fmla="*/ 582370 w 1422362"/>
                <a:gd name="connsiteY4" fmla="*/ 2364947 h 2378062"/>
                <a:gd name="connsiteX5" fmla="*/ 1253027 w 1422362"/>
                <a:gd name="connsiteY5" fmla="*/ 2378062 h 2378062"/>
                <a:gd name="connsiteX6" fmla="*/ 1262460 w 1422362"/>
                <a:gd name="connsiteY6" fmla="*/ 2054789 h 2378062"/>
                <a:gd name="connsiteX7" fmla="*/ 1421092 w 1422362"/>
                <a:gd name="connsiteY7" fmla="*/ 1194263 h 2378062"/>
                <a:gd name="connsiteX8" fmla="*/ 1369124 w 1422362"/>
                <a:gd name="connsiteY8" fmla="*/ 768467 h 2378062"/>
                <a:gd name="connsiteX9" fmla="*/ 1176719 w 1422362"/>
                <a:gd name="connsiteY9" fmla="*/ 736798 h 2378062"/>
                <a:gd name="connsiteX10" fmla="*/ 1168953 w 1422362"/>
                <a:gd name="connsiteY10" fmla="*/ 1035777 h 2378062"/>
                <a:gd name="connsiteX11" fmla="*/ 1156855 w 1422362"/>
                <a:gd name="connsiteY11" fmla="*/ 725048 h 2378062"/>
                <a:gd name="connsiteX12" fmla="*/ 927050 w 1422362"/>
                <a:gd name="connsiteY12" fmla="*/ 682671 h 2378062"/>
                <a:gd name="connsiteX13" fmla="*/ 957315 w 1422362"/>
                <a:gd name="connsiteY13" fmla="*/ 1011885 h 2378062"/>
                <a:gd name="connsiteX14" fmla="*/ 905990 w 1422362"/>
                <a:gd name="connsiteY14" fmla="*/ 681629 h 2378062"/>
                <a:gd name="connsiteX15" fmla="*/ 711016 w 1422362"/>
                <a:gd name="connsiteY15" fmla="*/ 637335 h 2378062"/>
                <a:gd name="connsiteX16" fmla="*/ 729319 w 1422362"/>
                <a:gd name="connsiteY16" fmla="*/ 1025542 h 2378062"/>
                <a:gd name="connsiteX17" fmla="*/ 543268 w 1422362"/>
                <a:gd name="connsiteY17" fmla="*/ 67723 h 2378062"/>
                <a:gd name="connsiteX18" fmla="*/ 471802 w 1422362"/>
                <a:gd name="connsiteY18" fmla="*/ 213672 h 2378062"/>
                <a:gd name="connsiteX19" fmla="*/ 473286 w 1422362"/>
                <a:gd name="connsiteY19" fmla="*/ 1379842 h 2378062"/>
                <a:gd name="connsiteX20" fmla="*/ 338442 w 1422362"/>
                <a:gd name="connsiteY20" fmla="*/ 1325937 h 2378062"/>
                <a:gd name="connsiteX21" fmla="*/ 719 w 1422362"/>
                <a:gd name="connsiteY21" fmla="*/ 1025260 h 2378062"/>
                <a:gd name="connsiteX0" fmla="*/ 719 w 1422362"/>
                <a:gd name="connsiteY0" fmla="*/ 1011512 h 2364314"/>
                <a:gd name="connsiteX1" fmla="*/ 140932 w 1422362"/>
                <a:gd name="connsiteY1" fmla="*/ 1407286 h 2364314"/>
                <a:gd name="connsiteX2" fmla="*/ 309182 w 1422362"/>
                <a:gd name="connsiteY2" fmla="*/ 1765731 h 2364314"/>
                <a:gd name="connsiteX3" fmla="*/ 548773 w 1422362"/>
                <a:gd name="connsiteY3" fmla="*/ 1990305 h 2364314"/>
                <a:gd name="connsiteX4" fmla="*/ 582370 w 1422362"/>
                <a:gd name="connsiteY4" fmla="*/ 2351199 h 2364314"/>
                <a:gd name="connsiteX5" fmla="*/ 1253027 w 1422362"/>
                <a:gd name="connsiteY5" fmla="*/ 2364314 h 2364314"/>
                <a:gd name="connsiteX6" fmla="*/ 1262460 w 1422362"/>
                <a:gd name="connsiteY6" fmla="*/ 2041041 h 2364314"/>
                <a:gd name="connsiteX7" fmla="*/ 1421092 w 1422362"/>
                <a:gd name="connsiteY7" fmla="*/ 1180515 h 2364314"/>
                <a:gd name="connsiteX8" fmla="*/ 1369124 w 1422362"/>
                <a:gd name="connsiteY8" fmla="*/ 754719 h 2364314"/>
                <a:gd name="connsiteX9" fmla="*/ 1176719 w 1422362"/>
                <a:gd name="connsiteY9" fmla="*/ 723050 h 2364314"/>
                <a:gd name="connsiteX10" fmla="*/ 1168953 w 1422362"/>
                <a:gd name="connsiteY10" fmla="*/ 1022029 h 2364314"/>
                <a:gd name="connsiteX11" fmla="*/ 1156855 w 1422362"/>
                <a:gd name="connsiteY11" fmla="*/ 711300 h 2364314"/>
                <a:gd name="connsiteX12" fmla="*/ 927050 w 1422362"/>
                <a:gd name="connsiteY12" fmla="*/ 668923 h 2364314"/>
                <a:gd name="connsiteX13" fmla="*/ 957315 w 1422362"/>
                <a:gd name="connsiteY13" fmla="*/ 998137 h 2364314"/>
                <a:gd name="connsiteX14" fmla="*/ 905990 w 1422362"/>
                <a:gd name="connsiteY14" fmla="*/ 667881 h 2364314"/>
                <a:gd name="connsiteX15" fmla="*/ 711016 w 1422362"/>
                <a:gd name="connsiteY15" fmla="*/ 623587 h 2364314"/>
                <a:gd name="connsiteX16" fmla="*/ 729319 w 1422362"/>
                <a:gd name="connsiteY16" fmla="*/ 1011794 h 2364314"/>
                <a:gd name="connsiteX17" fmla="*/ 630106 w 1422362"/>
                <a:gd name="connsiteY17" fmla="*/ 73272 h 2364314"/>
                <a:gd name="connsiteX18" fmla="*/ 471802 w 1422362"/>
                <a:gd name="connsiteY18" fmla="*/ 199924 h 2364314"/>
                <a:gd name="connsiteX19" fmla="*/ 473286 w 1422362"/>
                <a:gd name="connsiteY19" fmla="*/ 1366094 h 2364314"/>
                <a:gd name="connsiteX20" fmla="*/ 338442 w 1422362"/>
                <a:gd name="connsiteY20" fmla="*/ 1312189 h 2364314"/>
                <a:gd name="connsiteX21" fmla="*/ 719 w 1422362"/>
                <a:gd name="connsiteY21" fmla="*/ 1011512 h 2364314"/>
                <a:gd name="connsiteX0" fmla="*/ 719 w 1422362"/>
                <a:gd name="connsiteY0" fmla="*/ 938672 h 2291474"/>
                <a:gd name="connsiteX1" fmla="*/ 140932 w 1422362"/>
                <a:gd name="connsiteY1" fmla="*/ 1334446 h 2291474"/>
                <a:gd name="connsiteX2" fmla="*/ 309182 w 1422362"/>
                <a:gd name="connsiteY2" fmla="*/ 1692891 h 2291474"/>
                <a:gd name="connsiteX3" fmla="*/ 548773 w 1422362"/>
                <a:gd name="connsiteY3" fmla="*/ 1917465 h 2291474"/>
                <a:gd name="connsiteX4" fmla="*/ 582370 w 1422362"/>
                <a:gd name="connsiteY4" fmla="*/ 2278359 h 2291474"/>
                <a:gd name="connsiteX5" fmla="*/ 1253027 w 1422362"/>
                <a:gd name="connsiteY5" fmla="*/ 2291474 h 2291474"/>
                <a:gd name="connsiteX6" fmla="*/ 1262460 w 1422362"/>
                <a:gd name="connsiteY6" fmla="*/ 1968201 h 2291474"/>
                <a:gd name="connsiteX7" fmla="*/ 1421092 w 1422362"/>
                <a:gd name="connsiteY7" fmla="*/ 1107675 h 2291474"/>
                <a:gd name="connsiteX8" fmla="*/ 1369124 w 1422362"/>
                <a:gd name="connsiteY8" fmla="*/ 681879 h 2291474"/>
                <a:gd name="connsiteX9" fmla="*/ 1176719 w 1422362"/>
                <a:gd name="connsiteY9" fmla="*/ 650210 h 2291474"/>
                <a:gd name="connsiteX10" fmla="*/ 1168953 w 1422362"/>
                <a:gd name="connsiteY10" fmla="*/ 949189 h 2291474"/>
                <a:gd name="connsiteX11" fmla="*/ 1156855 w 1422362"/>
                <a:gd name="connsiteY11" fmla="*/ 638460 h 2291474"/>
                <a:gd name="connsiteX12" fmla="*/ 927050 w 1422362"/>
                <a:gd name="connsiteY12" fmla="*/ 596083 h 2291474"/>
                <a:gd name="connsiteX13" fmla="*/ 957315 w 1422362"/>
                <a:gd name="connsiteY13" fmla="*/ 925297 h 2291474"/>
                <a:gd name="connsiteX14" fmla="*/ 905990 w 1422362"/>
                <a:gd name="connsiteY14" fmla="*/ 595041 h 2291474"/>
                <a:gd name="connsiteX15" fmla="*/ 711016 w 1422362"/>
                <a:gd name="connsiteY15" fmla="*/ 550747 h 2291474"/>
                <a:gd name="connsiteX16" fmla="*/ 729319 w 1422362"/>
                <a:gd name="connsiteY16" fmla="*/ 938954 h 2291474"/>
                <a:gd name="connsiteX17" fmla="*/ 673525 w 1422362"/>
                <a:gd name="connsiteY17" fmla="*/ 130688 h 2291474"/>
                <a:gd name="connsiteX18" fmla="*/ 471802 w 1422362"/>
                <a:gd name="connsiteY18" fmla="*/ 127084 h 2291474"/>
                <a:gd name="connsiteX19" fmla="*/ 473286 w 1422362"/>
                <a:gd name="connsiteY19" fmla="*/ 1293254 h 2291474"/>
                <a:gd name="connsiteX20" fmla="*/ 338442 w 1422362"/>
                <a:gd name="connsiteY20" fmla="*/ 1239349 h 2291474"/>
                <a:gd name="connsiteX21" fmla="*/ 719 w 1422362"/>
                <a:gd name="connsiteY21" fmla="*/ 938672 h 2291474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14198 h 2267000"/>
                <a:gd name="connsiteX1" fmla="*/ 140932 w 1422362"/>
                <a:gd name="connsiteY1" fmla="*/ 1309972 h 2267000"/>
                <a:gd name="connsiteX2" fmla="*/ 309182 w 1422362"/>
                <a:gd name="connsiteY2" fmla="*/ 1668417 h 2267000"/>
                <a:gd name="connsiteX3" fmla="*/ 548773 w 1422362"/>
                <a:gd name="connsiteY3" fmla="*/ 1892991 h 2267000"/>
                <a:gd name="connsiteX4" fmla="*/ 582370 w 1422362"/>
                <a:gd name="connsiteY4" fmla="*/ 2253885 h 2267000"/>
                <a:gd name="connsiteX5" fmla="*/ 1253027 w 1422362"/>
                <a:gd name="connsiteY5" fmla="*/ 2267000 h 2267000"/>
                <a:gd name="connsiteX6" fmla="*/ 1262460 w 1422362"/>
                <a:gd name="connsiteY6" fmla="*/ 1943727 h 2267000"/>
                <a:gd name="connsiteX7" fmla="*/ 1421092 w 1422362"/>
                <a:gd name="connsiteY7" fmla="*/ 1083201 h 2267000"/>
                <a:gd name="connsiteX8" fmla="*/ 1369124 w 1422362"/>
                <a:gd name="connsiteY8" fmla="*/ 657405 h 2267000"/>
                <a:gd name="connsiteX9" fmla="*/ 1176719 w 1422362"/>
                <a:gd name="connsiteY9" fmla="*/ 625736 h 2267000"/>
                <a:gd name="connsiteX10" fmla="*/ 1168953 w 1422362"/>
                <a:gd name="connsiteY10" fmla="*/ 924715 h 2267000"/>
                <a:gd name="connsiteX11" fmla="*/ 1156855 w 1422362"/>
                <a:gd name="connsiteY11" fmla="*/ 613986 h 2267000"/>
                <a:gd name="connsiteX12" fmla="*/ 927050 w 1422362"/>
                <a:gd name="connsiteY12" fmla="*/ 571609 h 2267000"/>
                <a:gd name="connsiteX13" fmla="*/ 957315 w 1422362"/>
                <a:gd name="connsiteY13" fmla="*/ 900823 h 2267000"/>
                <a:gd name="connsiteX14" fmla="*/ 905990 w 1422362"/>
                <a:gd name="connsiteY14" fmla="*/ 570567 h 2267000"/>
                <a:gd name="connsiteX15" fmla="*/ 711016 w 1422362"/>
                <a:gd name="connsiteY15" fmla="*/ 526273 h 2267000"/>
                <a:gd name="connsiteX16" fmla="*/ 714846 w 1422362"/>
                <a:gd name="connsiteY16" fmla="*/ 914480 h 2267000"/>
                <a:gd name="connsiteX17" fmla="*/ 673525 w 1422362"/>
                <a:gd name="connsiteY17" fmla="*/ 106214 h 2267000"/>
                <a:gd name="connsiteX18" fmla="*/ 486275 w 1422362"/>
                <a:gd name="connsiteY18" fmla="*/ 174974 h 2267000"/>
                <a:gd name="connsiteX19" fmla="*/ 473286 w 1422362"/>
                <a:gd name="connsiteY19" fmla="*/ 1268780 h 2267000"/>
                <a:gd name="connsiteX20" fmla="*/ 338442 w 1422362"/>
                <a:gd name="connsiteY20" fmla="*/ 1214875 h 2267000"/>
                <a:gd name="connsiteX21" fmla="*/ 719 w 1422362"/>
                <a:gd name="connsiteY21" fmla="*/ 914198 h 2267000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904644 h 2257446"/>
                <a:gd name="connsiteX1" fmla="*/ 140932 w 1422362"/>
                <a:gd name="connsiteY1" fmla="*/ 1300418 h 2257446"/>
                <a:gd name="connsiteX2" fmla="*/ 309182 w 1422362"/>
                <a:gd name="connsiteY2" fmla="*/ 1658863 h 2257446"/>
                <a:gd name="connsiteX3" fmla="*/ 548773 w 1422362"/>
                <a:gd name="connsiteY3" fmla="*/ 1883437 h 2257446"/>
                <a:gd name="connsiteX4" fmla="*/ 582370 w 1422362"/>
                <a:gd name="connsiteY4" fmla="*/ 2244331 h 2257446"/>
                <a:gd name="connsiteX5" fmla="*/ 1253027 w 1422362"/>
                <a:gd name="connsiteY5" fmla="*/ 2257446 h 2257446"/>
                <a:gd name="connsiteX6" fmla="*/ 1262460 w 1422362"/>
                <a:gd name="connsiteY6" fmla="*/ 1934173 h 2257446"/>
                <a:gd name="connsiteX7" fmla="*/ 1421092 w 1422362"/>
                <a:gd name="connsiteY7" fmla="*/ 1073647 h 2257446"/>
                <a:gd name="connsiteX8" fmla="*/ 1369124 w 1422362"/>
                <a:gd name="connsiteY8" fmla="*/ 647851 h 2257446"/>
                <a:gd name="connsiteX9" fmla="*/ 1176719 w 1422362"/>
                <a:gd name="connsiteY9" fmla="*/ 616182 h 2257446"/>
                <a:gd name="connsiteX10" fmla="*/ 1168953 w 1422362"/>
                <a:gd name="connsiteY10" fmla="*/ 915161 h 2257446"/>
                <a:gd name="connsiteX11" fmla="*/ 1156855 w 1422362"/>
                <a:gd name="connsiteY11" fmla="*/ 604432 h 2257446"/>
                <a:gd name="connsiteX12" fmla="*/ 927050 w 1422362"/>
                <a:gd name="connsiteY12" fmla="*/ 562055 h 2257446"/>
                <a:gd name="connsiteX13" fmla="*/ 957315 w 1422362"/>
                <a:gd name="connsiteY13" fmla="*/ 891269 h 2257446"/>
                <a:gd name="connsiteX14" fmla="*/ 905990 w 1422362"/>
                <a:gd name="connsiteY14" fmla="*/ 561013 h 2257446"/>
                <a:gd name="connsiteX15" fmla="*/ 711016 w 1422362"/>
                <a:gd name="connsiteY15" fmla="*/ 516719 h 2257446"/>
                <a:gd name="connsiteX16" fmla="*/ 714846 w 1422362"/>
                <a:gd name="connsiteY16" fmla="*/ 904926 h 2257446"/>
                <a:gd name="connsiteX17" fmla="*/ 683174 w 1422362"/>
                <a:gd name="connsiteY17" fmla="*/ 125606 h 2257446"/>
                <a:gd name="connsiteX18" fmla="*/ 486275 w 1422362"/>
                <a:gd name="connsiteY18" fmla="*/ 165420 h 2257446"/>
                <a:gd name="connsiteX19" fmla="*/ 473286 w 1422362"/>
                <a:gd name="connsiteY19" fmla="*/ 1259226 h 2257446"/>
                <a:gd name="connsiteX20" fmla="*/ 338442 w 1422362"/>
                <a:gd name="connsiteY20" fmla="*/ 1205321 h 2257446"/>
                <a:gd name="connsiteX21" fmla="*/ 719 w 1422362"/>
                <a:gd name="connsiteY21" fmla="*/ 904644 h 2257446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73286 w 1422362"/>
                <a:gd name="connsiteY19" fmla="*/ 1255537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0 w 1494007"/>
                <a:gd name="connsiteY0" fmla="*/ 886482 h 2253757"/>
                <a:gd name="connsiteX1" fmla="*/ 212577 w 1494007"/>
                <a:gd name="connsiteY1" fmla="*/ 1296729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115210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147622"/>
                <a:gd name="connsiteX1" fmla="*/ 202929 w 1494007"/>
                <a:gd name="connsiteY1" fmla="*/ 1320850 h 2147622"/>
                <a:gd name="connsiteX2" fmla="*/ 438719 w 1494007"/>
                <a:gd name="connsiteY2" fmla="*/ 1655174 h 2147622"/>
                <a:gd name="connsiteX3" fmla="*/ 620418 w 1494007"/>
                <a:gd name="connsiteY3" fmla="*/ 1879748 h 2147622"/>
                <a:gd name="connsiteX4" fmla="*/ 654015 w 1494007"/>
                <a:gd name="connsiteY4" fmla="*/ 2115210 h 2147622"/>
                <a:gd name="connsiteX5" fmla="*/ 1339145 w 1494007"/>
                <a:gd name="connsiteY5" fmla="*/ 2147622 h 2147622"/>
                <a:gd name="connsiteX6" fmla="*/ 1334105 w 1494007"/>
                <a:gd name="connsiteY6" fmla="*/ 1930484 h 2147622"/>
                <a:gd name="connsiteX7" fmla="*/ 1492737 w 1494007"/>
                <a:gd name="connsiteY7" fmla="*/ 1069958 h 2147622"/>
                <a:gd name="connsiteX8" fmla="*/ 1440769 w 1494007"/>
                <a:gd name="connsiteY8" fmla="*/ 644162 h 2147622"/>
                <a:gd name="connsiteX9" fmla="*/ 1248364 w 1494007"/>
                <a:gd name="connsiteY9" fmla="*/ 612493 h 2147622"/>
                <a:gd name="connsiteX10" fmla="*/ 1240598 w 1494007"/>
                <a:gd name="connsiteY10" fmla="*/ 911472 h 2147622"/>
                <a:gd name="connsiteX11" fmla="*/ 1228500 w 1494007"/>
                <a:gd name="connsiteY11" fmla="*/ 600743 h 2147622"/>
                <a:gd name="connsiteX12" fmla="*/ 998695 w 1494007"/>
                <a:gd name="connsiteY12" fmla="*/ 558366 h 2147622"/>
                <a:gd name="connsiteX13" fmla="*/ 1028960 w 1494007"/>
                <a:gd name="connsiteY13" fmla="*/ 887580 h 2147622"/>
                <a:gd name="connsiteX14" fmla="*/ 977635 w 1494007"/>
                <a:gd name="connsiteY14" fmla="*/ 557324 h 2147622"/>
                <a:gd name="connsiteX15" fmla="*/ 782661 w 1494007"/>
                <a:gd name="connsiteY15" fmla="*/ 513030 h 2147622"/>
                <a:gd name="connsiteX16" fmla="*/ 786491 w 1494007"/>
                <a:gd name="connsiteY16" fmla="*/ 901237 h 2147622"/>
                <a:gd name="connsiteX17" fmla="*/ 754819 w 1494007"/>
                <a:gd name="connsiteY17" fmla="*/ 121917 h 2147622"/>
                <a:gd name="connsiteX18" fmla="*/ 557920 w 1494007"/>
                <a:gd name="connsiteY18" fmla="*/ 161731 h 2147622"/>
                <a:gd name="connsiteX19" fmla="*/ 535282 w 1494007"/>
                <a:gd name="connsiteY19" fmla="*/ 1183173 h 2147622"/>
                <a:gd name="connsiteX20" fmla="*/ 376317 w 1494007"/>
                <a:gd name="connsiteY20" fmla="*/ 1148565 h 2147622"/>
                <a:gd name="connsiteX21" fmla="*/ 0 w 1494007"/>
                <a:gd name="connsiteY21" fmla="*/ 886482 h 2147622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33149"/>
                <a:gd name="connsiteX1" fmla="*/ 227051 w 1518129"/>
                <a:gd name="connsiteY1" fmla="*/ 1320850 h 2133149"/>
                <a:gd name="connsiteX2" fmla="*/ 462841 w 1518129"/>
                <a:gd name="connsiteY2" fmla="*/ 1655174 h 2133149"/>
                <a:gd name="connsiteX3" fmla="*/ 644540 w 1518129"/>
                <a:gd name="connsiteY3" fmla="*/ 1879748 h 2133149"/>
                <a:gd name="connsiteX4" fmla="*/ 678137 w 1518129"/>
                <a:gd name="connsiteY4" fmla="*/ 2115210 h 2133149"/>
                <a:gd name="connsiteX5" fmla="*/ 1348794 w 1518129"/>
                <a:gd name="connsiteY5" fmla="*/ 2133149 h 2133149"/>
                <a:gd name="connsiteX6" fmla="*/ 1358227 w 1518129"/>
                <a:gd name="connsiteY6" fmla="*/ 1930484 h 2133149"/>
                <a:gd name="connsiteX7" fmla="*/ 1516859 w 1518129"/>
                <a:gd name="connsiteY7" fmla="*/ 1069958 h 2133149"/>
                <a:gd name="connsiteX8" fmla="*/ 1464891 w 1518129"/>
                <a:gd name="connsiteY8" fmla="*/ 644162 h 2133149"/>
                <a:gd name="connsiteX9" fmla="*/ 1272486 w 1518129"/>
                <a:gd name="connsiteY9" fmla="*/ 612493 h 2133149"/>
                <a:gd name="connsiteX10" fmla="*/ 1264720 w 1518129"/>
                <a:gd name="connsiteY10" fmla="*/ 911472 h 2133149"/>
                <a:gd name="connsiteX11" fmla="*/ 1252622 w 1518129"/>
                <a:gd name="connsiteY11" fmla="*/ 600743 h 2133149"/>
                <a:gd name="connsiteX12" fmla="*/ 1022817 w 1518129"/>
                <a:gd name="connsiteY12" fmla="*/ 558366 h 2133149"/>
                <a:gd name="connsiteX13" fmla="*/ 1053082 w 1518129"/>
                <a:gd name="connsiteY13" fmla="*/ 887580 h 2133149"/>
                <a:gd name="connsiteX14" fmla="*/ 1001757 w 1518129"/>
                <a:gd name="connsiteY14" fmla="*/ 557324 h 2133149"/>
                <a:gd name="connsiteX15" fmla="*/ 806783 w 1518129"/>
                <a:gd name="connsiteY15" fmla="*/ 513030 h 2133149"/>
                <a:gd name="connsiteX16" fmla="*/ 810613 w 1518129"/>
                <a:gd name="connsiteY16" fmla="*/ 901237 h 2133149"/>
                <a:gd name="connsiteX17" fmla="*/ 778941 w 1518129"/>
                <a:gd name="connsiteY17" fmla="*/ 121917 h 2133149"/>
                <a:gd name="connsiteX18" fmla="*/ 582042 w 1518129"/>
                <a:gd name="connsiteY18" fmla="*/ 161731 h 2133149"/>
                <a:gd name="connsiteX19" fmla="*/ 554580 w 1518129"/>
                <a:gd name="connsiteY19" fmla="*/ 1197645 h 2133149"/>
                <a:gd name="connsiteX20" fmla="*/ 419736 w 1518129"/>
                <a:gd name="connsiteY20" fmla="*/ 1153389 h 2133149"/>
                <a:gd name="connsiteX21" fmla="*/ 0 w 1518129"/>
                <a:gd name="connsiteY21" fmla="*/ 891306 h 2133149"/>
                <a:gd name="connsiteX0" fmla="*/ 0 w 1518129"/>
                <a:gd name="connsiteY0" fmla="*/ 891306 h 2115210"/>
                <a:gd name="connsiteX1" fmla="*/ 227051 w 1518129"/>
                <a:gd name="connsiteY1" fmla="*/ 1320850 h 2115210"/>
                <a:gd name="connsiteX2" fmla="*/ 462841 w 1518129"/>
                <a:gd name="connsiteY2" fmla="*/ 1655174 h 2115210"/>
                <a:gd name="connsiteX3" fmla="*/ 644540 w 1518129"/>
                <a:gd name="connsiteY3" fmla="*/ 1879748 h 2115210"/>
                <a:gd name="connsiteX4" fmla="*/ 678137 w 1518129"/>
                <a:gd name="connsiteY4" fmla="*/ 2115210 h 2115210"/>
                <a:gd name="connsiteX5" fmla="*/ 1339145 w 1518129"/>
                <a:gd name="connsiteY5" fmla="*/ 2113852 h 2115210"/>
                <a:gd name="connsiteX6" fmla="*/ 1358227 w 1518129"/>
                <a:gd name="connsiteY6" fmla="*/ 1930484 h 2115210"/>
                <a:gd name="connsiteX7" fmla="*/ 1516859 w 1518129"/>
                <a:gd name="connsiteY7" fmla="*/ 1069958 h 2115210"/>
                <a:gd name="connsiteX8" fmla="*/ 1464891 w 1518129"/>
                <a:gd name="connsiteY8" fmla="*/ 644162 h 2115210"/>
                <a:gd name="connsiteX9" fmla="*/ 1272486 w 1518129"/>
                <a:gd name="connsiteY9" fmla="*/ 612493 h 2115210"/>
                <a:gd name="connsiteX10" fmla="*/ 1264720 w 1518129"/>
                <a:gd name="connsiteY10" fmla="*/ 911472 h 2115210"/>
                <a:gd name="connsiteX11" fmla="*/ 1252622 w 1518129"/>
                <a:gd name="connsiteY11" fmla="*/ 600743 h 2115210"/>
                <a:gd name="connsiteX12" fmla="*/ 1022817 w 1518129"/>
                <a:gd name="connsiteY12" fmla="*/ 558366 h 2115210"/>
                <a:gd name="connsiteX13" fmla="*/ 1053082 w 1518129"/>
                <a:gd name="connsiteY13" fmla="*/ 887580 h 2115210"/>
                <a:gd name="connsiteX14" fmla="*/ 1001757 w 1518129"/>
                <a:gd name="connsiteY14" fmla="*/ 557324 h 2115210"/>
                <a:gd name="connsiteX15" fmla="*/ 806783 w 1518129"/>
                <a:gd name="connsiteY15" fmla="*/ 513030 h 2115210"/>
                <a:gd name="connsiteX16" fmla="*/ 810613 w 1518129"/>
                <a:gd name="connsiteY16" fmla="*/ 901237 h 2115210"/>
                <a:gd name="connsiteX17" fmla="*/ 778941 w 1518129"/>
                <a:gd name="connsiteY17" fmla="*/ 121917 h 2115210"/>
                <a:gd name="connsiteX18" fmla="*/ 582042 w 1518129"/>
                <a:gd name="connsiteY18" fmla="*/ 161731 h 2115210"/>
                <a:gd name="connsiteX19" fmla="*/ 554580 w 1518129"/>
                <a:gd name="connsiteY19" fmla="*/ 1197645 h 2115210"/>
                <a:gd name="connsiteX20" fmla="*/ 419736 w 1518129"/>
                <a:gd name="connsiteY20" fmla="*/ 1153389 h 2115210"/>
                <a:gd name="connsiteX21" fmla="*/ 0 w 1518129"/>
                <a:gd name="connsiteY21" fmla="*/ 891306 h 2115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18129" h="2115210">
                  <a:moveTo>
                    <a:pt x="0" y="891306"/>
                  </a:moveTo>
                  <a:cubicBezTo>
                    <a:pt x="124742" y="1042097"/>
                    <a:pt x="180313" y="1188925"/>
                    <a:pt x="227051" y="1320850"/>
                  </a:cubicBezTo>
                  <a:cubicBezTo>
                    <a:pt x="283134" y="1440332"/>
                    <a:pt x="360533" y="1506746"/>
                    <a:pt x="462841" y="1655174"/>
                  </a:cubicBezTo>
                  <a:cubicBezTo>
                    <a:pt x="565096" y="1757587"/>
                    <a:pt x="604529" y="1837560"/>
                    <a:pt x="644540" y="1879748"/>
                  </a:cubicBezTo>
                  <a:cubicBezTo>
                    <a:pt x="721823" y="1966655"/>
                    <a:pt x="679875" y="2008729"/>
                    <a:pt x="678137" y="2115210"/>
                  </a:cubicBezTo>
                  <a:lnTo>
                    <a:pt x="1339145" y="2113852"/>
                  </a:lnTo>
                  <a:cubicBezTo>
                    <a:pt x="1324322" y="2047548"/>
                    <a:pt x="1303318" y="2034201"/>
                    <a:pt x="1358227" y="1930484"/>
                  </a:cubicBezTo>
                  <a:cubicBezTo>
                    <a:pt x="1521981" y="1634855"/>
                    <a:pt x="1516858" y="1179685"/>
                    <a:pt x="1516859" y="1069958"/>
                  </a:cubicBezTo>
                  <a:cubicBezTo>
                    <a:pt x="1522576" y="857179"/>
                    <a:pt x="1509640" y="720406"/>
                    <a:pt x="1464891" y="644162"/>
                  </a:cubicBezTo>
                  <a:cubicBezTo>
                    <a:pt x="1396021" y="572742"/>
                    <a:pt x="1370976" y="579197"/>
                    <a:pt x="1272486" y="612493"/>
                  </a:cubicBezTo>
                  <a:cubicBezTo>
                    <a:pt x="1306205" y="707004"/>
                    <a:pt x="1275123" y="829781"/>
                    <a:pt x="1264720" y="911472"/>
                  </a:cubicBezTo>
                  <a:cubicBezTo>
                    <a:pt x="1250153" y="907906"/>
                    <a:pt x="1292939" y="659594"/>
                    <a:pt x="1252622" y="600743"/>
                  </a:cubicBezTo>
                  <a:cubicBezTo>
                    <a:pt x="1202656" y="541892"/>
                    <a:pt x="1107533" y="508148"/>
                    <a:pt x="1022817" y="558366"/>
                  </a:cubicBezTo>
                  <a:cubicBezTo>
                    <a:pt x="1086811" y="668103"/>
                    <a:pt x="1058849" y="793697"/>
                    <a:pt x="1053082" y="887580"/>
                  </a:cubicBezTo>
                  <a:cubicBezTo>
                    <a:pt x="1041532" y="883386"/>
                    <a:pt x="1071753" y="653519"/>
                    <a:pt x="1001757" y="557324"/>
                  </a:cubicBezTo>
                  <a:cubicBezTo>
                    <a:pt x="946234" y="504548"/>
                    <a:pt x="915026" y="504758"/>
                    <a:pt x="806783" y="513030"/>
                  </a:cubicBezTo>
                  <a:cubicBezTo>
                    <a:pt x="816055" y="653003"/>
                    <a:pt x="822837" y="732256"/>
                    <a:pt x="810613" y="901237"/>
                  </a:cubicBezTo>
                  <a:cubicBezTo>
                    <a:pt x="782414" y="451352"/>
                    <a:pt x="784675" y="276900"/>
                    <a:pt x="778941" y="121917"/>
                  </a:cubicBezTo>
                  <a:cubicBezTo>
                    <a:pt x="774616" y="-32693"/>
                    <a:pt x="569584" y="-61779"/>
                    <a:pt x="582042" y="161731"/>
                  </a:cubicBezTo>
                  <a:cubicBezTo>
                    <a:pt x="570378" y="380417"/>
                    <a:pt x="623442" y="1132875"/>
                    <a:pt x="554580" y="1197645"/>
                  </a:cubicBezTo>
                  <a:cubicBezTo>
                    <a:pt x="495024" y="1230412"/>
                    <a:pt x="496393" y="1222363"/>
                    <a:pt x="419736" y="1153389"/>
                  </a:cubicBezTo>
                  <a:cubicBezTo>
                    <a:pt x="331744" y="1046414"/>
                    <a:pt x="197603" y="767201"/>
                    <a:pt x="0" y="89130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86237614-27E4-4E44-AB53-441F724A66AE}"/>
                </a:ext>
              </a:extLst>
            </p:cNvPr>
            <p:cNvGrpSpPr/>
            <p:nvPr/>
          </p:nvGrpSpPr>
          <p:grpSpPr>
            <a:xfrm rot="5400000">
              <a:off x="-91119" y="4126341"/>
              <a:ext cx="1048447" cy="872955"/>
              <a:chOff x="967066" y="4263648"/>
              <a:chExt cx="670418" cy="1251022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8683E0C-15A4-46D0-831E-ED181CF631FA}"/>
                  </a:ext>
                </a:extLst>
              </p:cNvPr>
              <p:cNvSpPr/>
              <p:nvPr/>
            </p:nvSpPr>
            <p:spPr>
              <a:xfrm rot="16200000">
                <a:off x="1080146" y="4196080"/>
                <a:ext cx="457516" cy="59265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E9E7157D-D83F-4008-BAFC-FA76DE72D77D}"/>
                  </a:ext>
                </a:extLst>
              </p:cNvPr>
              <p:cNvSpPr/>
              <p:nvPr/>
            </p:nvSpPr>
            <p:spPr>
              <a:xfrm rot="16200000">
                <a:off x="858794" y="4735980"/>
                <a:ext cx="886962" cy="670418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561053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837127" y="339509"/>
            <a:ext cx="11204619" cy="5855229"/>
          </a:xfrm>
        </p:spPr>
        <p:txBody>
          <a:bodyPr/>
          <a:lstStyle/>
          <a:p>
            <a:pPr algn="l"/>
            <a:endParaRPr lang="en-IN" sz="32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9A2186A-C326-48DC-8E09-0BB48FF9D3DE}"/>
              </a:ext>
            </a:extLst>
          </p:cNvPr>
          <p:cNvGrpSpPr/>
          <p:nvPr/>
        </p:nvGrpSpPr>
        <p:grpSpPr>
          <a:xfrm>
            <a:off x="98906" y="313751"/>
            <a:ext cx="648068" cy="476518"/>
            <a:chOff x="-3373" y="3444677"/>
            <a:chExt cx="3155739" cy="1643520"/>
          </a:xfrm>
        </p:grpSpPr>
        <p:sp>
          <p:nvSpPr>
            <p:cNvPr id="4" name="Freeform 61">
              <a:extLst>
                <a:ext uri="{FF2B5EF4-FFF2-40B4-BE49-F238E27FC236}">
                  <a16:creationId xmlns:a16="http://schemas.microsoft.com/office/drawing/2014/main" id="{B69C1344-DA27-4625-A365-74DC77A0B525}"/>
                </a:ext>
              </a:extLst>
            </p:cNvPr>
            <p:cNvSpPr/>
            <p:nvPr/>
          </p:nvSpPr>
          <p:spPr>
            <a:xfrm rot="5400000">
              <a:off x="1185646" y="3121477"/>
              <a:ext cx="1643520" cy="2289920"/>
            </a:xfrm>
            <a:custGeom>
              <a:avLst/>
              <a:gdLst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31366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90042 w 1404608"/>
                <a:gd name="connsiteY10" fmla="*/ 599846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702259 w 1404608"/>
                <a:gd name="connsiteY12" fmla="*/ 629107 h 2070201"/>
                <a:gd name="connsiteX13" fmla="*/ 526694 w 1404608"/>
                <a:gd name="connsiteY13" fmla="*/ 0 h 2070201"/>
                <a:gd name="connsiteX14" fmla="*/ 468172 w 1404608"/>
                <a:gd name="connsiteY14" fmla="*/ 1338681 h 2070201"/>
                <a:gd name="connsiteX15" fmla="*/ 321868 w 1404608"/>
                <a:gd name="connsiteY15" fmla="*/ 1287475 h 2070201"/>
                <a:gd name="connsiteX16" fmla="*/ 0 w 1404608"/>
                <a:gd name="connsiteY16" fmla="*/ 1053388 h 2070201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8942 h 2075755"/>
                <a:gd name="connsiteX1" fmla="*/ 124358 w 1404608"/>
                <a:gd name="connsiteY1" fmla="*/ 1388126 h 2075755"/>
                <a:gd name="connsiteX2" fmla="*/ 292608 w 1404608"/>
                <a:gd name="connsiteY2" fmla="*/ 1746571 h 2075755"/>
                <a:gd name="connsiteX3" fmla="*/ 687628 w 1404608"/>
                <a:gd name="connsiteY3" fmla="*/ 2075755 h 2075755"/>
                <a:gd name="connsiteX4" fmla="*/ 1294790 w 1404608"/>
                <a:gd name="connsiteY4" fmla="*/ 2061125 h 2075755"/>
                <a:gd name="connsiteX5" fmla="*/ 1404518 w 1404608"/>
                <a:gd name="connsiteY5" fmla="*/ 1161355 h 2075755"/>
                <a:gd name="connsiteX6" fmla="*/ 1221638 w 1404608"/>
                <a:gd name="connsiteY6" fmla="*/ 773650 h 2075755"/>
                <a:gd name="connsiteX7" fmla="*/ 1177747 w 1404608"/>
                <a:gd name="connsiteY7" fmla="*/ 971160 h 2075755"/>
                <a:gd name="connsiteX8" fmla="*/ 980236 w 1404608"/>
                <a:gd name="connsiteY8" fmla="*/ 700498 h 2075755"/>
                <a:gd name="connsiteX9" fmla="*/ 921715 w 1404608"/>
                <a:gd name="connsiteY9" fmla="*/ 934584 h 2075755"/>
                <a:gd name="connsiteX10" fmla="*/ 738836 w 1404608"/>
                <a:gd name="connsiteY10" fmla="*/ 598085 h 2075755"/>
                <a:gd name="connsiteX11" fmla="*/ 709574 w 1404608"/>
                <a:gd name="connsiteY11" fmla="*/ 941899 h 2075755"/>
                <a:gd name="connsiteX12" fmla="*/ 526694 w 1404608"/>
                <a:gd name="connsiteY12" fmla="*/ 5554 h 2075755"/>
                <a:gd name="connsiteX13" fmla="*/ 468172 w 1404608"/>
                <a:gd name="connsiteY13" fmla="*/ 1344235 h 2075755"/>
                <a:gd name="connsiteX14" fmla="*/ 321868 w 1404608"/>
                <a:gd name="connsiteY14" fmla="*/ 1293029 h 2075755"/>
                <a:gd name="connsiteX15" fmla="*/ 0 w 1404608"/>
                <a:gd name="connsiteY15" fmla="*/ 1058942 h 2075755"/>
                <a:gd name="connsiteX0" fmla="*/ 0 w 1404608"/>
                <a:gd name="connsiteY0" fmla="*/ 1029958 h 2046771"/>
                <a:gd name="connsiteX1" fmla="*/ 124358 w 1404608"/>
                <a:gd name="connsiteY1" fmla="*/ 1359142 h 2046771"/>
                <a:gd name="connsiteX2" fmla="*/ 292608 w 1404608"/>
                <a:gd name="connsiteY2" fmla="*/ 1717587 h 2046771"/>
                <a:gd name="connsiteX3" fmla="*/ 687628 w 1404608"/>
                <a:gd name="connsiteY3" fmla="*/ 2046771 h 2046771"/>
                <a:gd name="connsiteX4" fmla="*/ 1294790 w 1404608"/>
                <a:gd name="connsiteY4" fmla="*/ 2032141 h 2046771"/>
                <a:gd name="connsiteX5" fmla="*/ 1404518 w 1404608"/>
                <a:gd name="connsiteY5" fmla="*/ 1132371 h 2046771"/>
                <a:gd name="connsiteX6" fmla="*/ 1221638 w 1404608"/>
                <a:gd name="connsiteY6" fmla="*/ 744666 h 2046771"/>
                <a:gd name="connsiteX7" fmla="*/ 1177747 w 1404608"/>
                <a:gd name="connsiteY7" fmla="*/ 942176 h 2046771"/>
                <a:gd name="connsiteX8" fmla="*/ 980236 w 1404608"/>
                <a:gd name="connsiteY8" fmla="*/ 671514 h 2046771"/>
                <a:gd name="connsiteX9" fmla="*/ 921715 w 1404608"/>
                <a:gd name="connsiteY9" fmla="*/ 905600 h 2046771"/>
                <a:gd name="connsiteX10" fmla="*/ 738836 w 1404608"/>
                <a:gd name="connsiteY10" fmla="*/ 569101 h 2046771"/>
                <a:gd name="connsiteX11" fmla="*/ 709574 w 1404608"/>
                <a:gd name="connsiteY11" fmla="*/ 912915 h 2046771"/>
                <a:gd name="connsiteX12" fmla="*/ 526694 w 1404608"/>
                <a:gd name="connsiteY12" fmla="*/ 5831 h 2046771"/>
                <a:gd name="connsiteX13" fmla="*/ 468172 w 1404608"/>
                <a:gd name="connsiteY13" fmla="*/ 1315251 h 2046771"/>
                <a:gd name="connsiteX14" fmla="*/ 321868 w 1404608"/>
                <a:gd name="connsiteY14" fmla="*/ 1264045 h 2046771"/>
                <a:gd name="connsiteX15" fmla="*/ 0 w 1404608"/>
                <a:gd name="connsiteY15" fmla="*/ 1029958 h 2046771"/>
                <a:gd name="connsiteX0" fmla="*/ 0 w 1404608"/>
                <a:gd name="connsiteY0" fmla="*/ 1024127 h 2040940"/>
                <a:gd name="connsiteX1" fmla="*/ 124358 w 1404608"/>
                <a:gd name="connsiteY1" fmla="*/ 1353311 h 2040940"/>
                <a:gd name="connsiteX2" fmla="*/ 292608 w 1404608"/>
                <a:gd name="connsiteY2" fmla="*/ 1711756 h 2040940"/>
                <a:gd name="connsiteX3" fmla="*/ 687628 w 1404608"/>
                <a:gd name="connsiteY3" fmla="*/ 2040940 h 2040940"/>
                <a:gd name="connsiteX4" fmla="*/ 1294790 w 1404608"/>
                <a:gd name="connsiteY4" fmla="*/ 2026310 h 2040940"/>
                <a:gd name="connsiteX5" fmla="*/ 1404518 w 1404608"/>
                <a:gd name="connsiteY5" fmla="*/ 1126540 h 2040940"/>
                <a:gd name="connsiteX6" fmla="*/ 1221638 w 1404608"/>
                <a:gd name="connsiteY6" fmla="*/ 738835 h 2040940"/>
                <a:gd name="connsiteX7" fmla="*/ 1177747 w 1404608"/>
                <a:gd name="connsiteY7" fmla="*/ 936345 h 2040940"/>
                <a:gd name="connsiteX8" fmla="*/ 980236 w 1404608"/>
                <a:gd name="connsiteY8" fmla="*/ 665683 h 2040940"/>
                <a:gd name="connsiteX9" fmla="*/ 921715 w 1404608"/>
                <a:gd name="connsiteY9" fmla="*/ 899769 h 2040940"/>
                <a:gd name="connsiteX10" fmla="*/ 738836 w 1404608"/>
                <a:gd name="connsiteY10" fmla="*/ 563270 h 2040940"/>
                <a:gd name="connsiteX11" fmla="*/ 709574 w 1404608"/>
                <a:gd name="connsiteY11" fmla="*/ 907084 h 2040940"/>
                <a:gd name="connsiteX12" fmla="*/ 526694 w 1404608"/>
                <a:gd name="connsiteY12" fmla="*/ 0 h 2040940"/>
                <a:gd name="connsiteX13" fmla="*/ 468172 w 1404608"/>
                <a:gd name="connsiteY13" fmla="*/ 1309420 h 2040940"/>
                <a:gd name="connsiteX14" fmla="*/ 321868 w 1404608"/>
                <a:gd name="connsiteY14" fmla="*/ 1258214 h 2040940"/>
                <a:gd name="connsiteX15" fmla="*/ 0 w 1404608"/>
                <a:gd name="connsiteY15" fmla="*/ 1024127 h 2040940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370 h 2041183"/>
                <a:gd name="connsiteX1" fmla="*/ 124358 w 1404608"/>
                <a:gd name="connsiteY1" fmla="*/ 1353554 h 2041183"/>
                <a:gd name="connsiteX2" fmla="*/ 292608 w 1404608"/>
                <a:gd name="connsiteY2" fmla="*/ 1711999 h 2041183"/>
                <a:gd name="connsiteX3" fmla="*/ 687628 w 1404608"/>
                <a:gd name="connsiteY3" fmla="*/ 2041183 h 2041183"/>
                <a:gd name="connsiteX4" fmla="*/ 1294790 w 1404608"/>
                <a:gd name="connsiteY4" fmla="*/ 2026553 h 2041183"/>
                <a:gd name="connsiteX5" fmla="*/ 1404518 w 1404608"/>
                <a:gd name="connsiteY5" fmla="*/ 1126783 h 2041183"/>
                <a:gd name="connsiteX6" fmla="*/ 1221638 w 1404608"/>
                <a:gd name="connsiteY6" fmla="*/ 739078 h 2041183"/>
                <a:gd name="connsiteX7" fmla="*/ 1177747 w 1404608"/>
                <a:gd name="connsiteY7" fmla="*/ 936588 h 2041183"/>
                <a:gd name="connsiteX8" fmla="*/ 980236 w 1404608"/>
                <a:gd name="connsiteY8" fmla="*/ 665926 h 2041183"/>
                <a:gd name="connsiteX9" fmla="*/ 921715 w 1404608"/>
                <a:gd name="connsiteY9" fmla="*/ 900012 h 2041183"/>
                <a:gd name="connsiteX10" fmla="*/ 738836 w 1404608"/>
                <a:gd name="connsiteY10" fmla="*/ 563513 h 2041183"/>
                <a:gd name="connsiteX11" fmla="*/ 709574 w 1404608"/>
                <a:gd name="connsiteY11" fmla="*/ 907327 h 2041183"/>
                <a:gd name="connsiteX12" fmla="*/ 526694 w 1404608"/>
                <a:gd name="connsiteY12" fmla="*/ 243 h 2041183"/>
                <a:gd name="connsiteX13" fmla="*/ 468172 w 1404608"/>
                <a:gd name="connsiteY13" fmla="*/ 1309663 h 2041183"/>
                <a:gd name="connsiteX14" fmla="*/ 321868 w 1404608"/>
                <a:gd name="connsiteY14" fmla="*/ 1258457 h 2041183"/>
                <a:gd name="connsiteX15" fmla="*/ 0 w 1404608"/>
                <a:gd name="connsiteY15" fmla="*/ 1024370 h 2041183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55410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36384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52597 w 1421182"/>
                <a:gd name="connsiteY6" fmla="*/ 669316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537 h 2040940"/>
                <a:gd name="connsiteX1" fmla="*/ 140932 w 1421182"/>
                <a:gd name="connsiteY1" fmla="*/ 1353311 h 2040940"/>
                <a:gd name="connsiteX2" fmla="*/ 309182 w 1421182"/>
                <a:gd name="connsiteY2" fmla="*/ 1711756 h 2040940"/>
                <a:gd name="connsiteX3" fmla="*/ 704202 w 1421182"/>
                <a:gd name="connsiteY3" fmla="*/ 2040940 h 2040940"/>
                <a:gd name="connsiteX4" fmla="*/ 1311364 w 1421182"/>
                <a:gd name="connsiteY4" fmla="*/ 2026310 h 2040940"/>
                <a:gd name="connsiteX5" fmla="*/ 1421092 w 1421182"/>
                <a:gd name="connsiteY5" fmla="*/ 1126540 h 2040940"/>
                <a:gd name="connsiteX6" fmla="*/ 1152597 w 1421182"/>
                <a:gd name="connsiteY6" fmla="*/ 669074 h 2040940"/>
                <a:gd name="connsiteX7" fmla="*/ 1168953 w 1421182"/>
                <a:gd name="connsiteY7" fmla="*/ 968054 h 2040940"/>
                <a:gd name="connsiteX8" fmla="*/ 927050 w 1421182"/>
                <a:gd name="connsiteY8" fmla="*/ 614948 h 2040940"/>
                <a:gd name="connsiteX9" fmla="*/ 957315 w 1421182"/>
                <a:gd name="connsiteY9" fmla="*/ 944162 h 2040940"/>
                <a:gd name="connsiteX10" fmla="*/ 711016 w 1421182"/>
                <a:gd name="connsiteY10" fmla="*/ 569612 h 2040940"/>
                <a:gd name="connsiteX11" fmla="*/ 729319 w 1421182"/>
                <a:gd name="connsiteY11" fmla="*/ 957819 h 2040940"/>
                <a:gd name="connsiteX12" fmla="*/ 543268 w 1421182"/>
                <a:gd name="connsiteY12" fmla="*/ 0 h 2040940"/>
                <a:gd name="connsiteX13" fmla="*/ 473286 w 1421182"/>
                <a:gd name="connsiteY13" fmla="*/ 1312119 h 2040940"/>
                <a:gd name="connsiteX14" fmla="*/ 338442 w 1421182"/>
                <a:gd name="connsiteY14" fmla="*/ 1258214 h 2040940"/>
                <a:gd name="connsiteX15" fmla="*/ 719 w 1421182"/>
                <a:gd name="connsiteY15" fmla="*/ 957537 h 2040940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26318"/>
                <a:gd name="connsiteX1" fmla="*/ 140932 w 1421182"/>
                <a:gd name="connsiteY1" fmla="*/ 1353319 h 2026318"/>
                <a:gd name="connsiteX2" fmla="*/ 309182 w 1421182"/>
                <a:gd name="connsiteY2" fmla="*/ 1711764 h 2026318"/>
                <a:gd name="connsiteX3" fmla="*/ 693290 w 1421182"/>
                <a:gd name="connsiteY3" fmla="*/ 2019121 h 2026318"/>
                <a:gd name="connsiteX4" fmla="*/ 1311364 w 1421182"/>
                <a:gd name="connsiteY4" fmla="*/ 2026318 h 2026318"/>
                <a:gd name="connsiteX5" fmla="*/ 1421092 w 1421182"/>
                <a:gd name="connsiteY5" fmla="*/ 1126548 h 2026318"/>
                <a:gd name="connsiteX6" fmla="*/ 1152597 w 1421182"/>
                <a:gd name="connsiteY6" fmla="*/ 669082 h 2026318"/>
                <a:gd name="connsiteX7" fmla="*/ 1168953 w 1421182"/>
                <a:gd name="connsiteY7" fmla="*/ 968062 h 2026318"/>
                <a:gd name="connsiteX8" fmla="*/ 927050 w 1421182"/>
                <a:gd name="connsiteY8" fmla="*/ 614956 h 2026318"/>
                <a:gd name="connsiteX9" fmla="*/ 957315 w 1421182"/>
                <a:gd name="connsiteY9" fmla="*/ 944170 h 2026318"/>
                <a:gd name="connsiteX10" fmla="*/ 711016 w 1421182"/>
                <a:gd name="connsiteY10" fmla="*/ 569620 h 2026318"/>
                <a:gd name="connsiteX11" fmla="*/ 729319 w 1421182"/>
                <a:gd name="connsiteY11" fmla="*/ 957827 h 2026318"/>
                <a:gd name="connsiteX12" fmla="*/ 543268 w 1421182"/>
                <a:gd name="connsiteY12" fmla="*/ 8 h 2026318"/>
                <a:gd name="connsiteX13" fmla="*/ 473286 w 1421182"/>
                <a:gd name="connsiteY13" fmla="*/ 1312127 h 2026318"/>
                <a:gd name="connsiteX14" fmla="*/ 338442 w 1421182"/>
                <a:gd name="connsiteY14" fmla="*/ 1258222 h 2026318"/>
                <a:gd name="connsiteX15" fmla="*/ 719 w 1421182"/>
                <a:gd name="connsiteY15" fmla="*/ 957545 h 2026318"/>
                <a:gd name="connsiteX0" fmla="*/ 719 w 1421182"/>
                <a:gd name="connsiteY0" fmla="*/ 957545 h 2295953"/>
                <a:gd name="connsiteX1" fmla="*/ 140932 w 1421182"/>
                <a:gd name="connsiteY1" fmla="*/ 1353319 h 2295953"/>
                <a:gd name="connsiteX2" fmla="*/ 309182 w 1421182"/>
                <a:gd name="connsiteY2" fmla="*/ 1711764 h 2295953"/>
                <a:gd name="connsiteX3" fmla="*/ 693290 w 1421182"/>
                <a:gd name="connsiteY3" fmla="*/ 2019121 h 2295953"/>
                <a:gd name="connsiteX4" fmla="*/ 722524 w 1421182"/>
                <a:gd name="connsiteY4" fmla="*/ 2295953 h 2295953"/>
                <a:gd name="connsiteX5" fmla="*/ 1311364 w 1421182"/>
                <a:gd name="connsiteY5" fmla="*/ 2026318 h 2295953"/>
                <a:gd name="connsiteX6" fmla="*/ 1421092 w 1421182"/>
                <a:gd name="connsiteY6" fmla="*/ 1126548 h 2295953"/>
                <a:gd name="connsiteX7" fmla="*/ 1152597 w 1421182"/>
                <a:gd name="connsiteY7" fmla="*/ 669082 h 2295953"/>
                <a:gd name="connsiteX8" fmla="*/ 1168953 w 1421182"/>
                <a:gd name="connsiteY8" fmla="*/ 968062 h 2295953"/>
                <a:gd name="connsiteX9" fmla="*/ 927050 w 1421182"/>
                <a:gd name="connsiteY9" fmla="*/ 614956 h 2295953"/>
                <a:gd name="connsiteX10" fmla="*/ 957315 w 1421182"/>
                <a:gd name="connsiteY10" fmla="*/ 944170 h 2295953"/>
                <a:gd name="connsiteX11" fmla="*/ 711016 w 1421182"/>
                <a:gd name="connsiteY11" fmla="*/ 569620 h 2295953"/>
                <a:gd name="connsiteX12" fmla="*/ 729319 w 1421182"/>
                <a:gd name="connsiteY12" fmla="*/ 957827 h 2295953"/>
                <a:gd name="connsiteX13" fmla="*/ 543268 w 1421182"/>
                <a:gd name="connsiteY13" fmla="*/ 8 h 2295953"/>
                <a:gd name="connsiteX14" fmla="*/ 473286 w 1421182"/>
                <a:gd name="connsiteY14" fmla="*/ 1312127 h 2295953"/>
                <a:gd name="connsiteX15" fmla="*/ 338442 w 1421182"/>
                <a:gd name="connsiteY15" fmla="*/ 1258222 h 2295953"/>
                <a:gd name="connsiteX16" fmla="*/ 719 w 1421182"/>
                <a:gd name="connsiteY16" fmla="*/ 957545 h 2295953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93290 w 1421182"/>
                <a:gd name="connsiteY3" fmla="*/ 2019121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26141 w 1421182"/>
                <a:gd name="connsiteY3" fmla="*/ 1985150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4785"/>
                <a:gd name="connsiteX1" fmla="*/ 140932 w 1421182"/>
                <a:gd name="connsiteY1" fmla="*/ 1353319 h 2314785"/>
                <a:gd name="connsiteX2" fmla="*/ 309182 w 1421182"/>
                <a:gd name="connsiteY2" fmla="*/ 1711764 h 2314785"/>
                <a:gd name="connsiteX3" fmla="*/ 626141 w 1421182"/>
                <a:gd name="connsiteY3" fmla="*/ 1985150 h 2314785"/>
                <a:gd name="connsiteX4" fmla="*/ 658780 w 1421182"/>
                <a:gd name="connsiteY4" fmla="*/ 2266927 h 2314785"/>
                <a:gd name="connsiteX5" fmla="*/ 1170733 w 1421182"/>
                <a:gd name="connsiteY5" fmla="*/ 2300858 h 2314785"/>
                <a:gd name="connsiteX6" fmla="*/ 1311364 w 1421182"/>
                <a:gd name="connsiteY6" fmla="*/ 2026318 h 2314785"/>
                <a:gd name="connsiteX7" fmla="*/ 1421092 w 1421182"/>
                <a:gd name="connsiteY7" fmla="*/ 1126548 h 2314785"/>
                <a:gd name="connsiteX8" fmla="*/ 1152597 w 1421182"/>
                <a:gd name="connsiteY8" fmla="*/ 669082 h 2314785"/>
                <a:gd name="connsiteX9" fmla="*/ 1168953 w 1421182"/>
                <a:gd name="connsiteY9" fmla="*/ 968062 h 2314785"/>
                <a:gd name="connsiteX10" fmla="*/ 927050 w 1421182"/>
                <a:gd name="connsiteY10" fmla="*/ 614956 h 2314785"/>
                <a:gd name="connsiteX11" fmla="*/ 957315 w 1421182"/>
                <a:gd name="connsiteY11" fmla="*/ 944170 h 2314785"/>
                <a:gd name="connsiteX12" fmla="*/ 711016 w 1421182"/>
                <a:gd name="connsiteY12" fmla="*/ 569620 h 2314785"/>
                <a:gd name="connsiteX13" fmla="*/ 729319 w 1421182"/>
                <a:gd name="connsiteY13" fmla="*/ 957827 h 2314785"/>
                <a:gd name="connsiteX14" fmla="*/ 543268 w 1421182"/>
                <a:gd name="connsiteY14" fmla="*/ 8 h 2314785"/>
                <a:gd name="connsiteX15" fmla="*/ 473286 w 1421182"/>
                <a:gd name="connsiteY15" fmla="*/ 1312127 h 2314785"/>
                <a:gd name="connsiteX16" fmla="*/ 338442 w 1421182"/>
                <a:gd name="connsiteY16" fmla="*/ 1258222 h 2314785"/>
                <a:gd name="connsiteX17" fmla="*/ 719 w 1421182"/>
                <a:gd name="connsiteY17" fmla="*/ 957545 h 2314785"/>
                <a:gd name="connsiteX0" fmla="*/ 719 w 1421182"/>
                <a:gd name="connsiteY0" fmla="*/ 957545 h 2323891"/>
                <a:gd name="connsiteX1" fmla="*/ 140932 w 1421182"/>
                <a:gd name="connsiteY1" fmla="*/ 1353319 h 2323891"/>
                <a:gd name="connsiteX2" fmla="*/ 309182 w 1421182"/>
                <a:gd name="connsiteY2" fmla="*/ 1711764 h 2323891"/>
                <a:gd name="connsiteX3" fmla="*/ 626141 w 1421182"/>
                <a:gd name="connsiteY3" fmla="*/ 1985150 h 2323891"/>
                <a:gd name="connsiteX4" fmla="*/ 658780 w 1421182"/>
                <a:gd name="connsiteY4" fmla="*/ 2266927 h 2323891"/>
                <a:gd name="connsiteX5" fmla="*/ 1170733 w 1421182"/>
                <a:gd name="connsiteY5" fmla="*/ 2300858 h 2323891"/>
                <a:gd name="connsiteX6" fmla="*/ 1311364 w 1421182"/>
                <a:gd name="connsiteY6" fmla="*/ 2026318 h 2323891"/>
                <a:gd name="connsiteX7" fmla="*/ 1421092 w 1421182"/>
                <a:gd name="connsiteY7" fmla="*/ 1126548 h 2323891"/>
                <a:gd name="connsiteX8" fmla="*/ 1152597 w 1421182"/>
                <a:gd name="connsiteY8" fmla="*/ 669082 h 2323891"/>
                <a:gd name="connsiteX9" fmla="*/ 1168953 w 1421182"/>
                <a:gd name="connsiteY9" fmla="*/ 968062 h 2323891"/>
                <a:gd name="connsiteX10" fmla="*/ 927050 w 1421182"/>
                <a:gd name="connsiteY10" fmla="*/ 614956 h 2323891"/>
                <a:gd name="connsiteX11" fmla="*/ 957315 w 1421182"/>
                <a:gd name="connsiteY11" fmla="*/ 944170 h 2323891"/>
                <a:gd name="connsiteX12" fmla="*/ 711016 w 1421182"/>
                <a:gd name="connsiteY12" fmla="*/ 569620 h 2323891"/>
                <a:gd name="connsiteX13" fmla="*/ 729319 w 1421182"/>
                <a:gd name="connsiteY13" fmla="*/ 957827 h 2323891"/>
                <a:gd name="connsiteX14" fmla="*/ 543268 w 1421182"/>
                <a:gd name="connsiteY14" fmla="*/ 8 h 2323891"/>
                <a:gd name="connsiteX15" fmla="*/ 473286 w 1421182"/>
                <a:gd name="connsiteY15" fmla="*/ 1312127 h 2323891"/>
                <a:gd name="connsiteX16" fmla="*/ 338442 w 1421182"/>
                <a:gd name="connsiteY16" fmla="*/ 1258222 h 2323891"/>
                <a:gd name="connsiteX17" fmla="*/ 719 w 1421182"/>
                <a:gd name="connsiteY17" fmla="*/ 957545 h 2323891"/>
                <a:gd name="connsiteX0" fmla="*/ 719 w 1421182"/>
                <a:gd name="connsiteY0" fmla="*/ 957545 h 2358736"/>
                <a:gd name="connsiteX1" fmla="*/ 140932 w 1421182"/>
                <a:gd name="connsiteY1" fmla="*/ 1353319 h 2358736"/>
                <a:gd name="connsiteX2" fmla="*/ 309182 w 1421182"/>
                <a:gd name="connsiteY2" fmla="*/ 1711764 h 2358736"/>
                <a:gd name="connsiteX3" fmla="*/ 626141 w 1421182"/>
                <a:gd name="connsiteY3" fmla="*/ 1985150 h 2358736"/>
                <a:gd name="connsiteX4" fmla="*/ 658780 w 1421182"/>
                <a:gd name="connsiteY4" fmla="*/ 2266927 h 2358736"/>
                <a:gd name="connsiteX5" fmla="*/ 1227989 w 1421182"/>
                <a:gd name="connsiteY5" fmla="*/ 2341644 h 2358736"/>
                <a:gd name="connsiteX6" fmla="*/ 1311364 w 1421182"/>
                <a:gd name="connsiteY6" fmla="*/ 2026318 h 2358736"/>
                <a:gd name="connsiteX7" fmla="*/ 1421092 w 1421182"/>
                <a:gd name="connsiteY7" fmla="*/ 1126548 h 2358736"/>
                <a:gd name="connsiteX8" fmla="*/ 1152597 w 1421182"/>
                <a:gd name="connsiteY8" fmla="*/ 669082 h 2358736"/>
                <a:gd name="connsiteX9" fmla="*/ 1168953 w 1421182"/>
                <a:gd name="connsiteY9" fmla="*/ 968062 h 2358736"/>
                <a:gd name="connsiteX10" fmla="*/ 927050 w 1421182"/>
                <a:gd name="connsiteY10" fmla="*/ 614956 h 2358736"/>
                <a:gd name="connsiteX11" fmla="*/ 957315 w 1421182"/>
                <a:gd name="connsiteY11" fmla="*/ 944170 h 2358736"/>
                <a:gd name="connsiteX12" fmla="*/ 711016 w 1421182"/>
                <a:gd name="connsiteY12" fmla="*/ 569620 h 2358736"/>
                <a:gd name="connsiteX13" fmla="*/ 729319 w 1421182"/>
                <a:gd name="connsiteY13" fmla="*/ 957827 h 2358736"/>
                <a:gd name="connsiteX14" fmla="*/ 543268 w 1421182"/>
                <a:gd name="connsiteY14" fmla="*/ 8 h 2358736"/>
                <a:gd name="connsiteX15" fmla="*/ 473286 w 1421182"/>
                <a:gd name="connsiteY15" fmla="*/ 1312127 h 2358736"/>
                <a:gd name="connsiteX16" fmla="*/ 338442 w 1421182"/>
                <a:gd name="connsiteY16" fmla="*/ 1258222 h 2358736"/>
                <a:gd name="connsiteX17" fmla="*/ 719 w 1421182"/>
                <a:gd name="connsiteY17" fmla="*/ 957545 h 2358736"/>
                <a:gd name="connsiteX0" fmla="*/ 719 w 1421182"/>
                <a:gd name="connsiteY0" fmla="*/ 957545 h 2341644"/>
                <a:gd name="connsiteX1" fmla="*/ 140932 w 1421182"/>
                <a:gd name="connsiteY1" fmla="*/ 1353319 h 2341644"/>
                <a:gd name="connsiteX2" fmla="*/ 309182 w 1421182"/>
                <a:gd name="connsiteY2" fmla="*/ 1711764 h 2341644"/>
                <a:gd name="connsiteX3" fmla="*/ 626141 w 1421182"/>
                <a:gd name="connsiteY3" fmla="*/ 1985150 h 2341644"/>
                <a:gd name="connsiteX4" fmla="*/ 658780 w 1421182"/>
                <a:gd name="connsiteY4" fmla="*/ 2266927 h 2341644"/>
                <a:gd name="connsiteX5" fmla="*/ 1227989 w 1421182"/>
                <a:gd name="connsiteY5" fmla="*/ 2341644 h 2341644"/>
                <a:gd name="connsiteX6" fmla="*/ 1311364 w 1421182"/>
                <a:gd name="connsiteY6" fmla="*/ 2026318 h 2341644"/>
                <a:gd name="connsiteX7" fmla="*/ 1421092 w 1421182"/>
                <a:gd name="connsiteY7" fmla="*/ 1126548 h 2341644"/>
                <a:gd name="connsiteX8" fmla="*/ 1152597 w 1421182"/>
                <a:gd name="connsiteY8" fmla="*/ 669082 h 2341644"/>
                <a:gd name="connsiteX9" fmla="*/ 1168953 w 1421182"/>
                <a:gd name="connsiteY9" fmla="*/ 968062 h 2341644"/>
                <a:gd name="connsiteX10" fmla="*/ 927050 w 1421182"/>
                <a:gd name="connsiteY10" fmla="*/ 614956 h 2341644"/>
                <a:gd name="connsiteX11" fmla="*/ 957315 w 1421182"/>
                <a:gd name="connsiteY11" fmla="*/ 944170 h 2341644"/>
                <a:gd name="connsiteX12" fmla="*/ 711016 w 1421182"/>
                <a:gd name="connsiteY12" fmla="*/ 569620 h 2341644"/>
                <a:gd name="connsiteX13" fmla="*/ 729319 w 1421182"/>
                <a:gd name="connsiteY13" fmla="*/ 957827 h 2341644"/>
                <a:gd name="connsiteX14" fmla="*/ 543268 w 1421182"/>
                <a:gd name="connsiteY14" fmla="*/ 8 h 2341644"/>
                <a:gd name="connsiteX15" fmla="*/ 473286 w 1421182"/>
                <a:gd name="connsiteY15" fmla="*/ 1312127 h 2341644"/>
                <a:gd name="connsiteX16" fmla="*/ 338442 w 1421182"/>
                <a:gd name="connsiteY16" fmla="*/ 1258222 h 2341644"/>
                <a:gd name="connsiteX17" fmla="*/ 719 w 1421182"/>
                <a:gd name="connsiteY17" fmla="*/ 957545 h 2341644"/>
                <a:gd name="connsiteX0" fmla="*/ 719 w 1421092"/>
                <a:gd name="connsiteY0" fmla="*/ 957545 h 2341644"/>
                <a:gd name="connsiteX1" fmla="*/ 140932 w 1421092"/>
                <a:gd name="connsiteY1" fmla="*/ 1353319 h 2341644"/>
                <a:gd name="connsiteX2" fmla="*/ 309182 w 1421092"/>
                <a:gd name="connsiteY2" fmla="*/ 1711764 h 2341644"/>
                <a:gd name="connsiteX3" fmla="*/ 626141 w 1421092"/>
                <a:gd name="connsiteY3" fmla="*/ 1985150 h 2341644"/>
                <a:gd name="connsiteX4" fmla="*/ 658780 w 1421092"/>
                <a:gd name="connsiteY4" fmla="*/ 2266927 h 2341644"/>
                <a:gd name="connsiteX5" fmla="*/ 1227989 w 1421092"/>
                <a:gd name="connsiteY5" fmla="*/ 2341644 h 2341644"/>
                <a:gd name="connsiteX6" fmla="*/ 1262460 w 1421092"/>
                <a:gd name="connsiteY6" fmla="*/ 1987074 h 2341644"/>
                <a:gd name="connsiteX7" fmla="*/ 1421092 w 1421092"/>
                <a:gd name="connsiteY7" fmla="*/ 1126548 h 2341644"/>
                <a:gd name="connsiteX8" fmla="*/ 1152597 w 1421092"/>
                <a:gd name="connsiteY8" fmla="*/ 669082 h 2341644"/>
                <a:gd name="connsiteX9" fmla="*/ 1168953 w 1421092"/>
                <a:gd name="connsiteY9" fmla="*/ 968062 h 2341644"/>
                <a:gd name="connsiteX10" fmla="*/ 927050 w 1421092"/>
                <a:gd name="connsiteY10" fmla="*/ 614956 h 2341644"/>
                <a:gd name="connsiteX11" fmla="*/ 957315 w 1421092"/>
                <a:gd name="connsiteY11" fmla="*/ 944170 h 2341644"/>
                <a:gd name="connsiteX12" fmla="*/ 711016 w 1421092"/>
                <a:gd name="connsiteY12" fmla="*/ 569620 h 2341644"/>
                <a:gd name="connsiteX13" fmla="*/ 729319 w 1421092"/>
                <a:gd name="connsiteY13" fmla="*/ 957827 h 2341644"/>
                <a:gd name="connsiteX14" fmla="*/ 543268 w 1421092"/>
                <a:gd name="connsiteY14" fmla="*/ 8 h 2341644"/>
                <a:gd name="connsiteX15" fmla="*/ 473286 w 1421092"/>
                <a:gd name="connsiteY15" fmla="*/ 1312127 h 2341644"/>
                <a:gd name="connsiteX16" fmla="*/ 338442 w 1421092"/>
                <a:gd name="connsiteY16" fmla="*/ 1258222 h 2341644"/>
                <a:gd name="connsiteX17" fmla="*/ 719 w 1421092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557331 w 1421109"/>
                <a:gd name="connsiteY4" fmla="*/ 2278453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01148 w 1421109"/>
                <a:gd name="connsiteY4" fmla="*/ 2297232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10754"/>
                <a:gd name="connsiteX1" fmla="*/ 140932 w 1421109"/>
                <a:gd name="connsiteY1" fmla="*/ 1353319 h 2310754"/>
                <a:gd name="connsiteX2" fmla="*/ 309182 w 1421109"/>
                <a:gd name="connsiteY2" fmla="*/ 1711764 h 2310754"/>
                <a:gd name="connsiteX3" fmla="*/ 548773 w 1421109"/>
                <a:gd name="connsiteY3" fmla="*/ 1936338 h 2310754"/>
                <a:gd name="connsiteX4" fmla="*/ 601148 w 1421109"/>
                <a:gd name="connsiteY4" fmla="*/ 2297232 h 2310754"/>
                <a:gd name="connsiteX5" fmla="*/ 1253027 w 1421109"/>
                <a:gd name="connsiteY5" fmla="*/ 2310347 h 2310754"/>
                <a:gd name="connsiteX6" fmla="*/ 1262460 w 1421109"/>
                <a:gd name="connsiteY6" fmla="*/ 1987074 h 2310754"/>
                <a:gd name="connsiteX7" fmla="*/ 1421092 w 1421109"/>
                <a:gd name="connsiteY7" fmla="*/ 1126548 h 2310754"/>
                <a:gd name="connsiteX8" fmla="*/ 1152597 w 1421109"/>
                <a:gd name="connsiteY8" fmla="*/ 669082 h 2310754"/>
                <a:gd name="connsiteX9" fmla="*/ 1168953 w 1421109"/>
                <a:gd name="connsiteY9" fmla="*/ 968062 h 2310754"/>
                <a:gd name="connsiteX10" fmla="*/ 927050 w 1421109"/>
                <a:gd name="connsiteY10" fmla="*/ 614956 h 2310754"/>
                <a:gd name="connsiteX11" fmla="*/ 957315 w 1421109"/>
                <a:gd name="connsiteY11" fmla="*/ 944170 h 2310754"/>
                <a:gd name="connsiteX12" fmla="*/ 711016 w 1421109"/>
                <a:gd name="connsiteY12" fmla="*/ 569620 h 2310754"/>
                <a:gd name="connsiteX13" fmla="*/ 729319 w 1421109"/>
                <a:gd name="connsiteY13" fmla="*/ 957827 h 2310754"/>
                <a:gd name="connsiteX14" fmla="*/ 543268 w 1421109"/>
                <a:gd name="connsiteY14" fmla="*/ 8 h 2310754"/>
                <a:gd name="connsiteX15" fmla="*/ 473286 w 1421109"/>
                <a:gd name="connsiteY15" fmla="*/ 1312127 h 2310754"/>
                <a:gd name="connsiteX16" fmla="*/ 338442 w 1421109"/>
                <a:gd name="connsiteY16" fmla="*/ 1258222 h 2310754"/>
                <a:gd name="connsiteX17" fmla="*/ 719 w 1421109"/>
                <a:gd name="connsiteY17" fmla="*/ 957545 h 2310754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601148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347"/>
                <a:gd name="connsiteX1" fmla="*/ 140932 w 1421109"/>
                <a:gd name="connsiteY1" fmla="*/ 1353319 h 2310347"/>
                <a:gd name="connsiteX2" fmla="*/ 309182 w 1421109"/>
                <a:gd name="connsiteY2" fmla="*/ 1711764 h 2310347"/>
                <a:gd name="connsiteX3" fmla="*/ 548773 w 1421109"/>
                <a:gd name="connsiteY3" fmla="*/ 1936338 h 2310347"/>
                <a:gd name="connsiteX4" fmla="*/ 582370 w 1421109"/>
                <a:gd name="connsiteY4" fmla="*/ 2297232 h 2310347"/>
                <a:gd name="connsiteX5" fmla="*/ 1253027 w 1421109"/>
                <a:gd name="connsiteY5" fmla="*/ 2310347 h 2310347"/>
                <a:gd name="connsiteX6" fmla="*/ 1262460 w 1421109"/>
                <a:gd name="connsiteY6" fmla="*/ 1987074 h 2310347"/>
                <a:gd name="connsiteX7" fmla="*/ 1421092 w 1421109"/>
                <a:gd name="connsiteY7" fmla="*/ 1126548 h 2310347"/>
                <a:gd name="connsiteX8" fmla="*/ 1152597 w 1421109"/>
                <a:gd name="connsiteY8" fmla="*/ 669082 h 2310347"/>
                <a:gd name="connsiteX9" fmla="*/ 1168953 w 1421109"/>
                <a:gd name="connsiteY9" fmla="*/ 968062 h 2310347"/>
                <a:gd name="connsiteX10" fmla="*/ 927050 w 1421109"/>
                <a:gd name="connsiteY10" fmla="*/ 614956 h 2310347"/>
                <a:gd name="connsiteX11" fmla="*/ 957315 w 1421109"/>
                <a:gd name="connsiteY11" fmla="*/ 944170 h 2310347"/>
                <a:gd name="connsiteX12" fmla="*/ 711016 w 1421109"/>
                <a:gd name="connsiteY12" fmla="*/ 569620 h 2310347"/>
                <a:gd name="connsiteX13" fmla="*/ 729319 w 1421109"/>
                <a:gd name="connsiteY13" fmla="*/ 957827 h 2310347"/>
                <a:gd name="connsiteX14" fmla="*/ 543268 w 1421109"/>
                <a:gd name="connsiteY14" fmla="*/ 8 h 2310347"/>
                <a:gd name="connsiteX15" fmla="*/ 473286 w 1421109"/>
                <a:gd name="connsiteY15" fmla="*/ 1312127 h 2310347"/>
                <a:gd name="connsiteX16" fmla="*/ 338442 w 1421109"/>
                <a:gd name="connsiteY16" fmla="*/ 1258222 h 2310347"/>
                <a:gd name="connsiteX17" fmla="*/ 719 w 1421109"/>
                <a:gd name="connsiteY17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6650"/>
                <a:gd name="connsiteY0" fmla="*/ 957545 h 2310347"/>
                <a:gd name="connsiteX1" fmla="*/ 140932 w 1426650"/>
                <a:gd name="connsiteY1" fmla="*/ 1353319 h 2310347"/>
                <a:gd name="connsiteX2" fmla="*/ 309182 w 1426650"/>
                <a:gd name="connsiteY2" fmla="*/ 1711764 h 2310347"/>
                <a:gd name="connsiteX3" fmla="*/ 548773 w 1426650"/>
                <a:gd name="connsiteY3" fmla="*/ 1936338 h 2310347"/>
                <a:gd name="connsiteX4" fmla="*/ 582370 w 1426650"/>
                <a:gd name="connsiteY4" fmla="*/ 2297232 h 2310347"/>
                <a:gd name="connsiteX5" fmla="*/ 1253027 w 1426650"/>
                <a:gd name="connsiteY5" fmla="*/ 2310347 h 2310347"/>
                <a:gd name="connsiteX6" fmla="*/ 1262460 w 1426650"/>
                <a:gd name="connsiteY6" fmla="*/ 1987074 h 2310347"/>
                <a:gd name="connsiteX7" fmla="*/ 1421092 w 1426650"/>
                <a:gd name="connsiteY7" fmla="*/ 1126548 h 2310347"/>
                <a:gd name="connsiteX8" fmla="*/ 1393246 w 1426650"/>
                <a:gd name="connsiteY8" fmla="*/ 734522 h 2310347"/>
                <a:gd name="connsiteX9" fmla="*/ 1186368 w 1426650"/>
                <a:gd name="connsiteY9" fmla="*/ 644961 h 2310347"/>
                <a:gd name="connsiteX10" fmla="*/ 1168953 w 1426650"/>
                <a:gd name="connsiteY10" fmla="*/ 968062 h 2310347"/>
                <a:gd name="connsiteX11" fmla="*/ 1156855 w 1426650"/>
                <a:gd name="connsiteY11" fmla="*/ 657333 h 2310347"/>
                <a:gd name="connsiteX12" fmla="*/ 927050 w 1426650"/>
                <a:gd name="connsiteY12" fmla="*/ 614956 h 2310347"/>
                <a:gd name="connsiteX13" fmla="*/ 957315 w 1426650"/>
                <a:gd name="connsiteY13" fmla="*/ 944170 h 2310347"/>
                <a:gd name="connsiteX14" fmla="*/ 711016 w 1426650"/>
                <a:gd name="connsiteY14" fmla="*/ 569620 h 2310347"/>
                <a:gd name="connsiteX15" fmla="*/ 729319 w 1426650"/>
                <a:gd name="connsiteY15" fmla="*/ 957827 h 2310347"/>
                <a:gd name="connsiteX16" fmla="*/ 543268 w 1426650"/>
                <a:gd name="connsiteY16" fmla="*/ 8 h 2310347"/>
                <a:gd name="connsiteX17" fmla="*/ 473286 w 1426650"/>
                <a:gd name="connsiteY17" fmla="*/ 1312127 h 2310347"/>
                <a:gd name="connsiteX18" fmla="*/ 338442 w 1426650"/>
                <a:gd name="connsiteY18" fmla="*/ 1258222 h 2310347"/>
                <a:gd name="connsiteX19" fmla="*/ 719 w 1426650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711016 w 1422362"/>
                <a:gd name="connsiteY14" fmla="*/ 569620 h 2310347"/>
                <a:gd name="connsiteX15" fmla="*/ 729319 w 1422362"/>
                <a:gd name="connsiteY15" fmla="*/ 957827 h 2310347"/>
                <a:gd name="connsiteX16" fmla="*/ 543268 w 1422362"/>
                <a:gd name="connsiteY16" fmla="*/ 8 h 2310347"/>
                <a:gd name="connsiteX17" fmla="*/ 473286 w 1422362"/>
                <a:gd name="connsiteY17" fmla="*/ 1312127 h 2310347"/>
                <a:gd name="connsiteX18" fmla="*/ 338442 w 1422362"/>
                <a:gd name="connsiteY18" fmla="*/ 1258222 h 2310347"/>
                <a:gd name="connsiteX19" fmla="*/ 719 w 1422362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5260 h 2378062"/>
                <a:gd name="connsiteX1" fmla="*/ 140932 w 1422362"/>
                <a:gd name="connsiteY1" fmla="*/ 1421034 h 2378062"/>
                <a:gd name="connsiteX2" fmla="*/ 309182 w 1422362"/>
                <a:gd name="connsiteY2" fmla="*/ 1779479 h 2378062"/>
                <a:gd name="connsiteX3" fmla="*/ 548773 w 1422362"/>
                <a:gd name="connsiteY3" fmla="*/ 2004053 h 2378062"/>
                <a:gd name="connsiteX4" fmla="*/ 582370 w 1422362"/>
                <a:gd name="connsiteY4" fmla="*/ 2364947 h 2378062"/>
                <a:gd name="connsiteX5" fmla="*/ 1253027 w 1422362"/>
                <a:gd name="connsiteY5" fmla="*/ 2378062 h 2378062"/>
                <a:gd name="connsiteX6" fmla="*/ 1262460 w 1422362"/>
                <a:gd name="connsiteY6" fmla="*/ 2054789 h 2378062"/>
                <a:gd name="connsiteX7" fmla="*/ 1421092 w 1422362"/>
                <a:gd name="connsiteY7" fmla="*/ 1194263 h 2378062"/>
                <a:gd name="connsiteX8" fmla="*/ 1369124 w 1422362"/>
                <a:gd name="connsiteY8" fmla="*/ 768467 h 2378062"/>
                <a:gd name="connsiteX9" fmla="*/ 1176719 w 1422362"/>
                <a:gd name="connsiteY9" fmla="*/ 736798 h 2378062"/>
                <a:gd name="connsiteX10" fmla="*/ 1168953 w 1422362"/>
                <a:gd name="connsiteY10" fmla="*/ 1035777 h 2378062"/>
                <a:gd name="connsiteX11" fmla="*/ 1156855 w 1422362"/>
                <a:gd name="connsiteY11" fmla="*/ 725048 h 2378062"/>
                <a:gd name="connsiteX12" fmla="*/ 927050 w 1422362"/>
                <a:gd name="connsiteY12" fmla="*/ 682671 h 2378062"/>
                <a:gd name="connsiteX13" fmla="*/ 957315 w 1422362"/>
                <a:gd name="connsiteY13" fmla="*/ 1011885 h 2378062"/>
                <a:gd name="connsiteX14" fmla="*/ 905990 w 1422362"/>
                <a:gd name="connsiteY14" fmla="*/ 681629 h 2378062"/>
                <a:gd name="connsiteX15" fmla="*/ 711016 w 1422362"/>
                <a:gd name="connsiteY15" fmla="*/ 637335 h 2378062"/>
                <a:gd name="connsiteX16" fmla="*/ 729319 w 1422362"/>
                <a:gd name="connsiteY16" fmla="*/ 1025542 h 2378062"/>
                <a:gd name="connsiteX17" fmla="*/ 543268 w 1422362"/>
                <a:gd name="connsiteY17" fmla="*/ 67723 h 2378062"/>
                <a:gd name="connsiteX18" fmla="*/ 471802 w 1422362"/>
                <a:gd name="connsiteY18" fmla="*/ 213672 h 2378062"/>
                <a:gd name="connsiteX19" fmla="*/ 473286 w 1422362"/>
                <a:gd name="connsiteY19" fmla="*/ 1379842 h 2378062"/>
                <a:gd name="connsiteX20" fmla="*/ 338442 w 1422362"/>
                <a:gd name="connsiteY20" fmla="*/ 1325937 h 2378062"/>
                <a:gd name="connsiteX21" fmla="*/ 719 w 1422362"/>
                <a:gd name="connsiteY21" fmla="*/ 1025260 h 2378062"/>
                <a:gd name="connsiteX0" fmla="*/ 719 w 1422362"/>
                <a:gd name="connsiteY0" fmla="*/ 1011512 h 2364314"/>
                <a:gd name="connsiteX1" fmla="*/ 140932 w 1422362"/>
                <a:gd name="connsiteY1" fmla="*/ 1407286 h 2364314"/>
                <a:gd name="connsiteX2" fmla="*/ 309182 w 1422362"/>
                <a:gd name="connsiteY2" fmla="*/ 1765731 h 2364314"/>
                <a:gd name="connsiteX3" fmla="*/ 548773 w 1422362"/>
                <a:gd name="connsiteY3" fmla="*/ 1990305 h 2364314"/>
                <a:gd name="connsiteX4" fmla="*/ 582370 w 1422362"/>
                <a:gd name="connsiteY4" fmla="*/ 2351199 h 2364314"/>
                <a:gd name="connsiteX5" fmla="*/ 1253027 w 1422362"/>
                <a:gd name="connsiteY5" fmla="*/ 2364314 h 2364314"/>
                <a:gd name="connsiteX6" fmla="*/ 1262460 w 1422362"/>
                <a:gd name="connsiteY6" fmla="*/ 2041041 h 2364314"/>
                <a:gd name="connsiteX7" fmla="*/ 1421092 w 1422362"/>
                <a:gd name="connsiteY7" fmla="*/ 1180515 h 2364314"/>
                <a:gd name="connsiteX8" fmla="*/ 1369124 w 1422362"/>
                <a:gd name="connsiteY8" fmla="*/ 754719 h 2364314"/>
                <a:gd name="connsiteX9" fmla="*/ 1176719 w 1422362"/>
                <a:gd name="connsiteY9" fmla="*/ 723050 h 2364314"/>
                <a:gd name="connsiteX10" fmla="*/ 1168953 w 1422362"/>
                <a:gd name="connsiteY10" fmla="*/ 1022029 h 2364314"/>
                <a:gd name="connsiteX11" fmla="*/ 1156855 w 1422362"/>
                <a:gd name="connsiteY11" fmla="*/ 711300 h 2364314"/>
                <a:gd name="connsiteX12" fmla="*/ 927050 w 1422362"/>
                <a:gd name="connsiteY12" fmla="*/ 668923 h 2364314"/>
                <a:gd name="connsiteX13" fmla="*/ 957315 w 1422362"/>
                <a:gd name="connsiteY13" fmla="*/ 998137 h 2364314"/>
                <a:gd name="connsiteX14" fmla="*/ 905990 w 1422362"/>
                <a:gd name="connsiteY14" fmla="*/ 667881 h 2364314"/>
                <a:gd name="connsiteX15" fmla="*/ 711016 w 1422362"/>
                <a:gd name="connsiteY15" fmla="*/ 623587 h 2364314"/>
                <a:gd name="connsiteX16" fmla="*/ 729319 w 1422362"/>
                <a:gd name="connsiteY16" fmla="*/ 1011794 h 2364314"/>
                <a:gd name="connsiteX17" fmla="*/ 630106 w 1422362"/>
                <a:gd name="connsiteY17" fmla="*/ 73272 h 2364314"/>
                <a:gd name="connsiteX18" fmla="*/ 471802 w 1422362"/>
                <a:gd name="connsiteY18" fmla="*/ 199924 h 2364314"/>
                <a:gd name="connsiteX19" fmla="*/ 473286 w 1422362"/>
                <a:gd name="connsiteY19" fmla="*/ 1366094 h 2364314"/>
                <a:gd name="connsiteX20" fmla="*/ 338442 w 1422362"/>
                <a:gd name="connsiteY20" fmla="*/ 1312189 h 2364314"/>
                <a:gd name="connsiteX21" fmla="*/ 719 w 1422362"/>
                <a:gd name="connsiteY21" fmla="*/ 1011512 h 2364314"/>
                <a:gd name="connsiteX0" fmla="*/ 719 w 1422362"/>
                <a:gd name="connsiteY0" fmla="*/ 938672 h 2291474"/>
                <a:gd name="connsiteX1" fmla="*/ 140932 w 1422362"/>
                <a:gd name="connsiteY1" fmla="*/ 1334446 h 2291474"/>
                <a:gd name="connsiteX2" fmla="*/ 309182 w 1422362"/>
                <a:gd name="connsiteY2" fmla="*/ 1692891 h 2291474"/>
                <a:gd name="connsiteX3" fmla="*/ 548773 w 1422362"/>
                <a:gd name="connsiteY3" fmla="*/ 1917465 h 2291474"/>
                <a:gd name="connsiteX4" fmla="*/ 582370 w 1422362"/>
                <a:gd name="connsiteY4" fmla="*/ 2278359 h 2291474"/>
                <a:gd name="connsiteX5" fmla="*/ 1253027 w 1422362"/>
                <a:gd name="connsiteY5" fmla="*/ 2291474 h 2291474"/>
                <a:gd name="connsiteX6" fmla="*/ 1262460 w 1422362"/>
                <a:gd name="connsiteY6" fmla="*/ 1968201 h 2291474"/>
                <a:gd name="connsiteX7" fmla="*/ 1421092 w 1422362"/>
                <a:gd name="connsiteY7" fmla="*/ 1107675 h 2291474"/>
                <a:gd name="connsiteX8" fmla="*/ 1369124 w 1422362"/>
                <a:gd name="connsiteY8" fmla="*/ 681879 h 2291474"/>
                <a:gd name="connsiteX9" fmla="*/ 1176719 w 1422362"/>
                <a:gd name="connsiteY9" fmla="*/ 650210 h 2291474"/>
                <a:gd name="connsiteX10" fmla="*/ 1168953 w 1422362"/>
                <a:gd name="connsiteY10" fmla="*/ 949189 h 2291474"/>
                <a:gd name="connsiteX11" fmla="*/ 1156855 w 1422362"/>
                <a:gd name="connsiteY11" fmla="*/ 638460 h 2291474"/>
                <a:gd name="connsiteX12" fmla="*/ 927050 w 1422362"/>
                <a:gd name="connsiteY12" fmla="*/ 596083 h 2291474"/>
                <a:gd name="connsiteX13" fmla="*/ 957315 w 1422362"/>
                <a:gd name="connsiteY13" fmla="*/ 925297 h 2291474"/>
                <a:gd name="connsiteX14" fmla="*/ 905990 w 1422362"/>
                <a:gd name="connsiteY14" fmla="*/ 595041 h 2291474"/>
                <a:gd name="connsiteX15" fmla="*/ 711016 w 1422362"/>
                <a:gd name="connsiteY15" fmla="*/ 550747 h 2291474"/>
                <a:gd name="connsiteX16" fmla="*/ 729319 w 1422362"/>
                <a:gd name="connsiteY16" fmla="*/ 938954 h 2291474"/>
                <a:gd name="connsiteX17" fmla="*/ 673525 w 1422362"/>
                <a:gd name="connsiteY17" fmla="*/ 130688 h 2291474"/>
                <a:gd name="connsiteX18" fmla="*/ 471802 w 1422362"/>
                <a:gd name="connsiteY18" fmla="*/ 127084 h 2291474"/>
                <a:gd name="connsiteX19" fmla="*/ 473286 w 1422362"/>
                <a:gd name="connsiteY19" fmla="*/ 1293254 h 2291474"/>
                <a:gd name="connsiteX20" fmla="*/ 338442 w 1422362"/>
                <a:gd name="connsiteY20" fmla="*/ 1239349 h 2291474"/>
                <a:gd name="connsiteX21" fmla="*/ 719 w 1422362"/>
                <a:gd name="connsiteY21" fmla="*/ 938672 h 2291474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14198 h 2267000"/>
                <a:gd name="connsiteX1" fmla="*/ 140932 w 1422362"/>
                <a:gd name="connsiteY1" fmla="*/ 1309972 h 2267000"/>
                <a:gd name="connsiteX2" fmla="*/ 309182 w 1422362"/>
                <a:gd name="connsiteY2" fmla="*/ 1668417 h 2267000"/>
                <a:gd name="connsiteX3" fmla="*/ 548773 w 1422362"/>
                <a:gd name="connsiteY3" fmla="*/ 1892991 h 2267000"/>
                <a:gd name="connsiteX4" fmla="*/ 582370 w 1422362"/>
                <a:gd name="connsiteY4" fmla="*/ 2253885 h 2267000"/>
                <a:gd name="connsiteX5" fmla="*/ 1253027 w 1422362"/>
                <a:gd name="connsiteY5" fmla="*/ 2267000 h 2267000"/>
                <a:gd name="connsiteX6" fmla="*/ 1262460 w 1422362"/>
                <a:gd name="connsiteY6" fmla="*/ 1943727 h 2267000"/>
                <a:gd name="connsiteX7" fmla="*/ 1421092 w 1422362"/>
                <a:gd name="connsiteY7" fmla="*/ 1083201 h 2267000"/>
                <a:gd name="connsiteX8" fmla="*/ 1369124 w 1422362"/>
                <a:gd name="connsiteY8" fmla="*/ 657405 h 2267000"/>
                <a:gd name="connsiteX9" fmla="*/ 1176719 w 1422362"/>
                <a:gd name="connsiteY9" fmla="*/ 625736 h 2267000"/>
                <a:gd name="connsiteX10" fmla="*/ 1168953 w 1422362"/>
                <a:gd name="connsiteY10" fmla="*/ 924715 h 2267000"/>
                <a:gd name="connsiteX11" fmla="*/ 1156855 w 1422362"/>
                <a:gd name="connsiteY11" fmla="*/ 613986 h 2267000"/>
                <a:gd name="connsiteX12" fmla="*/ 927050 w 1422362"/>
                <a:gd name="connsiteY12" fmla="*/ 571609 h 2267000"/>
                <a:gd name="connsiteX13" fmla="*/ 957315 w 1422362"/>
                <a:gd name="connsiteY13" fmla="*/ 900823 h 2267000"/>
                <a:gd name="connsiteX14" fmla="*/ 905990 w 1422362"/>
                <a:gd name="connsiteY14" fmla="*/ 570567 h 2267000"/>
                <a:gd name="connsiteX15" fmla="*/ 711016 w 1422362"/>
                <a:gd name="connsiteY15" fmla="*/ 526273 h 2267000"/>
                <a:gd name="connsiteX16" fmla="*/ 714846 w 1422362"/>
                <a:gd name="connsiteY16" fmla="*/ 914480 h 2267000"/>
                <a:gd name="connsiteX17" fmla="*/ 673525 w 1422362"/>
                <a:gd name="connsiteY17" fmla="*/ 106214 h 2267000"/>
                <a:gd name="connsiteX18" fmla="*/ 486275 w 1422362"/>
                <a:gd name="connsiteY18" fmla="*/ 174974 h 2267000"/>
                <a:gd name="connsiteX19" fmla="*/ 473286 w 1422362"/>
                <a:gd name="connsiteY19" fmla="*/ 1268780 h 2267000"/>
                <a:gd name="connsiteX20" fmla="*/ 338442 w 1422362"/>
                <a:gd name="connsiteY20" fmla="*/ 1214875 h 2267000"/>
                <a:gd name="connsiteX21" fmla="*/ 719 w 1422362"/>
                <a:gd name="connsiteY21" fmla="*/ 914198 h 2267000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904644 h 2257446"/>
                <a:gd name="connsiteX1" fmla="*/ 140932 w 1422362"/>
                <a:gd name="connsiteY1" fmla="*/ 1300418 h 2257446"/>
                <a:gd name="connsiteX2" fmla="*/ 309182 w 1422362"/>
                <a:gd name="connsiteY2" fmla="*/ 1658863 h 2257446"/>
                <a:gd name="connsiteX3" fmla="*/ 548773 w 1422362"/>
                <a:gd name="connsiteY3" fmla="*/ 1883437 h 2257446"/>
                <a:gd name="connsiteX4" fmla="*/ 582370 w 1422362"/>
                <a:gd name="connsiteY4" fmla="*/ 2244331 h 2257446"/>
                <a:gd name="connsiteX5" fmla="*/ 1253027 w 1422362"/>
                <a:gd name="connsiteY5" fmla="*/ 2257446 h 2257446"/>
                <a:gd name="connsiteX6" fmla="*/ 1262460 w 1422362"/>
                <a:gd name="connsiteY6" fmla="*/ 1934173 h 2257446"/>
                <a:gd name="connsiteX7" fmla="*/ 1421092 w 1422362"/>
                <a:gd name="connsiteY7" fmla="*/ 1073647 h 2257446"/>
                <a:gd name="connsiteX8" fmla="*/ 1369124 w 1422362"/>
                <a:gd name="connsiteY8" fmla="*/ 647851 h 2257446"/>
                <a:gd name="connsiteX9" fmla="*/ 1176719 w 1422362"/>
                <a:gd name="connsiteY9" fmla="*/ 616182 h 2257446"/>
                <a:gd name="connsiteX10" fmla="*/ 1168953 w 1422362"/>
                <a:gd name="connsiteY10" fmla="*/ 915161 h 2257446"/>
                <a:gd name="connsiteX11" fmla="*/ 1156855 w 1422362"/>
                <a:gd name="connsiteY11" fmla="*/ 604432 h 2257446"/>
                <a:gd name="connsiteX12" fmla="*/ 927050 w 1422362"/>
                <a:gd name="connsiteY12" fmla="*/ 562055 h 2257446"/>
                <a:gd name="connsiteX13" fmla="*/ 957315 w 1422362"/>
                <a:gd name="connsiteY13" fmla="*/ 891269 h 2257446"/>
                <a:gd name="connsiteX14" fmla="*/ 905990 w 1422362"/>
                <a:gd name="connsiteY14" fmla="*/ 561013 h 2257446"/>
                <a:gd name="connsiteX15" fmla="*/ 711016 w 1422362"/>
                <a:gd name="connsiteY15" fmla="*/ 516719 h 2257446"/>
                <a:gd name="connsiteX16" fmla="*/ 714846 w 1422362"/>
                <a:gd name="connsiteY16" fmla="*/ 904926 h 2257446"/>
                <a:gd name="connsiteX17" fmla="*/ 683174 w 1422362"/>
                <a:gd name="connsiteY17" fmla="*/ 125606 h 2257446"/>
                <a:gd name="connsiteX18" fmla="*/ 486275 w 1422362"/>
                <a:gd name="connsiteY18" fmla="*/ 165420 h 2257446"/>
                <a:gd name="connsiteX19" fmla="*/ 473286 w 1422362"/>
                <a:gd name="connsiteY19" fmla="*/ 1259226 h 2257446"/>
                <a:gd name="connsiteX20" fmla="*/ 338442 w 1422362"/>
                <a:gd name="connsiteY20" fmla="*/ 1205321 h 2257446"/>
                <a:gd name="connsiteX21" fmla="*/ 719 w 1422362"/>
                <a:gd name="connsiteY21" fmla="*/ 904644 h 2257446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73286 w 1422362"/>
                <a:gd name="connsiteY19" fmla="*/ 1255537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0 w 1494007"/>
                <a:gd name="connsiteY0" fmla="*/ 886482 h 2253757"/>
                <a:gd name="connsiteX1" fmla="*/ 212577 w 1494007"/>
                <a:gd name="connsiteY1" fmla="*/ 1296729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115210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147622"/>
                <a:gd name="connsiteX1" fmla="*/ 202929 w 1494007"/>
                <a:gd name="connsiteY1" fmla="*/ 1320850 h 2147622"/>
                <a:gd name="connsiteX2" fmla="*/ 438719 w 1494007"/>
                <a:gd name="connsiteY2" fmla="*/ 1655174 h 2147622"/>
                <a:gd name="connsiteX3" fmla="*/ 620418 w 1494007"/>
                <a:gd name="connsiteY3" fmla="*/ 1879748 h 2147622"/>
                <a:gd name="connsiteX4" fmla="*/ 654015 w 1494007"/>
                <a:gd name="connsiteY4" fmla="*/ 2115210 h 2147622"/>
                <a:gd name="connsiteX5" fmla="*/ 1339145 w 1494007"/>
                <a:gd name="connsiteY5" fmla="*/ 2147622 h 2147622"/>
                <a:gd name="connsiteX6" fmla="*/ 1334105 w 1494007"/>
                <a:gd name="connsiteY6" fmla="*/ 1930484 h 2147622"/>
                <a:gd name="connsiteX7" fmla="*/ 1492737 w 1494007"/>
                <a:gd name="connsiteY7" fmla="*/ 1069958 h 2147622"/>
                <a:gd name="connsiteX8" fmla="*/ 1440769 w 1494007"/>
                <a:gd name="connsiteY8" fmla="*/ 644162 h 2147622"/>
                <a:gd name="connsiteX9" fmla="*/ 1248364 w 1494007"/>
                <a:gd name="connsiteY9" fmla="*/ 612493 h 2147622"/>
                <a:gd name="connsiteX10" fmla="*/ 1240598 w 1494007"/>
                <a:gd name="connsiteY10" fmla="*/ 911472 h 2147622"/>
                <a:gd name="connsiteX11" fmla="*/ 1228500 w 1494007"/>
                <a:gd name="connsiteY11" fmla="*/ 600743 h 2147622"/>
                <a:gd name="connsiteX12" fmla="*/ 998695 w 1494007"/>
                <a:gd name="connsiteY12" fmla="*/ 558366 h 2147622"/>
                <a:gd name="connsiteX13" fmla="*/ 1028960 w 1494007"/>
                <a:gd name="connsiteY13" fmla="*/ 887580 h 2147622"/>
                <a:gd name="connsiteX14" fmla="*/ 977635 w 1494007"/>
                <a:gd name="connsiteY14" fmla="*/ 557324 h 2147622"/>
                <a:gd name="connsiteX15" fmla="*/ 782661 w 1494007"/>
                <a:gd name="connsiteY15" fmla="*/ 513030 h 2147622"/>
                <a:gd name="connsiteX16" fmla="*/ 786491 w 1494007"/>
                <a:gd name="connsiteY16" fmla="*/ 901237 h 2147622"/>
                <a:gd name="connsiteX17" fmla="*/ 754819 w 1494007"/>
                <a:gd name="connsiteY17" fmla="*/ 121917 h 2147622"/>
                <a:gd name="connsiteX18" fmla="*/ 557920 w 1494007"/>
                <a:gd name="connsiteY18" fmla="*/ 161731 h 2147622"/>
                <a:gd name="connsiteX19" fmla="*/ 535282 w 1494007"/>
                <a:gd name="connsiteY19" fmla="*/ 1183173 h 2147622"/>
                <a:gd name="connsiteX20" fmla="*/ 376317 w 1494007"/>
                <a:gd name="connsiteY20" fmla="*/ 1148565 h 2147622"/>
                <a:gd name="connsiteX21" fmla="*/ 0 w 1494007"/>
                <a:gd name="connsiteY21" fmla="*/ 886482 h 2147622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33149"/>
                <a:gd name="connsiteX1" fmla="*/ 227051 w 1518129"/>
                <a:gd name="connsiteY1" fmla="*/ 1320850 h 2133149"/>
                <a:gd name="connsiteX2" fmla="*/ 462841 w 1518129"/>
                <a:gd name="connsiteY2" fmla="*/ 1655174 h 2133149"/>
                <a:gd name="connsiteX3" fmla="*/ 644540 w 1518129"/>
                <a:gd name="connsiteY3" fmla="*/ 1879748 h 2133149"/>
                <a:gd name="connsiteX4" fmla="*/ 678137 w 1518129"/>
                <a:gd name="connsiteY4" fmla="*/ 2115210 h 2133149"/>
                <a:gd name="connsiteX5" fmla="*/ 1348794 w 1518129"/>
                <a:gd name="connsiteY5" fmla="*/ 2133149 h 2133149"/>
                <a:gd name="connsiteX6" fmla="*/ 1358227 w 1518129"/>
                <a:gd name="connsiteY6" fmla="*/ 1930484 h 2133149"/>
                <a:gd name="connsiteX7" fmla="*/ 1516859 w 1518129"/>
                <a:gd name="connsiteY7" fmla="*/ 1069958 h 2133149"/>
                <a:gd name="connsiteX8" fmla="*/ 1464891 w 1518129"/>
                <a:gd name="connsiteY8" fmla="*/ 644162 h 2133149"/>
                <a:gd name="connsiteX9" fmla="*/ 1272486 w 1518129"/>
                <a:gd name="connsiteY9" fmla="*/ 612493 h 2133149"/>
                <a:gd name="connsiteX10" fmla="*/ 1264720 w 1518129"/>
                <a:gd name="connsiteY10" fmla="*/ 911472 h 2133149"/>
                <a:gd name="connsiteX11" fmla="*/ 1252622 w 1518129"/>
                <a:gd name="connsiteY11" fmla="*/ 600743 h 2133149"/>
                <a:gd name="connsiteX12" fmla="*/ 1022817 w 1518129"/>
                <a:gd name="connsiteY12" fmla="*/ 558366 h 2133149"/>
                <a:gd name="connsiteX13" fmla="*/ 1053082 w 1518129"/>
                <a:gd name="connsiteY13" fmla="*/ 887580 h 2133149"/>
                <a:gd name="connsiteX14" fmla="*/ 1001757 w 1518129"/>
                <a:gd name="connsiteY14" fmla="*/ 557324 h 2133149"/>
                <a:gd name="connsiteX15" fmla="*/ 806783 w 1518129"/>
                <a:gd name="connsiteY15" fmla="*/ 513030 h 2133149"/>
                <a:gd name="connsiteX16" fmla="*/ 810613 w 1518129"/>
                <a:gd name="connsiteY16" fmla="*/ 901237 h 2133149"/>
                <a:gd name="connsiteX17" fmla="*/ 778941 w 1518129"/>
                <a:gd name="connsiteY17" fmla="*/ 121917 h 2133149"/>
                <a:gd name="connsiteX18" fmla="*/ 582042 w 1518129"/>
                <a:gd name="connsiteY18" fmla="*/ 161731 h 2133149"/>
                <a:gd name="connsiteX19" fmla="*/ 554580 w 1518129"/>
                <a:gd name="connsiteY19" fmla="*/ 1197645 h 2133149"/>
                <a:gd name="connsiteX20" fmla="*/ 419736 w 1518129"/>
                <a:gd name="connsiteY20" fmla="*/ 1153389 h 2133149"/>
                <a:gd name="connsiteX21" fmla="*/ 0 w 1518129"/>
                <a:gd name="connsiteY21" fmla="*/ 891306 h 2133149"/>
                <a:gd name="connsiteX0" fmla="*/ 0 w 1518129"/>
                <a:gd name="connsiteY0" fmla="*/ 891306 h 2115210"/>
                <a:gd name="connsiteX1" fmla="*/ 227051 w 1518129"/>
                <a:gd name="connsiteY1" fmla="*/ 1320850 h 2115210"/>
                <a:gd name="connsiteX2" fmla="*/ 462841 w 1518129"/>
                <a:gd name="connsiteY2" fmla="*/ 1655174 h 2115210"/>
                <a:gd name="connsiteX3" fmla="*/ 644540 w 1518129"/>
                <a:gd name="connsiteY3" fmla="*/ 1879748 h 2115210"/>
                <a:gd name="connsiteX4" fmla="*/ 678137 w 1518129"/>
                <a:gd name="connsiteY4" fmla="*/ 2115210 h 2115210"/>
                <a:gd name="connsiteX5" fmla="*/ 1339145 w 1518129"/>
                <a:gd name="connsiteY5" fmla="*/ 2113852 h 2115210"/>
                <a:gd name="connsiteX6" fmla="*/ 1358227 w 1518129"/>
                <a:gd name="connsiteY6" fmla="*/ 1930484 h 2115210"/>
                <a:gd name="connsiteX7" fmla="*/ 1516859 w 1518129"/>
                <a:gd name="connsiteY7" fmla="*/ 1069958 h 2115210"/>
                <a:gd name="connsiteX8" fmla="*/ 1464891 w 1518129"/>
                <a:gd name="connsiteY8" fmla="*/ 644162 h 2115210"/>
                <a:gd name="connsiteX9" fmla="*/ 1272486 w 1518129"/>
                <a:gd name="connsiteY9" fmla="*/ 612493 h 2115210"/>
                <a:gd name="connsiteX10" fmla="*/ 1264720 w 1518129"/>
                <a:gd name="connsiteY10" fmla="*/ 911472 h 2115210"/>
                <a:gd name="connsiteX11" fmla="*/ 1252622 w 1518129"/>
                <a:gd name="connsiteY11" fmla="*/ 600743 h 2115210"/>
                <a:gd name="connsiteX12" fmla="*/ 1022817 w 1518129"/>
                <a:gd name="connsiteY12" fmla="*/ 558366 h 2115210"/>
                <a:gd name="connsiteX13" fmla="*/ 1053082 w 1518129"/>
                <a:gd name="connsiteY13" fmla="*/ 887580 h 2115210"/>
                <a:gd name="connsiteX14" fmla="*/ 1001757 w 1518129"/>
                <a:gd name="connsiteY14" fmla="*/ 557324 h 2115210"/>
                <a:gd name="connsiteX15" fmla="*/ 806783 w 1518129"/>
                <a:gd name="connsiteY15" fmla="*/ 513030 h 2115210"/>
                <a:gd name="connsiteX16" fmla="*/ 810613 w 1518129"/>
                <a:gd name="connsiteY16" fmla="*/ 901237 h 2115210"/>
                <a:gd name="connsiteX17" fmla="*/ 778941 w 1518129"/>
                <a:gd name="connsiteY17" fmla="*/ 121917 h 2115210"/>
                <a:gd name="connsiteX18" fmla="*/ 582042 w 1518129"/>
                <a:gd name="connsiteY18" fmla="*/ 161731 h 2115210"/>
                <a:gd name="connsiteX19" fmla="*/ 554580 w 1518129"/>
                <a:gd name="connsiteY19" fmla="*/ 1197645 h 2115210"/>
                <a:gd name="connsiteX20" fmla="*/ 419736 w 1518129"/>
                <a:gd name="connsiteY20" fmla="*/ 1153389 h 2115210"/>
                <a:gd name="connsiteX21" fmla="*/ 0 w 1518129"/>
                <a:gd name="connsiteY21" fmla="*/ 891306 h 2115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18129" h="2115210">
                  <a:moveTo>
                    <a:pt x="0" y="891306"/>
                  </a:moveTo>
                  <a:cubicBezTo>
                    <a:pt x="124742" y="1042097"/>
                    <a:pt x="180313" y="1188925"/>
                    <a:pt x="227051" y="1320850"/>
                  </a:cubicBezTo>
                  <a:cubicBezTo>
                    <a:pt x="283134" y="1440332"/>
                    <a:pt x="360533" y="1506746"/>
                    <a:pt x="462841" y="1655174"/>
                  </a:cubicBezTo>
                  <a:cubicBezTo>
                    <a:pt x="565096" y="1757587"/>
                    <a:pt x="604529" y="1837560"/>
                    <a:pt x="644540" y="1879748"/>
                  </a:cubicBezTo>
                  <a:cubicBezTo>
                    <a:pt x="721823" y="1966655"/>
                    <a:pt x="679875" y="2008729"/>
                    <a:pt x="678137" y="2115210"/>
                  </a:cubicBezTo>
                  <a:lnTo>
                    <a:pt x="1339145" y="2113852"/>
                  </a:lnTo>
                  <a:cubicBezTo>
                    <a:pt x="1324322" y="2047548"/>
                    <a:pt x="1303318" y="2034201"/>
                    <a:pt x="1358227" y="1930484"/>
                  </a:cubicBezTo>
                  <a:cubicBezTo>
                    <a:pt x="1521981" y="1634855"/>
                    <a:pt x="1516858" y="1179685"/>
                    <a:pt x="1516859" y="1069958"/>
                  </a:cubicBezTo>
                  <a:cubicBezTo>
                    <a:pt x="1522576" y="857179"/>
                    <a:pt x="1509640" y="720406"/>
                    <a:pt x="1464891" y="644162"/>
                  </a:cubicBezTo>
                  <a:cubicBezTo>
                    <a:pt x="1396021" y="572742"/>
                    <a:pt x="1370976" y="579197"/>
                    <a:pt x="1272486" y="612493"/>
                  </a:cubicBezTo>
                  <a:cubicBezTo>
                    <a:pt x="1306205" y="707004"/>
                    <a:pt x="1275123" y="829781"/>
                    <a:pt x="1264720" y="911472"/>
                  </a:cubicBezTo>
                  <a:cubicBezTo>
                    <a:pt x="1250153" y="907906"/>
                    <a:pt x="1292939" y="659594"/>
                    <a:pt x="1252622" y="600743"/>
                  </a:cubicBezTo>
                  <a:cubicBezTo>
                    <a:pt x="1202656" y="541892"/>
                    <a:pt x="1107533" y="508148"/>
                    <a:pt x="1022817" y="558366"/>
                  </a:cubicBezTo>
                  <a:cubicBezTo>
                    <a:pt x="1086811" y="668103"/>
                    <a:pt x="1058849" y="793697"/>
                    <a:pt x="1053082" y="887580"/>
                  </a:cubicBezTo>
                  <a:cubicBezTo>
                    <a:pt x="1041532" y="883386"/>
                    <a:pt x="1071753" y="653519"/>
                    <a:pt x="1001757" y="557324"/>
                  </a:cubicBezTo>
                  <a:cubicBezTo>
                    <a:pt x="946234" y="504548"/>
                    <a:pt x="915026" y="504758"/>
                    <a:pt x="806783" y="513030"/>
                  </a:cubicBezTo>
                  <a:cubicBezTo>
                    <a:pt x="816055" y="653003"/>
                    <a:pt x="822837" y="732256"/>
                    <a:pt x="810613" y="901237"/>
                  </a:cubicBezTo>
                  <a:cubicBezTo>
                    <a:pt x="782414" y="451352"/>
                    <a:pt x="784675" y="276900"/>
                    <a:pt x="778941" y="121917"/>
                  </a:cubicBezTo>
                  <a:cubicBezTo>
                    <a:pt x="774616" y="-32693"/>
                    <a:pt x="569584" y="-61779"/>
                    <a:pt x="582042" y="161731"/>
                  </a:cubicBezTo>
                  <a:cubicBezTo>
                    <a:pt x="570378" y="380417"/>
                    <a:pt x="623442" y="1132875"/>
                    <a:pt x="554580" y="1197645"/>
                  </a:cubicBezTo>
                  <a:cubicBezTo>
                    <a:pt x="495024" y="1230412"/>
                    <a:pt x="496393" y="1222363"/>
                    <a:pt x="419736" y="1153389"/>
                  </a:cubicBezTo>
                  <a:cubicBezTo>
                    <a:pt x="331744" y="1046414"/>
                    <a:pt x="197603" y="767201"/>
                    <a:pt x="0" y="89130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86237614-27E4-4E44-AB53-441F724A66AE}"/>
                </a:ext>
              </a:extLst>
            </p:cNvPr>
            <p:cNvGrpSpPr/>
            <p:nvPr/>
          </p:nvGrpSpPr>
          <p:grpSpPr>
            <a:xfrm rot="5400000">
              <a:off x="-91119" y="4126341"/>
              <a:ext cx="1048447" cy="872955"/>
              <a:chOff x="967066" y="4263648"/>
              <a:chExt cx="670418" cy="1251022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8683E0C-15A4-46D0-831E-ED181CF631FA}"/>
                  </a:ext>
                </a:extLst>
              </p:cNvPr>
              <p:cNvSpPr/>
              <p:nvPr/>
            </p:nvSpPr>
            <p:spPr>
              <a:xfrm rot="16200000">
                <a:off x="1080146" y="4196080"/>
                <a:ext cx="457516" cy="59265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E9E7157D-D83F-4008-BAFC-FA76DE72D77D}"/>
                  </a:ext>
                </a:extLst>
              </p:cNvPr>
              <p:cNvSpPr/>
              <p:nvPr/>
            </p:nvSpPr>
            <p:spPr>
              <a:xfrm rot="16200000">
                <a:off x="858794" y="4735980"/>
                <a:ext cx="886962" cy="670418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849348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837127" y="339509"/>
            <a:ext cx="11204619" cy="5855229"/>
          </a:xfrm>
        </p:spPr>
        <p:txBody>
          <a:bodyPr/>
          <a:lstStyle/>
          <a:p>
            <a:pPr algn="l"/>
            <a:endParaRPr lang="en-IN" sz="32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9A2186A-C326-48DC-8E09-0BB48FF9D3DE}"/>
              </a:ext>
            </a:extLst>
          </p:cNvPr>
          <p:cNvGrpSpPr/>
          <p:nvPr/>
        </p:nvGrpSpPr>
        <p:grpSpPr>
          <a:xfrm>
            <a:off x="98906" y="313751"/>
            <a:ext cx="648068" cy="476518"/>
            <a:chOff x="-3373" y="3444677"/>
            <a:chExt cx="3155739" cy="1643520"/>
          </a:xfrm>
        </p:grpSpPr>
        <p:sp>
          <p:nvSpPr>
            <p:cNvPr id="4" name="Freeform 61">
              <a:extLst>
                <a:ext uri="{FF2B5EF4-FFF2-40B4-BE49-F238E27FC236}">
                  <a16:creationId xmlns:a16="http://schemas.microsoft.com/office/drawing/2014/main" id="{B69C1344-DA27-4625-A365-74DC77A0B525}"/>
                </a:ext>
              </a:extLst>
            </p:cNvPr>
            <p:cNvSpPr/>
            <p:nvPr/>
          </p:nvSpPr>
          <p:spPr>
            <a:xfrm rot="5400000">
              <a:off x="1185646" y="3121477"/>
              <a:ext cx="1643520" cy="2289920"/>
            </a:xfrm>
            <a:custGeom>
              <a:avLst/>
              <a:gdLst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31366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90042 w 1404608"/>
                <a:gd name="connsiteY10" fmla="*/ 599846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702259 w 1404608"/>
                <a:gd name="connsiteY12" fmla="*/ 629107 h 2070201"/>
                <a:gd name="connsiteX13" fmla="*/ 526694 w 1404608"/>
                <a:gd name="connsiteY13" fmla="*/ 0 h 2070201"/>
                <a:gd name="connsiteX14" fmla="*/ 468172 w 1404608"/>
                <a:gd name="connsiteY14" fmla="*/ 1338681 h 2070201"/>
                <a:gd name="connsiteX15" fmla="*/ 321868 w 1404608"/>
                <a:gd name="connsiteY15" fmla="*/ 1287475 h 2070201"/>
                <a:gd name="connsiteX16" fmla="*/ 0 w 1404608"/>
                <a:gd name="connsiteY16" fmla="*/ 1053388 h 2070201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8942 h 2075755"/>
                <a:gd name="connsiteX1" fmla="*/ 124358 w 1404608"/>
                <a:gd name="connsiteY1" fmla="*/ 1388126 h 2075755"/>
                <a:gd name="connsiteX2" fmla="*/ 292608 w 1404608"/>
                <a:gd name="connsiteY2" fmla="*/ 1746571 h 2075755"/>
                <a:gd name="connsiteX3" fmla="*/ 687628 w 1404608"/>
                <a:gd name="connsiteY3" fmla="*/ 2075755 h 2075755"/>
                <a:gd name="connsiteX4" fmla="*/ 1294790 w 1404608"/>
                <a:gd name="connsiteY4" fmla="*/ 2061125 h 2075755"/>
                <a:gd name="connsiteX5" fmla="*/ 1404518 w 1404608"/>
                <a:gd name="connsiteY5" fmla="*/ 1161355 h 2075755"/>
                <a:gd name="connsiteX6" fmla="*/ 1221638 w 1404608"/>
                <a:gd name="connsiteY6" fmla="*/ 773650 h 2075755"/>
                <a:gd name="connsiteX7" fmla="*/ 1177747 w 1404608"/>
                <a:gd name="connsiteY7" fmla="*/ 971160 h 2075755"/>
                <a:gd name="connsiteX8" fmla="*/ 980236 w 1404608"/>
                <a:gd name="connsiteY8" fmla="*/ 700498 h 2075755"/>
                <a:gd name="connsiteX9" fmla="*/ 921715 w 1404608"/>
                <a:gd name="connsiteY9" fmla="*/ 934584 h 2075755"/>
                <a:gd name="connsiteX10" fmla="*/ 738836 w 1404608"/>
                <a:gd name="connsiteY10" fmla="*/ 598085 h 2075755"/>
                <a:gd name="connsiteX11" fmla="*/ 709574 w 1404608"/>
                <a:gd name="connsiteY11" fmla="*/ 941899 h 2075755"/>
                <a:gd name="connsiteX12" fmla="*/ 526694 w 1404608"/>
                <a:gd name="connsiteY12" fmla="*/ 5554 h 2075755"/>
                <a:gd name="connsiteX13" fmla="*/ 468172 w 1404608"/>
                <a:gd name="connsiteY13" fmla="*/ 1344235 h 2075755"/>
                <a:gd name="connsiteX14" fmla="*/ 321868 w 1404608"/>
                <a:gd name="connsiteY14" fmla="*/ 1293029 h 2075755"/>
                <a:gd name="connsiteX15" fmla="*/ 0 w 1404608"/>
                <a:gd name="connsiteY15" fmla="*/ 1058942 h 2075755"/>
                <a:gd name="connsiteX0" fmla="*/ 0 w 1404608"/>
                <a:gd name="connsiteY0" fmla="*/ 1029958 h 2046771"/>
                <a:gd name="connsiteX1" fmla="*/ 124358 w 1404608"/>
                <a:gd name="connsiteY1" fmla="*/ 1359142 h 2046771"/>
                <a:gd name="connsiteX2" fmla="*/ 292608 w 1404608"/>
                <a:gd name="connsiteY2" fmla="*/ 1717587 h 2046771"/>
                <a:gd name="connsiteX3" fmla="*/ 687628 w 1404608"/>
                <a:gd name="connsiteY3" fmla="*/ 2046771 h 2046771"/>
                <a:gd name="connsiteX4" fmla="*/ 1294790 w 1404608"/>
                <a:gd name="connsiteY4" fmla="*/ 2032141 h 2046771"/>
                <a:gd name="connsiteX5" fmla="*/ 1404518 w 1404608"/>
                <a:gd name="connsiteY5" fmla="*/ 1132371 h 2046771"/>
                <a:gd name="connsiteX6" fmla="*/ 1221638 w 1404608"/>
                <a:gd name="connsiteY6" fmla="*/ 744666 h 2046771"/>
                <a:gd name="connsiteX7" fmla="*/ 1177747 w 1404608"/>
                <a:gd name="connsiteY7" fmla="*/ 942176 h 2046771"/>
                <a:gd name="connsiteX8" fmla="*/ 980236 w 1404608"/>
                <a:gd name="connsiteY8" fmla="*/ 671514 h 2046771"/>
                <a:gd name="connsiteX9" fmla="*/ 921715 w 1404608"/>
                <a:gd name="connsiteY9" fmla="*/ 905600 h 2046771"/>
                <a:gd name="connsiteX10" fmla="*/ 738836 w 1404608"/>
                <a:gd name="connsiteY10" fmla="*/ 569101 h 2046771"/>
                <a:gd name="connsiteX11" fmla="*/ 709574 w 1404608"/>
                <a:gd name="connsiteY11" fmla="*/ 912915 h 2046771"/>
                <a:gd name="connsiteX12" fmla="*/ 526694 w 1404608"/>
                <a:gd name="connsiteY12" fmla="*/ 5831 h 2046771"/>
                <a:gd name="connsiteX13" fmla="*/ 468172 w 1404608"/>
                <a:gd name="connsiteY13" fmla="*/ 1315251 h 2046771"/>
                <a:gd name="connsiteX14" fmla="*/ 321868 w 1404608"/>
                <a:gd name="connsiteY14" fmla="*/ 1264045 h 2046771"/>
                <a:gd name="connsiteX15" fmla="*/ 0 w 1404608"/>
                <a:gd name="connsiteY15" fmla="*/ 1029958 h 2046771"/>
                <a:gd name="connsiteX0" fmla="*/ 0 w 1404608"/>
                <a:gd name="connsiteY0" fmla="*/ 1024127 h 2040940"/>
                <a:gd name="connsiteX1" fmla="*/ 124358 w 1404608"/>
                <a:gd name="connsiteY1" fmla="*/ 1353311 h 2040940"/>
                <a:gd name="connsiteX2" fmla="*/ 292608 w 1404608"/>
                <a:gd name="connsiteY2" fmla="*/ 1711756 h 2040940"/>
                <a:gd name="connsiteX3" fmla="*/ 687628 w 1404608"/>
                <a:gd name="connsiteY3" fmla="*/ 2040940 h 2040940"/>
                <a:gd name="connsiteX4" fmla="*/ 1294790 w 1404608"/>
                <a:gd name="connsiteY4" fmla="*/ 2026310 h 2040940"/>
                <a:gd name="connsiteX5" fmla="*/ 1404518 w 1404608"/>
                <a:gd name="connsiteY5" fmla="*/ 1126540 h 2040940"/>
                <a:gd name="connsiteX6" fmla="*/ 1221638 w 1404608"/>
                <a:gd name="connsiteY6" fmla="*/ 738835 h 2040940"/>
                <a:gd name="connsiteX7" fmla="*/ 1177747 w 1404608"/>
                <a:gd name="connsiteY7" fmla="*/ 936345 h 2040940"/>
                <a:gd name="connsiteX8" fmla="*/ 980236 w 1404608"/>
                <a:gd name="connsiteY8" fmla="*/ 665683 h 2040940"/>
                <a:gd name="connsiteX9" fmla="*/ 921715 w 1404608"/>
                <a:gd name="connsiteY9" fmla="*/ 899769 h 2040940"/>
                <a:gd name="connsiteX10" fmla="*/ 738836 w 1404608"/>
                <a:gd name="connsiteY10" fmla="*/ 563270 h 2040940"/>
                <a:gd name="connsiteX11" fmla="*/ 709574 w 1404608"/>
                <a:gd name="connsiteY11" fmla="*/ 907084 h 2040940"/>
                <a:gd name="connsiteX12" fmla="*/ 526694 w 1404608"/>
                <a:gd name="connsiteY12" fmla="*/ 0 h 2040940"/>
                <a:gd name="connsiteX13" fmla="*/ 468172 w 1404608"/>
                <a:gd name="connsiteY13" fmla="*/ 1309420 h 2040940"/>
                <a:gd name="connsiteX14" fmla="*/ 321868 w 1404608"/>
                <a:gd name="connsiteY14" fmla="*/ 1258214 h 2040940"/>
                <a:gd name="connsiteX15" fmla="*/ 0 w 1404608"/>
                <a:gd name="connsiteY15" fmla="*/ 1024127 h 2040940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370 h 2041183"/>
                <a:gd name="connsiteX1" fmla="*/ 124358 w 1404608"/>
                <a:gd name="connsiteY1" fmla="*/ 1353554 h 2041183"/>
                <a:gd name="connsiteX2" fmla="*/ 292608 w 1404608"/>
                <a:gd name="connsiteY2" fmla="*/ 1711999 h 2041183"/>
                <a:gd name="connsiteX3" fmla="*/ 687628 w 1404608"/>
                <a:gd name="connsiteY3" fmla="*/ 2041183 h 2041183"/>
                <a:gd name="connsiteX4" fmla="*/ 1294790 w 1404608"/>
                <a:gd name="connsiteY4" fmla="*/ 2026553 h 2041183"/>
                <a:gd name="connsiteX5" fmla="*/ 1404518 w 1404608"/>
                <a:gd name="connsiteY5" fmla="*/ 1126783 h 2041183"/>
                <a:gd name="connsiteX6" fmla="*/ 1221638 w 1404608"/>
                <a:gd name="connsiteY6" fmla="*/ 739078 h 2041183"/>
                <a:gd name="connsiteX7" fmla="*/ 1177747 w 1404608"/>
                <a:gd name="connsiteY7" fmla="*/ 936588 h 2041183"/>
                <a:gd name="connsiteX8" fmla="*/ 980236 w 1404608"/>
                <a:gd name="connsiteY8" fmla="*/ 665926 h 2041183"/>
                <a:gd name="connsiteX9" fmla="*/ 921715 w 1404608"/>
                <a:gd name="connsiteY9" fmla="*/ 900012 h 2041183"/>
                <a:gd name="connsiteX10" fmla="*/ 738836 w 1404608"/>
                <a:gd name="connsiteY10" fmla="*/ 563513 h 2041183"/>
                <a:gd name="connsiteX11" fmla="*/ 709574 w 1404608"/>
                <a:gd name="connsiteY11" fmla="*/ 907327 h 2041183"/>
                <a:gd name="connsiteX12" fmla="*/ 526694 w 1404608"/>
                <a:gd name="connsiteY12" fmla="*/ 243 h 2041183"/>
                <a:gd name="connsiteX13" fmla="*/ 468172 w 1404608"/>
                <a:gd name="connsiteY13" fmla="*/ 1309663 h 2041183"/>
                <a:gd name="connsiteX14" fmla="*/ 321868 w 1404608"/>
                <a:gd name="connsiteY14" fmla="*/ 1258457 h 2041183"/>
                <a:gd name="connsiteX15" fmla="*/ 0 w 1404608"/>
                <a:gd name="connsiteY15" fmla="*/ 1024370 h 2041183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55410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36384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52597 w 1421182"/>
                <a:gd name="connsiteY6" fmla="*/ 669316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537 h 2040940"/>
                <a:gd name="connsiteX1" fmla="*/ 140932 w 1421182"/>
                <a:gd name="connsiteY1" fmla="*/ 1353311 h 2040940"/>
                <a:gd name="connsiteX2" fmla="*/ 309182 w 1421182"/>
                <a:gd name="connsiteY2" fmla="*/ 1711756 h 2040940"/>
                <a:gd name="connsiteX3" fmla="*/ 704202 w 1421182"/>
                <a:gd name="connsiteY3" fmla="*/ 2040940 h 2040940"/>
                <a:gd name="connsiteX4" fmla="*/ 1311364 w 1421182"/>
                <a:gd name="connsiteY4" fmla="*/ 2026310 h 2040940"/>
                <a:gd name="connsiteX5" fmla="*/ 1421092 w 1421182"/>
                <a:gd name="connsiteY5" fmla="*/ 1126540 h 2040940"/>
                <a:gd name="connsiteX6" fmla="*/ 1152597 w 1421182"/>
                <a:gd name="connsiteY6" fmla="*/ 669074 h 2040940"/>
                <a:gd name="connsiteX7" fmla="*/ 1168953 w 1421182"/>
                <a:gd name="connsiteY7" fmla="*/ 968054 h 2040940"/>
                <a:gd name="connsiteX8" fmla="*/ 927050 w 1421182"/>
                <a:gd name="connsiteY8" fmla="*/ 614948 h 2040940"/>
                <a:gd name="connsiteX9" fmla="*/ 957315 w 1421182"/>
                <a:gd name="connsiteY9" fmla="*/ 944162 h 2040940"/>
                <a:gd name="connsiteX10" fmla="*/ 711016 w 1421182"/>
                <a:gd name="connsiteY10" fmla="*/ 569612 h 2040940"/>
                <a:gd name="connsiteX11" fmla="*/ 729319 w 1421182"/>
                <a:gd name="connsiteY11" fmla="*/ 957819 h 2040940"/>
                <a:gd name="connsiteX12" fmla="*/ 543268 w 1421182"/>
                <a:gd name="connsiteY12" fmla="*/ 0 h 2040940"/>
                <a:gd name="connsiteX13" fmla="*/ 473286 w 1421182"/>
                <a:gd name="connsiteY13" fmla="*/ 1312119 h 2040940"/>
                <a:gd name="connsiteX14" fmla="*/ 338442 w 1421182"/>
                <a:gd name="connsiteY14" fmla="*/ 1258214 h 2040940"/>
                <a:gd name="connsiteX15" fmla="*/ 719 w 1421182"/>
                <a:gd name="connsiteY15" fmla="*/ 957537 h 2040940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26318"/>
                <a:gd name="connsiteX1" fmla="*/ 140932 w 1421182"/>
                <a:gd name="connsiteY1" fmla="*/ 1353319 h 2026318"/>
                <a:gd name="connsiteX2" fmla="*/ 309182 w 1421182"/>
                <a:gd name="connsiteY2" fmla="*/ 1711764 h 2026318"/>
                <a:gd name="connsiteX3" fmla="*/ 693290 w 1421182"/>
                <a:gd name="connsiteY3" fmla="*/ 2019121 h 2026318"/>
                <a:gd name="connsiteX4" fmla="*/ 1311364 w 1421182"/>
                <a:gd name="connsiteY4" fmla="*/ 2026318 h 2026318"/>
                <a:gd name="connsiteX5" fmla="*/ 1421092 w 1421182"/>
                <a:gd name="connsiteY5" fmla="*/ 1126548 h 2026318"/>
                <a:gd name="connsiteX6" fmla="*/ 1152597 w 1421182"/>
                <a:gd name="connsiteY6" fmla="*/ 669082 h 2026318"/>
                <a:gd name="connsiteX7" fmla="*/ 1168953 w 1421182"/>
                <a:gd name="connsiteY7" fmla="*/ 968062 h 2026318"/>
                <a:gd name="connsiteX8" fmla="*/ 927050 w 1421182"/>
                <a:gd name="connsiteY8" fmla="*/ 614956 h 2026318"/>
                <a:gd name="connsiteX9" fmla="*/ 957315 w 1421182"/>
                <a:gd name="connsiteY9" fmla="*/ 944170 h 2026318"/>
                <a:gd name="connsiteX10" fmla="*/ 711016 w 1421182"/>
                <a:gd name="connsiteY10" fmla="*/ 569620 h 2026318"/>
                <a:gd name="connsiteX11" fmla="*/ 729319 w 1421182"/>
                <a:gd name="connsiteY11" fmla="*/ 957827 h 2026318"/>
                <a:gd name="connsiteX12" fmla="*/ 543268 w 1421182"/>
                <a:gd name="connsiteY12" fmla="*/ 8 h 2026318"/>
                <a:gd name="connsiteX13" fmla="*/ 473286 w 1421182"/>
                <a:gd name="connsiteY13" fmla="*/ 1312127 h 2026318"/>
                <a:gd name="connsiteX14" fmla="*/ 338442 w 1421182"/>
                <a:gd name="connsiteY14" fmla="*/ 1258222 h 2026318"/>
                <a:gd name="connsiteX15" fmla="*/ 719 w 1421182"/>
                <a:gd name="connsiteY15" fmla="*/ 957545 h 2026318"/>
                <a:gd name="connsiteX0" fmla="*/ 719 w 1421182"/>
                <a:gd name="connsiteY0" fmla="*/ 957545 h 2295953"/>
                <a:gd name="connsiteX1" fmla="*/ 140932 w 1421182"/>
                <a:gd name="connsiteY1" fmla="*/ 1353319 h 2295953"/>
                <a:gd name="connsiteX2" fmla="*/ 309182 w 1421182"/>
                <a:gd name="connsiteY2" fmla="*/ 1711764 h 2295953"/>
                <a:gd name="connsiteX3" fmla="*/ 693290 w 1421182"/>
                <a:gd name="connsiteY3" fmla="*/ 2019121 h 2295953"/>
                <a:gd name="connsiteX4" fmla="*/ 722524 w 1421182"/>
                <a:gd name="connsiteY4" fmla="*/ 2295953 h 2295953"/>
                <a:gd name="connsiteX5" fmla="*/ 1311364 w 1421182"/>
                <a:gd name="connsiteY5" fmla="*/ 2026318 h 2295953"/>
                <a:gd name="connsiteX6" fmla="*/ 1421092 w 1421182"/>
                <a:gd name="connsiteY6" fmla="*/ 1126548 h 2295953"/>
                <a:gd name="connsiteX7" fmla="*/ 1152597 w 1421182"/>
                <a:gd name="connsiteY7" fmla="*/ 669082 h 2295953"/>
                <a:gd name="connsiteX8" fmla="*/ 1168953 w 1421182"/>
                <a:gd name="connsiteY8" fmla="*/ 968062 h 2295953"/>
                <a:gd name="connsiteX9" fmla="*/ 927050 w 1421182"/>
                <a:gd name="connsiteY9" fmla="*/ 614956 h 2295953"/>
                <a:gd name="connsiteX10" fmla="*/ 957315 w 1421182"/>
                <a:gd name="connsiteY10" fmla="*/ 944170 h 2295953"/>
                <a:gd name="connsiteX11" fmla="*/ 711016 w 1421182"/>
                <a:gd name="connsiteY11" fmla="*/ 569620 h 2295953"/>
                <a:gd name="connsiteX12" fmla="*/ 729319 w 1421182"/>
                <a:gd name="connsiteY12" fmla="*/ 957827 h 2295953"/>
                <a:gd name="connsiteX13" fmla="*/ 543268 w 1421182"/>
                <a:gd name="connsiteY13" fmla="*/ 8 h 2295953"/>
                <a:gd name="connsiteX14" fmla="*/ 473286 w 1421182"/>
                <a:gd name="connsiteY14" fmla="*/ 1312127 h 2295953"/>
                <a:gd name="connsiteX15" fmla="*/ 338442 w 1421182"/>
                <a:gd name="connsiteY15" fmla="*/ 1258222 h 2295953"/>
                <a:gd name="connsiteX16" fmla="*/ 719 w 1421182"/>
                <a:gd name="connsiteY16" fmla="*/ 957545 h 2295953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93290 w 1421182"/>
                <a:gd name="connsiteY3" fmla="*/ 2019121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26141 w 1421182"/>
                <a:gd name="connsiteY3" fmla="*/ 1985150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4785"/>
                <a:gd name="connsiteX1" fmla="*/ 140932 w 1421182"/>
                <a:gd name="connsiteY1" fmla="*/ 1353319 h 2314785"/>
                <a:gd name="connsiteX2" fmla="*/ 309182 w 1421182"/>
                <a:gd name="connsiteY2" fmla="*/ 1711764 h 2314785"/>
                <a:gd name="connsiteX3" fmla="*/ 626141 w 1421182"/>
                <a:gd name="connsiteY3" fmla="*/ 1985150 h 2314785"/>
                <a:gd name="connsiteX4" fmla="*/ 658780 w 1421182"/>
                <a:gd name="connsiteY4" fmla="*/ 2266927 h 2314785"/>
                <a:gd name="connsiteX5" fmla="*/ 1170733 w 1421182"/>
                <a:gd name="connsiteY5" fmla="*/ 2300858 h 2314785"/>
                <a:gd name="connsiteX6" fmla="*/ 1311364 w 1421182"/>
                <a:gd name="connsiteY6" fmla="*/ 2026318 h 2314785"/>
                <a:gd name="connsiteX7" fmla="*/ 1421092 w 1421182"/>
                <a:gd name="connsiteY7" fmla="*/ 1126548 h 2314785"/>
                <a:gd name="connsiteX8" fmla="*/ 1152597 w 1421182"/>
                <a:gd name="connsiteY8" fmla="*/ 669082 h 2314785"/>
                <a:gd name="connsiteX9" fmla="*/ 1168953 w 1421182"/>
                <a:gd name="connsiteY9" fmla="*/ 968062 h 2314785"/>
                <a:gd name="connsiteX10" fmla="*/ 927050 w 1421182"/>
                <a:gd name="connsiteY10" fmla="*/ 614956 h 2314785"/>
                <a:gd name="connsiteX11" fmla="*/ 957315 w 1421182"/>
                <a:gd name="connsiteY11" fmla="*/ 944170 h 2314785"/>
                <a:gd name="connsiteX12" fmla="*/ 711016 w 1421182"/>
                <a:gd name="connsiteY12" fmla="*/ 569620 h 2314785"/>
                <a:gd name="connsiteX13" fmla="*/ 729319 w 1421182"/>
                <a:gd name="connsiteY13" fmla="*/ 957827 h 2314785"/>
                <a:gd name="connsiteX14" fmla="*/ 543268 w 1421182"/>
                <a:gd name="connsiteY14" fmla="*/ 8 h 2314785"/>
                <a:gd name="connsiteX15" fmla="*/ 473286 w 1421182"/>
                <a:gd name="connsiteY15" fmla="*/ 1312127 h 2314785"/>
                <a:gd name="connsiteX16" fmla="*/ 338442 w 1421182"/>
                <a:gd name="connsiteY16" fmla="*/ 1258222 h 2314785"/>
                <a:gd name="connsiteX17" fmla="*/ 719 w 1421182"/>
                <a:gd name="connsiteY17" fmla="*/ 957545 h 2314785"/>
                <a:gd name="connsiteX0" fmla="*/ 719 w 1421182"/>
                <a:gd name="connsiteY0" fmla="*/ 957545 h 2323891"/>
                <a:gd name="connsiteX1" fmla="*/ 140932 w 1421182"/>
                <a:gd name="connsiteY1" fmla="*/ 1353319 h 2323891"/>
                <a:gd name="connsiteX2" fmla="*/ 309182 w 1421182"/>
                <a:gd name="connsiteY2" fmla="*/ 1711764 h 2323891"/>
                <a:gd name="connsiteX3" fmla="*/ 626141 w 1421182"/>
                <a:gd name="connsiteY3" fmla="*/ 1985150 h 2323891"/>
                <a:gd name="connsiteX4" fmla="*/ 658780 w 1421182"/>
                <a:gd name="connsiteY4" fmla="*/ 2266927 h 2323891"/>
                <a:gd name="connsiteX5" fmla="*/ 1170733 w 1421182"/>
                <a:gd name="connsiteY5" fmla="*/ 2300858 h 2323891"/>
                <a:gd name="connsiteX6" fmla="*/ 1311364 w 1421182"/>
                <a:gd name="connsiteY6" fmla="*/ 2026318 h 2323891"/>
                <a:gd name="connsiteX7" fmla="*/ 1421092 w 1421182"/>
                <a:gd name="connsiteY7" fmla="*/ 1126548 h 2323891"/>
                <a:gd name="connsiteX8" fmla="*/ 1152597 w 1421182"/>
                <a:gd name="connsiteY8" fmla="*/ 669082 h 2323891"/>
                <a:gd name="connsiteX9" fmla="*/ 1168953 w 1421182"/>
                <a:gd name="connsiteY9" fmla="*/ 968062 h 2323891"/>
                <a:gd name="connsiteX10" fmla="*/ 927050 w 1421182"/>
                <a:gd name="connsiteY10" fmla="*/ 614956 h 2323891"/>
                <a:gd name="connsiteX11" fmla="*/ 957315 w 1421182"/>
                <a:gd name="connsiteY11" fmla="*/ 944170 h 2323891"/>
                <a:gd name="connsiteX12" fmla="*/ 711016 w 1421182"/>
                <a:gd name="connsiteY12" fmla="*/ 569620 h 2323891"/>
                <a:gd name="connsiteX13" fmla="*/ 729319 w 1421182"/>
                <a:gd name="connsiteY13" fmla="*/ 957827 h 2323891"/>
                <a:gd name="connsiteX14" fmla="*/ 543268 w 1421182"/>
                <a:gd name="connsiteY14" fmla="*/ 8 h 2323891"/>
                <a:gd name="connsiteX15" fmla="*/ 473286 w 1421182"/>
                <a:gd name="connsiteY15" fmla="*/ 1312127 h 2323891"/>
                <a:gd name="connsiteX16" fmla="*/ 338442 w 1421182"/>
                <a:gd name="connsiteY16" fmla="*/ 1258222 h 2323891"/>
                <a:gd name="connsiteX17" fmla="*/ 719 w 1421182"/>
                <a:gd name="connsiteY17" fmla="*/ 957545 h 2323891"/>
                <a:gd name="connsiteX0" fmla="*/ 719 w 1421182"/>
                <a:gd name="connsiteY0" fmla="*/ 957545 h 2358736"/>
                <a:gd name="connsiteX1" fmla="*/ 140932 w 1421182"/>
                <a:gd name="connsiteY1" fmla="*/ 1353319 h 2358736"/>
                <a:gd name="connsiteX2" fmla="*/ 309182 w 1421182"/>
                <a:gd name="connsiteY2" fmla="*/ 1711764 h 2358736"/>
                <a:gd name="connsiteX3" fmla="*/ 626141 w 1421182"/>
                <a:gd name="connsiteY3" fmla="*/ 1985150 h 2358736"/>
                <a:gd name="connsiteX4" fmla="*/ 658780 w 1421182"/>
                <a:gd name="connsiteY4" fmla="*/ 2266927 h 2358736"/>
                <a:gd name="connsiteX5" fmla="*/ 1227989 w 1421182"/>
                <a:gd name="connsiteY5" fmla="*/ 2341644 h 2358736"/>
                <a:gd name="connsiteX6" fmla="*/ 1311364 w 1421182"/>
                <a:gd name="connsiteY6" fmla="*/ 2026318 h 2358736"/>
                <a:gd name="connsiteX7" fmla="*/ 1421092 w 1421182"/>
                <a:gd name="connsiteY7" fmla="*/ 1126548 h 2358736"/>
                <a:gd name="connsiteX8" fmla="*/ 1152597 w 1421182"/>
                <a:gd name="connsiteY8" fmla="*/ 669082 h 2358736"/>
                <a:gd name="connsiteX9" fmla="*/ 1168953 w 1421182"/>
                <a:gd name="connsiteY9" fmla="*/ 968062 h 2358736"/>
                <a:gd name="connsiteX10" fmla="*/ 927050 w 1421182"/>
                <a:gd name="connsiteY10" fmla="*/ 614956 h 2358736"/>
                <a:gd name="connsiteX11" fmla="*/ 957315 w 1421182"/>
                <a:gd name="connsiteY11" fmla="*/ 944170 h 2358736"/>
                <a:gd name="connsiteX12" fmla="*/ 711016 w 1421182"/>
                <a:gd name="connsiteY12" fmla="*/ 569620 h 2358736"/>
                <a:gd name="connsiteX13" fmla="*/ 729319 w 1421182"/>
                <a:gd name="connsiteY13" fmla="*/ 957827 h 2358736"/>
                <a:gd name="connsiteX14" fmla="*/ 543268 w 1421182"/>
                <a:gd name="connsiteY14" fmla="*/ 8 h 2358736"/>
                <a:gd name="connsiteX15" fmla="*/ 473286 w 1421182"/>
                <a:gd name="connsiteY15" fmla="*/ 1312127 h 2358736"/>
                <a:gd name="connsiteX16" fmla="*/ 338442 w 1421182"/>
                <a:gd name="connsiteY16" fmla="*/ 1258222 h 2358736"/>
                <a:gd name="connsiteX17" fmla="*/ 719 w 1421182"/>
                <a:gd name="connsiteY17" fmla="*/ 957545 h 2358736"/>
                <a:gd name="connsiteX0" fmla="*/ 719 w 1421182"/>
                <a:gd name="connsiteY0" fmla="*/ 957545 h 2341644"/>
                <a:gd name="connsiteX1" fmla="*/ 140932 w 1421182"/>
                <a:gd name="connsiteY1" fmla="*/ 1353319 h 2341644"/>
                <a:gd name="connsiteX2" fmla="*/ 309182 w 1421182"/>
                <a:gd name="connsiteY2" fmla="*/ 1711764 h 2341644"/>
                <a:gd name="connsiteX3" fmla="*/ 626141 w 1421182"/>
                <a:gd name="connsiteY3" fmla="*/ 1985150 h 2341644"/>
                <a:gd name="connsiteX4" fmla="*/ 658780 w 1421182"/>
                <a:gd name="connsiteY4" fmla="*/ 2266927 h 2341644"/>
                <a:gd name="connsiteX5" fmla="*/ 1227989 w 1421182"/>
                <a:gd name="connsiteY5" fmla="*/ 2341644 h 2341644"/>
                <a:gd name="connsiteX6" fmla="*/ 1311364 w 1421182"/>
                <a:gd name="connsiteY6" fmla="*/ 2026318 h 2341644"/>
                <a:gd name="connsiteX7" fmla="*/ 1421092 w 1421182"/>
                <a:gd name="connsiteY7" fmla="*/ 1126548 h 2341644"/>
                <a:gd name="connsiteX8" fmla="*/ 1152597 w 1421182"/>
                <a:gd name="connsiteY8" fmla="*/ 669082 h 2341644"/>
                <a:gd name="connsiteX9" fmla="*/ 1168953 w 1421182"/>
                <a:gd name="connsiteY9" fmla="*/ 968062 h 2341644"/>
                <a:gd name="connsiteX10" fmla="*/ 927050 w 1421182"/>
                <a:gd name="connsiteY10" fmla="*/ 614956 h 2341644"/>
                <a:gd name="connsiteX11" fmla="*/ 957315 w 1421182"/>
                <a:gd name="connsiteY11" fmla="*/ 944170 h 2341644"/>
                <a:gd name="connsiteX12" fmla="*/ 711016 w 1421182"/>
                <a:gd name="connsiteY12" fmla="*/ 569620 h 2341644"/>
                <a:gd name="connsiteX13" fmla="*/ 729319 w 1421182"/>
                <a:gd name="connsiteY13" fmla="*/ 957827 h 2341644"/>
                <a:gd name="connsiteX14" fmla="*/ 543268 w 1421182"/>
                <a:gd name="connsiteY14" fmla="*/ 8 h 2341644"/>
                <a:gd name="connsiteX15" fmla="*/ 473286 w 1421182"/>
                <a:gd name="connsiteY15" fmla="*/ 1312127 h 2341644"/>
                <a:gd name="connsiteX16" fmla="*/ 338442 w 1421182"/>
                <a:gd name="connsiteY16" fmla="*/ 1258222 h 2341644"/>
                <a:gd name="connsiteX17" fmla="*/ 719 w 1421182"/>
                <a:gd name="connsiteY17" fmla="*/ 957545 h 2341644"/>
                <a:gd name="connsiteX0" fmla="*/ 719 w 1421092"/>
                <a:gd name="connsiteY0" fmla="*/ 957545 h 2341644"/>
                <a:gd name="connsiteX1" fmla="*/ 140932 w 1421092"/>
                <a:gd name="connsiteY1" fmla="*/ 1353319 h 2341644"/>
                <a:gd name="connsiteX2" fmla="*/ 309182 w 1421092"/>
                <a:gd name="connsiteY2" fmla="*/ 1711764 h 2341644"/>
                <a:gd name="connsiteX3" fmla="*/ 626141 w 1421092"/>
                <a:gd name="connsiteY3" fmla="*/ 1985150 h 2341644"/>
                <a:gd name="connsiteX4" fmla="*/ 658780 w 1421092"/>
                <a:gd name="connsiteY4" fmla="*/ 2266927 h 2341644"/>
                <a:gd name="connsiteX5" fmla="*/ 1227989 w 1421092"/>
                <a:gd name="connsiteY5" fmla="*/ 2341644 h 2341644"/>
                <a:gd name="connsiteX6" fmla="*/ 1262460 w 1421092"/>
                <a:gd name="connsiteY6" fmla="*/ 1987074 h 2341644"/>
                <a:gd name="connsiteX7" fmla="*/ 1421092 w 1421092"/>
                <a:gd name="connsiteY7" fmla="*/ 1126548 h 2341644"/>
                <a:gd name="connsiteX8" fmla="*/ 1152597 w 1421092"/>
                <a:gd name="connsiteY8" fmla="*/ 669082 h 2341644"/>
                <a:gd name="connsiteX9" fmla="*/ 1168953 w 1421092"/>
                <a:gd name="connsiteY9" fmla="*/ 968062 h 2341644"/>
                <a:gd name="connsiteX10" fmla="*/ 927050 w 1421092"/>
                <a:gd name="connsiteY10" fmla="*/ 614956 h 2341644"/>
                <a:gd name="connsiteX11" fmla="*/ 957315 w 1421092"/>
                <a:gd name="connsiteY11" fmla="*/ 944170 h 2341644"/>
                <a:gd name="connsiteX12" fmla="*/ 711016 w 1421092"/>
                <a:gd name="connsiteY12" fmla="*/ 569620 h 2341644"/>
                <a:gd name="connsiteX13" fmla="*/ 729319 w 1421092"/>
                <a:gd name="connsiteY13" fmla="*/ 957827 h 2341644"/>
                <a:gd name="connsiteX14" fmla="*/ 543268 w 1421092"/>
                <a:gd name="connsiteY14" fmla="*/ 8 h 2341644"/>
                <a:gd name="connsiteX15" fmla="*/ 473286 w 1421092"/>
                <a:gd name="connsiteY15" fmla="*/ 1312127 h 2341644"/>
                <a:gd name="connsiteX16" fmla="*/ 338442 w 1421092"/>
                <a:gd name="connsiteY16" fmla="*/ 1258222 h 2341644"/>
                <a:gd name="connsiteX17" fmla="*/ 719 w 1421092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557331 w 1421109"/>
                <a:gd name="connsiteY4" fmla="*/ 2278453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01148 w 1421109"/>
                <a:gd name="connsiteY4" fmla="*/ 2297232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10754"/>
                <a:gd name="connsiteX1" fmla="*/ 140932 w 1421109"/>
                <a:gd name="connsiteY1" fmla="*/ 1353319 h 2310754"/>
                <a:gd name="connsiteX2" fmla="*/ 309182 w 1421109"/>
                <a:gd name="connsiteY2" fmla="*/ 1711764 h 2310754"/>
                <a:gd name="connsiteX3" fmla="*/ 548773 w 1421109"/>
                <a:gd name="connsiteY3" fmla="*/ 1936338 h 2310754"/>
                <a:gd name="connsiteX4" fmla="*/ 601148 w 1421109"/>
                <a:gd name="connsiteY4" fmla="*/ 2297232 h 2310754"/>
                <a:gd name="connsiteX5" fmla="*/ 1253027 w 1421109"/>
                <a:gd name="connsiteY5" fmla="*/ 2310347 h 2310754"/>
                <a:gd name="connsiteX6" fmla="*/ 1262460 w 1421109"/>
                <a:gd name="connsiteY6" fmla="*/ 1987074 h 2310754"/>
                <a:gd name="connsiteX7" fmla="*/ 1421092 w 1421109"/>
                <a:gd name="connsiteY7" fmla="*/ 1126548 h 2310754"/>
                <a:gd name="connsiteX8" fmla="*/ 1152597 w 1421109"/>
                <a:gd name="connsiteY8" fmla="*/ 669082 h 2310754"/>
                <a:gd name="connsiteX9" fmla="*/ 1168953 w 1421109"/>
                <a:gd name="connsiteY9" fmla="*/ 968062 h 2310754"/>
                <a:gd name="connsiteX10" fmla="*/ 927050 w 1421109"/>
                <a:gd name="connsiteY10" fmla="*/ 614956 h 2310754"/>
                <a:gd name="connsiteX11" fmla="*/ 957315 w 1421109"/>
                <a:gd name="connsiteY11" fmla="*/ 944170 h 2310754"/>
                <a:gd name="connsiteX12" fmla="*/ 711016 w 1421109"/>
                <a:gd name="connsiteY12" fmla="*/ 569620 h 2310754"/>
                <a:gd name="connsiteX13" fmla="*/ 729319 w 1421109"/>
                <a:gd name="connsiteY13" fmla="*/ 957827 h 2310754"/>
                <a:gd name="connsiteX14" fmla="*/ 543268 w 1421109"/>
                <a:gd name="connsiteY14" fmla="*/ 8 h 2310754"/>
                <a:gd name="connsiteX15" fmla="*/ 473286 w 1421109"/>
                <a:gd name="connsiteY15" fmla="*/ 1312127 h 2310754"/>
                <a:gd name="connsiteX16" fmla="*/ 338442 w 1421109"/>
                <a:gd name="connsiteY16" fmla="*/ 1258222 h 2310754"/>
                <a:gd name="connsiteX17" fmla="*/ 719 w 1421109"/>
                <a:gd name="connsiteY17" fmla="*/ 957545 h 2310754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601148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347"/>
                <a:gd name="connsiteX1" fmla="*/ 140932 w 1421109"/>
                <a:gd name="connsiteY1" fmla="*/ 1353319 h 2310347"/>
                <a:gd name="connsiteX2" fmla="*/ 309182 w 1421109"/>
                <a:gd name="connsiteY2" fmla="*/ 1711764 h 2310347"/>
                <a:gd name="connsiteX3" fmla="*/ 548773 w 1421109"/>
                <a:gd name="connsiteY3" fmla="*/ 1936338 h 2310347"/>
                <a:gd name="connsiteX4" fmla="*/ 582370 w 1421109"/>
                <a:gd name="connsiteY4" fmla="*/ 2297232 h 2310347"/>
                <a:gd name="connsiteX5" fmla="*/ 1253027 w 1421109"/>
                <a:gd name="connsiteY5" fmla="*/ 2310347 h 2310347"/>
                <a:gd name="connsiteX6" fmla="*/ 1262460 w 1421109"/>
                <a:gd name="connsiteY6" fmla="*/ 1987074 h 2310347"/>
                <a:gd name="connsiteX7" fmla="*/ 1421092 w 1421109"/>
                <a:gd name="connsiteY7" fmla="*/ 1126548 h 2310347"/>
                <a:gd name="connsiteX8" fmla="*/ 1152597 w 1421109"/>
                <a:gd name="connsiteY8" fmla="*/ 669082 h 2310347"/>
                <a:gd name="connsiteX9" fmla="*/ 1168953 w 1421109"/>
                <a:gd name="connsiteY9" fmla="*/ 968062 h 2310347"/>
                <a:gd name="connsiteX10" fmla="*/ 927050 w 1421109"/>
                <a:gd name="connsiteY10" fmla="*/ 614956 h 2310347"/>
                <a:gd name="connsiteX11" fmla="*/ 957315 w 1421109"/>
                <a:gd name="connsiteY11" fmla="*/ 944170 h 2310347"/>
                <a:gd name="connsiteX12" fmla="*/ 711016 w 1421109"/>
                <a:gd name="connsiteY12" fmla="*/ 569620 h 2310347"/>
                <a:gd name="connsiteX13" fmla="*/ 729319 w 1421109"/>
                <a:gd name="connsiteY13" fmla="*/ 957827 h 2310347"/>
                <a:gd name="connsiteX14" fmla="*/ 543268 w 1421109"/>
                <a:gd name="connsiteY14" fmla="*/ 8 h 2310347"/>
                <a:gd name="connsiteX15" fmla="*/ 473286 w 1421109"/>
                <a:gd name="connsiteY15" fmla="*/ 1312127 h 2310347"/>
                <a:gd name="connsiteX16" fmla="*/ 338442 w 1421109"/>
                <a:gd name="connsiteY16" fmla="*/ 1258222 h 2310347"/>
                <a:gd name="connsiteX17" fmla="*/ 719 w 1421109"/>
                <a:gd name="connsiteY17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6650"/>
                <a:gd name="connsiteY0" fmla="*/ 957545 h 2310347"/>
                <a:gd name="connsiteX1" fmla="*/ 140932 w 1426650"/>
                <a:gd name="connsiteY1" fmla="*/ 1353319 h 2310347"/>
                <a:gd name="connsiteX2" fmla="*/ 309182 w 1426650"/>
                <a:gd name="connsiteY2" fmla="*/ 1711764 h 2310347"/>
                <a:gd name="connsiteX3" fmla="*/ 548773 w 1426650"/>
                <a:gd name="connsiteY3" fmla="*/ 1936338 h 2310347"/>
                <a:gd name="connsiteX4" fmla="*/ 582370 w 1426650"/>
                <a:gd name="connsiteY4" fmla="*/ 2297232 h 2310347"/>
                <a:gd name="connsiteX5" fmla="*/ 1253027 w 1426650"/>
                <a:gd name="connsiteY5" fmla="*/ 2310347 h 2310347"/>
                <a:gd name="connsiteX6" fmla="*/ 1262460 w 1426650"/>
                <a:gd name="connsiteY6" fmla="*/ 1987074 h 2310347"/>
                <a:gd name="connsiteX7" fmla="*/ 1421092 w 1426650"/>
                <a:gd name="connsiteY7" fmla="*/ 1126548 h 2310347"/>
                <a:gd name="connsiteX8" fmla="*/ 1393246 w 1426650"/>
                <a:gd name="connsiteY8" fmla="*/ 734522 h 2310347"/>
                <a:gd name="connsiteX9" fmla="*/ 1186368 w 1426650"/>
                <a:gd name="connsiteY9" fmla="*/ 644961 h 2310347"/>
                <a:gd name="connsiteX10" fmla="*/ 1168953 w 1426650"/>
                <a:gd name="connsiteY10" fmla="*/ 968062 h 2310347"/>
                <a:gd name="connsiteX11" fmla="*/ 1156855 w 1426650"/>
                <a:gd name="connsiteY11" fmla="*/ 657333 h 2310347"/>
                <a:gd name="connsiteX12" fmla="*/ 927050 w 1426650"/>
                <a:gd name="connsiteY12" fmla="*/ 614956 h 2310347"/>
                <a:gd name="connsiteX13" fmla="*/ 957315 w 1426650"/>
                <a:gd name="connsiteY13" fmla="*/ 944170 h 2310347"/>
                <a:gd name="connsiteX14" fmla="*/ 711016 w 1426650"/>
                <a:gd name="connsiteY14" fmla="*/ 569620 h 2310347"/>
                <a:gd name="connsiteX15" fmla="*/ 729319 w 1426650"/>
                <a:gd name="connsiteY15" fmla="*/ 957827 h 2310347"/>
                <a:gd name="connsiteX16" fmla="*/ 543268 w 1426650"/>
                <a:gd name="connsiteY16" fmla="*/ 8 h 2310347"/>
                <a:gd name="connsiteX17" fmla="*/ 473286 w 1426650"/>
                <a:gd name="connsiteY17" fmla="*/ 1312127 h 2310347"/>
                <a:gd name="connsiteX18" fmla="*/ 338442 w 1426650"/>
                <a:gd name="connsiteY18" fmla="*/ 1258222 h 2310347"/>
                <a:gd name="connsiteX19" fmla="*/ 719 w 1426650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711016 w 1422362"/>
                <a:gd name="connsiteY14" fmla="*/ 569620 h 2310347"/>
                <a:gd name="connsiteX15" fmla="*/ 729319 w 1422362"/>
                <a:gd name="connsiteY15" fmla="*/ 957827 h 2310347"/>
                <a:gd name="connsiteX16" fmla="*/ 543268 w 1422362"/>
                <a:gd name="connsiteY16" fmla="*/ 8 h 2310347"/>
                <a:gd name="connsiteX17" fmla="*/ 473286 w 1422362"/>
                <a:gd name="connsiteY17" fmla="*/ 1312127 h 2310347"/>
                <a:gd name="connsiteX18" fmla="*/ 338442 w 1422362"/>
                <a:gd name="connsiteY18" fmla="*/ 1258222 h 2310347"/>
                <a:gd name="connsiteX19" fmla="*/ 719 w 1422362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5260 h 2378062"/>
                <a:gd name="connsiteX1" fmla="*/ 140932 w 1422362"/>
                <a:gd name="connsiteY1" fmla="*/ 1421034 h 2378062"/>
                <a:gd name="connsiteX2" fmla="*/ 309182 w 1422362"/>
                <a:gd name="connsiteY2" fmla="*/ 1779479 h 2378062"/>
                <a:gd name="connsiteX3" fmla="*/ 548773 w 1422362"/>
                <a:gd name="connsiteY3" fmla="*/ 2004053 h 2378062"/>
                <a:gd name="connsiteX4" fmla="*/ 582370 w 1422362"/>
                <a:gd name="connsiteY4" fmla="*/ 2364947 h 2378062"/>
                <a:gd name="connsiteX5" fmla="*/ 1253027 w 1422362"/>
                <a:gd name="connsiteY5" fmla="*/ 2378062 h 2378062"/>
                <a:gd name="connsiteX6" fmla="*/ 1262460 w 1422362"/>
                <a:gd name="connsiteY6" fmla="*/ 2054789 h 2378062"/>
                <a:gd name="connsiteX7" fmla="*/ 1421092 w 1422362"/>
                <a:gd name="connsiteY7" fmla="*/ 1194263 h 2378062"/>
                <a:gd name="connsiteX8" fmla="*/ 1369124 w 1422362"/>
                <a:gd name="connsiteY8" fmla="*/ 768467 h 2378062"/>
                <a:gd name="connsiteX9" fmla="*/ 1176719 w 1422362"/>
                <a:gd name="connsiteY9" fmla="*/ 736798 h 2378062"/>
                <a:gd name="connsiteX10" fmla="*/ 1168953 w 1422362"/>
                <a:gd name="connsiteY10" fmla="*/ 1035777 h 2378062"/>
                <a:gd name="connsiteX11" fmla="*/ 1156855 w 1422362"/>
                <a:gd name="connsiteY11" fmla="*/ 725048 h 2378062"/>
                <a:gd name="connsiteX12" fmla="*/ 927050 w 1422362"/>
                <a:gd name="connsiteY12" fmla="*/ 682671 h 2378062"/>
                <a:gd name="connsiteX13" fmla="*/ 957315 w 1422362"/>
                <a:gd name="connsiteY13" fmla="*/ 1011885 h 2378062"/>
                <a:gd name="connsiteX14" fmla="*/ 905990 w 1422362"/>
                <a:gd name="connsiteY14" fmla="*/ 681629 h 2378062"/>
                <a:gd name="connsiteX15" fmla="*/ 711016 w 1422362"/>
                <a:gd name="connsiteY15" fmla="*/ 637335 h 2378062"/>
                <a:gd name="connsiteX16" fmla="*/ 729319 w 1422362"/>
                <a:gd name="connsiteY16" fmla="*/ 1025542 h 2378062"/>
                <a:gd name="connsiteX17" fmla="*/ 543268 w 1422362"/>
                <a:gd name="connsiteY17" fmla="*/ 67723 h 2378062"/>
                <a:gd name="connsiteX18" fmla="*/ 471802 w 1422362"/>
                <a:gd name="connsiteY18" fmla="*/ 213672 h 2378062"/>
                <a:gd name="connsiteX19" fmla="*/ 473286 w 1422362"/>
                <a:gd name="connsiteY19" fmla="*/ 1379842 h 2378062"/>
                <a:gd name="connsiteX20" fmla="*/ 338442 w 1422362"/>
                <a:gd name="connsiteY20" fmla="*/ 1325937 h 2378062"/>
                <a:gd name="connsiteX21" fmla="*/ 719 w 1422362"/>
                <a:gd name="connsiteY21" fmla="*/ 1025260 h 2378062"/>
                <a:gd name="connsiteX0" fmla="*/ 719 w 1422362"/>
                <a:gd name="connsiteY0" fmla="*/ 1011512 h 2364314"/>
                <a:gd name="connsiteX1" fmla="*/ 140932 w 1422362"/>
                <a:gd name="connsiteY1" fmla="*/ 1407286 h 2364314"/>
                <a:gd name="connsiteX2" fmla="*/ 309182 w 1422362"/>
                <a:gd name="connsiteY2" fmla="*/ 1765731 h 2364314"/>
                <a:gd name="connsiteX3" fmla="*/ 548773 w 1422362"/>
                <a:gd name="connsiteY3" fmla="*/ 1990305 h 2364314"/>
                <a:gd name="connsiteX4" fmla="*/ 582370 w 1422362"/>
                <a:gd name="connsiteY4" fmla="*/ 2351199 h 2364314"/>
                <a:gd name="connsiteX5" fmla="*/ 1253027 w 1422362"/>
                <a:gd name="connsiteY5" fmla="*/ 2364314 h 2364314"/>
                <a:gd name="connsiteX6" fmla="*/ 1262460 w 1422362"/>
                <a:gd name="connsiteY6" fmla="*/ 2041041 h 2364314"/>
                <a:gd name="connsiteX7" fmla="*/ 1421092 w 1422362"/>
                <a:gd name="connsiteY7" fmla="*/ 1180515 h 2364314"/>
                <a:gd name="connsiteX8" fmla="*/ 1369124 w 1422362"/>
                <a:gd name="connsiteY8" fmla="*/ 754719 h 2364314"/>
                <a:gd name="connsiteX9" fmla="*/ 1176719 w 1422362"/>
                <a:gd name="connsiteY9" fmla="*/ 723050 h 2364314"/>
                <a:gd name="connsiteX10" fmla="*/ 1168953 w 1422362"/>
                <a:gd name="connsiteY10" fmla="*/ 1022029 h 2364314"/>
                <a:gd name="connsiteX11" fmla="*/ 1156855 w 1422362"/>
                <a:gd name="connsiteY11" fmla="*/ 711300 h 2364314"/>
                <a:gd name="connsiteX12" fmla="*/ 927050 w 1422362"/>
                <a:gd name="connsiteY12" fmla="*/ 668923 h 2364314"/>
                <a:gd name="connsiteX13" fmla="*/ 957315 w 1422362"/>
                <a:gd name="connsiteY13" fmla="*/ 998137 h 2364314"/>
                <a:gd name="connsiteX14" fmla="*/ 905990 w 1422362"/>
                <a:gd name="connsiteY14" fmla="*/ 667881 h 2364314"/>
                <a:gd name="connsiteX15" fmla="*/ 711016 w 1422362"/>
                <a:gd name="connsiteY15" fmla="*/ 623587 h 2364314"/>
                <a:gd name="connsiteX16" fmla="*/ 729319 w 1422362"/>
                <a:gd name="connsiteY16" fmla="*/ 1011794 h 2364314"/>
                <a:gd name="connsiteX17" fmla="*/ 630106 w 1422362"/>
                <a:gd name="connsiteY17" fmla="*/ 73272 h 2364314"/>
                <a:gd name="connsiteX18" fmla="*/ 471802 w 1422362"/>
                <a:gd name="connsiteY18" fmla="*/ 199924 h 2364314"/>
                <a:gd name="connsiteX19" fmla="*/ 473286 w 1422362"/>
                <a:gd name="connsiteY19" fmla="*/ 1366094 h 2364314"/>
                <a:gd name="connsiteX20" fmla="*/ 338442 w 1422362"/>
                <a:gd name="connsiteY20" fmla="*/ 1312189 h 2364314"/>
                <a:gd name="connsiteX21" fmla="*/ 719 w 1422362"/>
                <a:gd name="connsiteY21" fmla="*/ 1011512 h 2364314"/>
                <a:gd name="connsiteX0" fmla="*/ 719 w 1422362"/>
                <a:gd name="connsiteY0" fmla="*/ 938672 h 2291474"/>
                <a:gd name="connsiteX1" fmla="*/ 140932 w 1422362"/>
                <a:gd name="connsiteY1" fmla="*/ 1334446 h 2291474"/>
                <a:gd name="connsiteX2" fmla="*/ 309182 w 1422362"/>
                <a:gd name="connsiteY2" fmla="*/ 1692891 h 2291474"/>
                <a:gd name="connsiteX3" fmla="*/ 548773 w 1422362"/>
                <a:gd name="connsiteY3" fmla="*/ 1917465 h 2291474"/>
                <a:gd name="connsiteX4" fmla="*/ 582370 w 1422362"/>
                <a:gd name="connsiteY4" fmla="*/ 2278359 h 2291474"/>
                <a:gd name="connsiteX5" fmla="*/ 1253027 w 1422362"/>
                <a:gd name="connsiteY5" fmla="*/ 2291474 h 2291474"/>
                <a:gd name="connsiteX6" fmla="*/ 1262460 w 1422362"/>
                <a:gd name="connsiteY6" fmla="*/ 1968201 h 2291474"/>
                <a:gd name="connsiteX7" fmla="*/ 1421092 w 1422362"/>
                <a:gd name="connsiteY7" fmla="*/ 1107675 h 2291474"/>
                <a:gd name="connsiteX8" fmla="*/ 1369124 w 1422362"/>
                <a:gd name="connsiteY8" fmla="*/ 681879 h 2291474"/>
                <a:gd name="connsiteX9" fmla="*/ 1176719 w 1422362"/>
                <a:gd name="connsiteY9" fmla="*/ 650210 h 2291474"/>
                <a:gd name="connsiteX10" fmla="*/ 1168953 w 1422362"/>
                <a:gd name="connsiteY10" fmla="*/ 949189 h 2291474"/>
                <a:gd name="connsiteX11" fmla="*/ 1156855 w 1422362"/>
                <a:gd name="connsiteY11" fmla="*/ 638460 h 2291474"/>
                <a:gd name="connsiteX12" fmla="*/ 927050 w 1422362"/>
                <a:gd name="connsiteY12" fmla="*/ 596083 h 2291474"/>
                <a:gd name="connsiteX13" fmla="*/ 957315 w 1422362"/>
                <a:gd name="connsiteY13" fmla="*/ 925297 h 2291474"/>
                <a:gd name="connsiteX14" fmla="*/ 905990 w 1422362"/>
                <a:gd name="connsiteY14" fmla="*/ 595041 h 2291474"/>
                <a:gd name="connsiteX15" fmla="*/ 711016 w 1422362"/>
                <a:gd name="connsiteY15" fmla="*/ 550747 h 2291474"/>
                <a:gd name="connsiteX16" fmla="*/ 729319 w 1422362"/>
                <a:gd name="connsiteY16" fmla="*/ 938954 h 2291474"/>
                <a:gd name="connsiteX17" fmla="*/ 673525 w 1422362"/>
                <a:gd name="connsiteY17" fmla="*/ 130688 h 2291474"/>
                <a:gd name="connsiteX18" fmla="*/ 471802 w 1422362"/>
                <a:gd name="connsiteY18" fmla="*/ 127084 h 2291474"/>
                <a:gd name="connsiteX19" fmla="*/ 473286 w 1422362"/>
                <a:gd name="connsiteY19" fmla="*/ 1293254 h 2291474"/>
                <a:gd name="connsiteX20" fmla="*/ 338442 w 1422362"/>
                <a:gd name="connsiteY20" fmla="*/ 1239349 h 2291474"/>
                <a:gd name="connsiteX21" fmla="*/ 719 w 1422362"/>
                <a:gd name="connsiteY21" fmla="*/ 938672 h 2291474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14198 h 2267000"/>
                <a:gd name="connsiteX1" fmla="*/ 140932 w 1422362"/>
                <a:gd name="connsiteY1" fmla="*/ 1309972 h 2267000"/>
                <a:gd name="connsiteX2" fmla="*/ 309182 w 1422362"/>
                <a:gd name="connsiteY2" fmla="*/ 1668417 h 2267000"/>
                <a:gd name="connsiteX3" fmla="*/ 548773 w 1422362"/>
                <a:gd name="connsiteY3" fmla="*/ 1892991 h 2267000"/>
                <a:gd name="connsiteX4" fmla="*/ 582370 w 1422362"/>
                <a:gd name="connsiteY4" fmla="*/ 2253885 h 2267000"/>
                <a:gd name="connsiteX5" fmla="*/ 1253027 w 1422362"/>
                <a:gd name="connsiteY5" fmla="*/ 2267000 h 2267000"/>
                <a:gd name="connsiteX6" fmla="*/ 1262460 w 1422362"/>
                <a:gd name="connsiteY6" fmla="*/ 1943727 h 2267000"/>
                <a:gd name="connsiteX7" fmla="*/ 1421092 w 1422362"/>
                <a:gd name="connsiteY7" fmla="*/ 1083201 h 2267000"/>
                <a:gd name="connsiteX8" fmla="*/ 1369124 w 1422362"/>
                <a:gd name="connsiteY8" fmla="*/ 657405 h 2267000"/>
                <a:gd name="connsiteX9" fmla="*/ 1176719 w 1422362"/>
                <a:gd name="connsiteY9" fmla="*/ 625736 h 2267000"/>
                <a:gd name="connsiteX10" fmla="*/ 1168953 w 1422362"/>
                <a:gd name="connsiteY10" fmla="*/ 924715 h 2267000"/>
                <a:gd name="connsiteX11" fmla="*/ 1156855 w 1422362"/>
                <a:gd name="connsiteY11" fmla="*/ 613986 h 2267000"/>
                <a:gd name="connsiteX12" fmla="*/ 927050 w 1422362"/>
                <a:gd name="connsiteY12" fmla="*/ 571609 h 2267000"/>
                <a:gd name="connsiteX13" fmla="*/ 957315 w 1422362"/>
                <a:gd name="connsiteY13" fmla="*/ 900823 h 2267000"/>
                <a:gd name="connsiteX14" fmla="*/ 905990 w 1422362"/>
                <a:gd name="connsiteY14" fmla="*/ 570567 h 2267000"/>
                <a:gd name="connsiteX15" fmla="*/ 711016 w 1422362"/>
                <a:gd name="connsiteY15" fmla="*/ 526273 h 2267000"/>
                <a:gd name="connsiteX16" fmla="*/ 714846 w 1422362"/>
                <a:gd name="connsiteY16" fmla="*/ 914480 h 2267000"/>
                <a:gd name="connsiteX17" fmla="*/ 673525 w 1422362"/>
                <a:gd name="connsiteY17" fmla="*/ 106214 h 2267000"/>
                <a:gd name="connsiteX18" fmla="*/ 486275 w 1422362"/>
                <a:gd name="connsiteY18" fmla="*/ 174974 h 2267000"/>
                <a:gd name="connsiteX19" fmla="*/ 473286 w 1422362"/>
                <a:gd name="connsiteY19" fmla="*/ 1268780 h 2267000"/>
                <a:gd name="connsiteX20" fmla="*/ 338442 w 1422362"/>
                <a:gd name="connsiteY20" fmla="*/ 1214875 h 2267000"/>
                <a:gd name="connsiteX21" fmla="*/ 719 w 1422362"/>
                <a:gd name="connsiteY21" fmla="*/ 914198 h 2267000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904644 h 2257446"/>
                <a:gd name="connsiteX1" fmla="*/ 140932 w 1422362"/>
                <a:gd name="connsiteY1" fmla="*/ 1300418 h 2257446"/>
                <a:gd name="connsiteX2" fmla="*/ 309182 w 1422362"/>
                <a:gd name="connsiteY2" fmla="*/ 1658863 h 2257446"/>
                <a:gd name="connsiteX3" fmla="*/ 548773 w 1422362"/>
                <a:gd name="connsiteY3" fmla="*/ 1883437 h 2257446"/>
                <a:gd name="connsiteX4" fmla="*/ 582370 w 1422362"/>
                <a:gd name="connsiteY4" fmla="*/ 2244331 h 2257446"/>
                <a:gd name="connsiteX5" fmla="*/ 1253027 w 1422362"/>
                <a:gd name="connsiteY5" fmla="*/ 2257446 h 2257446"/>
                <a:gd name="connsiteX6" fmla="*/ 1262460 w 1422362"/>
                <a:gd name="connsiteY6" fmla="*/ 1934173 h 2257446"/>
                <a:gd name="connsiteX7" fmla="*/ 1421092 w 1422362"/>
                <a:gd name="connsiteY7" fmla="*/ 1073647 h 2257446"/>
                <a:gd name="connsiteX8" fmla="*/ 1369124 w 1422362"/>
                <a:gd name="connsiteY8" fmla="*/ 647851 h 2257446"/>
                <a:gd name="connsiteX9" fmla="*/ 1176719 w 1422362"/>
                <a:gd name="connsiteY9" fmla="*/ 616182 h 2257446"/>
                <a:gd name="connsiteX10" fmla="*/ 1168953 w 1422362"/>
                <a:gd name="connsiteY10" fmla="*/ 915161 h 2257446"/>
                <a:gd name="connsiteX11" fmla="*/ 1156855 w 1422362"/>
                <a:gd name="connsiteY11" fmla="*/ 604432 h 2257446"/>
                <a:gd name="connsiteX12" fmla="*/ 927050 w 1422362"/>
                <a:gd name="connsiteY12" fmla="*/ 562055 h 2257446"/>
                <a:gd name="connsiteX13" fmla="*/ 957315 w 1422362"/>
                <a:gd name="connsiteY13" fmla="*/ 891269 h 2257446"/>
                <a:gd name="connsiteX14" fmla="*/ 905990 w 1422362"/>
                <a:gd name="connsiteY14" fmla="*/ 561013 h 2257446"/>
                <a:gd name="connsiteX15" fmla="*/ 711016 w 1422362"/>
                <a:gd name="connsiteY15" fmla="*/ 516719 h 2257446"/>
                <a:gd name="connsiteX16" fmla="*/ 714846 w 1422362"/>
                <a:gd name="connsiteY16" fmla="*/ 904926 h 2257446"/>
                <a:gd name="connsiteX17" fmla="*/ 683174 w 1422362"/>
                <a:gd name="connsiteY17" fmla="*/ 125606 h 2257446"/>
                <a:gd name="connsiteX18" fmla="*/ 486275 w 1422362"/>
                <a:gd name="connsiteY18" fmla="*/ 165420 h 2257446"/>
                <a:gd name="connsiteX19" fmla="*/ 473286 w 1422362"/>
                <a:gd name="connsiteY19" fmla="*/ 1259226 h 2257446"/>
                <a:gd name="connsiteX20" fmla="*/ 338442 w 1422362"/>
                <a:gd name="connsiteY20" fmla="*/ 1205321 h 2257446"/>
                <a:gd name="connsiteX21" fmla="*/ 719 w 1422362"/>
                <a:gd name="connsiteY21" fmla="*/ 904644 h 2257446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73286 w 1422362"/>
                <a:gd name="connsiteY19" fmla="*/ 1255537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0 w 1494007"/>
                <a:gd name="connsiteY0" fmla="*/ 886482 h 2253757"/>
                <a:gd name="connsiteX1" fmla="*/ 212577 w 1494007"/>
                <a:gd name="connsiteY1" fmla="*/ 1296729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115210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147622"/>
                <a:gd name="connsiteX1" fmla="*/ 202929 w 1494007"/>
                <a:gd name="connsiteY1" fmla="*/ 1320850 h 2147622"/>
                <a:gd name="connsiteX2" fmla="*/ 438719 w 1494007"/>
                <a:gd name="connsiteY2" fmla="*/ 1655174 h 2147622"/>
                <a:gd name="connsiteX3" fmla="*/ 620418 w 1494007"/>
                <a:gd name="connsiteY3" fmla="*/ 1879748 h 2147622"/>
                <a:gd name="connsiteX4" fmla="*/ 654015 w 1494007"/>
                <a:gd name="connsiteY4" fmla="*/ 2115210 h 2147622"/>
                <a:gd name="connsiteX5" fmla="*/ 1339145 w 1494007"/>
                <a:gd name="connsiteY5" fmla="*/ 2147622 h 2147622"/>
                <a:gd name="connsiteX6" fmla="*/ 1334105 w 1494007"/>
                <a:gd name="connsiteY6" fmla="*/ 1930484 h 2147622"/>
                <a:gd name="connsiteX7" fmla="*/ 1492737 w 1494007"/>
                <a:gd name="connsiteY7" fmla="*/ 1069958 h 2147622"/>
                <a:gd name="connsiteX8" fmla="*/ 1440769 w 1494007"/>
                <a:gd name="connsiteY8" fmla="*/ 644162 h 2147622"/>
                <a:gd name="connsiteX9" fmla="*/ 1248364 w 1494007"/>
                <a:gd name="connsiteY9" fmla="*/ 612493 h 2147622"/>
                <a:gd name="connsiteX10" fmla="*/ 1240598 w 1494007"/>
                <a:gd name="connsiteY10" fmla="*/ 911472 h 2147622"/>
                <a:gd name="connsiteX11" fmla="*/ 1228500 w 1494007"/>
                <a:gd name="connsiteY11" fmla="*/ 600743 h 2147622"/>
                <a:gd name="connsiteX12" fmla="*/ 998695 w 1494007"/>
                <a:gd name="connsiteY12" fmla="*/ 558366 h 2147622"/>
                <a:gd name="connsiteX13" fmla="*/ 1028960 w 1494007"/>
                <a:gd name="connsiteY13" fmla="*/ 887580 h 2147622"/>
                <a:gd name="connsiteX14" fmla="*/ 977635 w 1494007"/>
                <a:gd name="connsiteY14" fmla="*/ 557324 h 2147622"/>
                <a:gd name="connsiteX15" fmla="*/ 782661 w 1494007"/>
                <a:gd name="connsiteY15" fmla="*/ 513030 h 2147622"/>
                <a:gd name="connsiteX16" fmla="*/ 786491 w 1494007"/>
                <a:gd name="connsiteY16" fmla="*/ 901237 h 2147622"/>
                <a:gd name="connsiteX17" fmla="*/ 754819 w 1494007"/>
                <a:gd name="connsiteY17" fmla="*/ 121917 h 2147622"/>
                <a:gd name="connsiteX18" fmla="*/ 557920 w 1494007"/>
                <a:gd name="connsiteY18" fmla="*/ 161731 h 2147622"/>
                <a:gd name="connsiteX19" fmla="*/ 535282 w 1494007"/>
                <a:gd name="connsiteY19" fmla="*/ 1183173 h 2147622"/>
                <a:gd name="connsiteX20" fmla="*/ 376317 w 1494007"/>
                <a:gd name="connsiteY20" fmla="*/ 1148565 h 2147622"/>
                <a:gd name="connsiteX21" fmla="*/ 0 w 1494007"/>
                <a:gd name="connsiteY21" fmla="*/ 886482 h 2147622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33149"/>
                <a:gd name="connsiteX1" fmla="*/ 227051 w 1518129"/>
                <a:gd name="connsiteY1" fmla="*/ 1320850 h 2133149"/>
                <a:gd name="connsiteX2" fmla="*/ 462841 w 1518129"/>
                <a:gd name="connsiteY2" fmla="*/ 1655174 h 2133149"/>
                <a:gd name="connsiteX3" fmla="*/ 644540 w 1518129"/>
                <a:gd name="connsiteY3" fmla="*/ 1879748 h 2133149"/>
                <a:gd name="connsiteX4" fmla="*/ 678137 w 1518129"/>
                <a:gd name="connsiteY4" fmla="*/ 2115210 h 2133149"/>
                <a:gd name="connsiteX5" fmla="*/ 1348794 w 1518129"/>
                <a:gd name="connsiteY5" fmla="*/ 2133149 h 2133149"/>
                <a:gd name="connsiteX6" fmla="*/ 1358227 w 1518129"/>
                <a:gd name="connsiteY6" fmla="*/ 1930484 h 2133149"/>
                <a:gd name="connsiteX7" fmla="*/ 1516859 w 1518129"/>
                <a:gd name="connsiteY7" fmla="*/ 1069958 h 2133149"/>
                <a:gd name="connsiteX8" fmla="*/ 1464891 w 1518129"/>
                <a:gd name="connsiteY8" fmla="*/ 644162 h 2133149"/>
                <a:gd name="connsiteX9" fmla="*/ 1272486 w 1518129"/>
                <a:gd name="connsiteY9" fmla="*/ 612493 h 2133149"/>
                <a:gd name="connsiteX10" fmla="*/ 1264720 w 1518129"/>
                <a:gd name="connsiteY10" fmla="*/ 911472 h 2133149"/>
                <a:gd name="connsiteX11" fmla="*/ 1252622 w 1518129"/>
                <a:gd name="connsiteY11" fmla="*/ 600743 h 2133149"/>
                <a:gd name="connsiteX12" fmla="*/ 1022817 w 1518129"/>
                <a:gd name="connsiteY12" fmla="*/ 558366 h 2133149"/>
                <a:gd name="connsiteX13" fmla="*/ 1053082 w 1518129"/>
                <a:gd name="connsiteY13" fmla="*/ 887580 h 2133149"/>
                <a:gd name="connsiteX14" fmla="*/ 1001757 w 1518129"/>
                <a:gd name="connsiteY14" fmla="*/ 557324 h 2133149"/>
                <a:gd name="connsiteX15" fmla="*/ 806783 w 1518129"/>
                <a:gd name="connsiteY15" fmla="*/ 513030 h 2133149"/>
                <a:gd name="connsiteX16" fmla="*/ 810613 w 1518129"/>
                <a:gd name="connsiteY16" fmla="*/ 901237 h 2133149"/>
                <a:gd name="connsiteX17" fmla="*/ 778941 w 1518129"/>
                <a:gd name="connsiteY17" fmla="*/ 121917 h 2133149"/>
                <a:gd name="connsiteX18" fmla="*/ 582042 w 1518129"/>
                <a:gd name="connsiteY18" fmla="*/ 161731 h 2133149"/>
                <a:gd name="connsiteX19" fmla="*/ 554580 w 1518129"/>
                <a:gd name="connsiteY19" fmla="*/ 1197645 h 2133149"/>
                <a:gd name="connsiteX20" fmla="*/ 419736 w 1518129"/>
                <a:gd name="connsiteY20" fmla="*/ 1153389 h 2133149"/>
                <a:gd name="connsiteX21" fmla="*/ 0 w 1518129"/>
                <a:gd name="connsiteY21" fmla="*/ 891306 h 2133149"/>
                <a:gd name="connsiteX0" fmla="*/ 0 w 1518129"/>
                <a:gd name="connsiteY0" fmla="*/ 891306 h 2115210"/>
                <a:gd name="connsiteX1" fmla="*/ 227051 w 1518129"/>
                <a:gd name="connsiteY1" fmla="*/ 1320850 h 2115210"/>
                <a:gd name="connsiteX2" fmla="*/ 462841 w 1518129"/>
                <a:gd name="connsiteY2" fmla="*/ 1655174 h 2115210"/>
                <a:gd name="connsiteX3" fmla="*/ 644540 w 1518129"/>
                <a:gd name="connsiteY3" fmla="*/ 1879748 h 2115210"/>
                <a:gd name="connsiteX4" fmla="*/ 678137 w 1518129"/>
                <a:gd name="connsiteY4" fmla="*/ 2115210 h 2115210"/>
                <a:gd name="connsiteX5" fmla="*/ 1339145 w 1518129"/>
                <a:gd name="connsiteY5" fmla="*/ 2113852 h 2115210"/>
                <a:gd name="connsiteX6" fmla="*/ 1358227 w 1518129"/>
                <a:gd name="connsiteY6" fmla="*/ 1930484 h 2115210"/>
                <a:gd name="connsiteX7" fmla="*/ 1516859 w 1518129"/>
                <a:gd name="connsiteY7" fmla="*/ 1069958 h 2115210"/>
                <a:gd name="connsiteX8" fmla="*/ 1464891 w 1518129"/>
                <a:gd name="connsiteY8" fmla="*/ 644162 h 2115210"/>
                <a:gd name="connsiteX9" fmla="*/ 1272486 w 1518129"/>
                <a:gd name="connsiteY9" fmla="*/ 612493 h 2115210"/>
                <a:gd name="connsiteX10" fmla="*/ 1264720 w 1518129"/>
                <a:gd name="connsiteY10" fmla="*/ 911472 h 2115210"/>
                <a:gd name="connsiteX11" fmla="*/ 1252622 w 1518129"/>
                <a:gd name="connsiteY11" fmla="*/ 600743 h 2115210"/>
                <a:gd name="connsiteX12" fmla="*/ 1022817 w 1518129"/>
                <a:gd name="connsiteY12" fmla="*/ 558366 h 2115210"/>
                <a:gd name="connsiteX13" fmla="*/ 1053082 w 1518129"/>
                <a:gd name="connsiteY13" fmla="*/ 887580 h 2115210"/>
                <a:gd name="connsiteX14" fmla="*/ 1001757 w 1518129"/>
                <a:gd name="connsiteY14" fmla="*/ 557324 h 2115210"/>
                <a:gd name="connsiteX15" fmla="*/ 806783 w 1518129"/>
                <a:gd name="connsiteY15" fmla="*/ 513030 h 2115210"/>
                <a:gd name="connsiteX16" fmla="*/ 810613 w 1518129"/>
                <a:gd name="connsiteY16" fmla="*/ 901237 h 2115210"/>
                <a:gd name="connsiteX17" fmla="*/ 778941 w 1518129"/>
                <a:gd name="connsiteY17" fmla="*/ 121917 h 2115210"/>
                <a:gd name="connsiteX18" fmla="*/ 582042 w 1518129"/>
                <a:gd name="connsiteY18" fmla="*/ 161731 h 2115210"/>
                <a:gd name="connsiteX19" fmla="*/ 554580 w 1518129"/>
                <a:gd name="connsiteY19" fmla="*/ 1197645 h 2115210"/>
                <a:gd name="connsiteX20" fmla="*/ 419736 w 1518129"/>
                <a:gd name="connsiteY20" fmla="*/ 1153389 h 2115210"/>
                <a:gd name="connsiteX21" fmla="*/ 0 w 1518129"/>
                <a:gd name="connsiteY21" fmla="*/ 891306 h 2115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18129" h="2115210">
                  <a:moveTo>
                    <a:pt x="0" y="891306"/>
                  </a:moveTo>
                  <a:cubicBezTo>
                    <a:pt x="124742" y="1042097"/>
                    <a:pt x="180313" y="1188925"/>
                    <a:pt x="227051" y="1320850"/>
                  </a:cubicBezTo>
                  <a:cubicBezTo>
                    <a:pt x="283134" y="1440332"/>
                    <a:pt x="360533" y="1506746"/>
                    <a:pt x="462841" y="1655174"/>
                  </a:cubicBezTo>
                  <a:cubicBezTo>
                    <a:pt x="565096" y="1757587"/>
                    <a:pt x="604529" y="1837560"/>
                    <a:pt x="644540" y="1879748"/>
                  </a:cubicBezTo>
                  <a:cubicBezTo>
                    <a:pt x="721823" y="1966655"/>
                    <a:pt x="679875" y="2008729"/>
                    <a:pt x="678137" y="2115210"/>
                  </a:cubicBezTo>
                  <a:lnTo>
                    <a:pt x="1339145" y="2113852"/>
                  </a:lnTo>
                  <a:cubicBezTo>
                    <a:pt x="1324322" y="2047548"/>
                    <a:pt x="1303318" y="2034201"/>
                    <a:pt x="1358227" y="1930484"/>
                  </a:cubicBezTo>
                  <a:cubicBezTo>
                    <a:pt x="1521981" y="1634855"/>
                    <a:pt x="1516858" y="1179685"/>
                    <a:pt x="1516859" y="1069958"/>
                  </a:cubicBezTo>
                  <a:cubicBezTo>
                    <a:pt x="1522576" y="857179"/>
                    <a:pt x="1509640" y="720406"/>
                    <a:pt x="1464891" y="644162"/>
                  </a:cubicBezTo>
                  <a:cubicBezTo>
                    <a:pt x="1396021" y="572742"/>
                    <a:pt x="1370976" y="579197"/>
                    <a:pt x="1272486" y="612493"/>
                  </a:cubicBezTo>
                  <a:cubicBezTo>
                    <a:pt x="1306205" y="707004"/>
                    <a:pt x="1275123" y="829781"/>
                    <a:pt x="1264720" y="911472"/>
                  </a:cubicBezTo>
                  <a:cubicBezTo>
                    <a:pt x="1250153" y="907906"/>
                    <a:pt x="1292939" y="659594"/>
                    <a:pt x="1252622" y="600743"/>
                  </a:cubicBezTo>
                  <a:cubicBezTo>
                    <a:pt x="1202656" y="541892"/>
                    <a:pt x="1107533" y="508148"/>
                    <a:pt x="1022817" y="558366"/>
                  </a:cubicBezTo>
                  <a:cubicBezTo>
                    <a:pt x="1086811" y="668103"/>
                    <a:pt x="1058849" y="793697"/>
                    <a:pt x="1053082" y="887580"/>
                  </a:cubicBezTo>
                  <a:cubicBezTo>
                    <a:pt x="1041532" y="883386"/>
                    <a:pt x="1071753" y="653519"/>
                    <a:pt x="1001757" y="557324"/>
                  </a:cubicBezTo>
                  <a:cubicBezTo>
                    <a:pt x="946234" y="504548"/>
                    <a:pt x="915026" y="504758"/>
                    <a:pt x="806783" y="513030"/>
                  </a:cubicBezTo>
                  <a:cubicBezTo>
                    <a:pt x="816055" y="653003"/>
                    <a:pt x="822837" y="732256"/>
                    <a:pt x="810613" y="901237"/>
                  </a:cubicBezTo>
                  <a:cubicBezTo>
                    <a:pt x="782414" y="451352"/>
                    <a:pt x="784675" y="276900"/>
                    <a:pt x="778941" y="121917"/>
                  </a:cubicBezTo>
                  <a:cubicBezTo>
                    <a:pt x="774616" y="-32693"/>
                    <a:pt x="569584" y="-61779"/>
                    <a:pt x="582042" y="161731"/>
                  </a:cubicBezTo>
                  <a:cubicBezTo>
                    <a:pt x="570378" y="380417"/>
                    <a:pt x="623442" y="1132875"/>
                    <a:pt x="554580" y="1197645"/>
                  </a:cubicBezTo>
                  <a:cubicBezTo>
                    <a:pt x="495024" y="1230412"/>
                    <a:pt x="496393" y="1222363"/>
                    <a:pt x="419736" y="1153389"/>
                  </a:cubicBezTo>
                  <a:cubicBezTo>
                    <a:pt x="331744" y="1046414"/>
                    <a:pt x="197603" y="767201"/>
                    <a:pt x="0" y="89130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86237614-27E4-4E44-AB53-441F724A66AE}"/>
                </a:ext>
              </a:extLst>
            </p:cNvPr>
            <p:cNvGrpSpPr/>
            <p:nvPr/>
          </p:nvGrpSpPr>
          <p:grpSpPr>
            <a:xfrm rot="5400000">
              <a:off x="-91119" y="4126341"/>
              <a:ext cx="1048447" cy="872955"/>
              <a:chOff x="967066" y="4263648"/>
              <a:chExt cx="670418" cy="1251022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8683E0C-15A4-46D0-831E-ED181CF631FA}"/>
                  </a:ext>
                </a:extLst>
              </p:cNvPr>
              <p:cNvSpPr/>
              <p:nvPr/>
            </p:nvSpPr>
            <p:spPr>
              <a:xfrm rot="16200000">
                <a:off x="1080146" y="4196080"/>
                <a:ext cx="457516" cy="59265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E9E7157D-D83F-4008-BAFC-FA76DE72D77D}"/>
                  </a:ext>
                </a:extLst>
              </p:cNvPr>
              <p:cNvSpPr/>
              <p:nvPr/>
            </p:nvSpPr>
            <p:spPr>
              <a:xfrm rot="16200000">
                <a:off x="858794" y="4735980"/>
                <a:ext cx="886962" cy="670418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791834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837127" y="339509"/>
            <a:ext cx="11204619" cy="5855229"/>
          </a:xfrm>
        </p:spPr>
        <p:txBody>
          <a:bodyPr/>
          <a:lstStyle/>
          <a:p>
            <a:pPr algn="l"/>
            <a:endParaRPr lang="en-IN" sz="32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9A2186A-C326-48DC-8E09-0BB48FF9D3DE}"/>
              </a:ext>
            </a:extLst>
          </p:cNvPr>
          <p:cNvGrpSpPr/>
          <p:nvPr/>
        </p:nvGrpSpPr>
        <p:grpSpPr>
          <a:xfrm>
            <a:off x="98906" y="313751"/>
            <a:ext cx="648068" cy="476518"/>
            <a:chOff x="-3373" y="3444677"/>
            <a:chExt cx="3155739" cy="1643520"/>
          </a:xfrm>
        </p:grpSpPr>
        <p:sp>
          <p:nvSpPr>
            <p:cNvPr id="4" name="Freeform 61">
              <a:extLst>
                <a:ext uri="{FF2B5EF4-FFF2-40B4-BE49-F238E27FC236}">
                  <a16:creationId xmlns:a16="http://schemas.microsoft.com/office/drawing/2014/main" id="{B69C1344-DA27-4625-A365-74DC77A0B525}"/>
                </a:ext>
              </a:extLst>
            </p:cNvPr>
            <p:cNvSpPr/>
            <p:nvPr/>
          </p:nvSpPr>
          <p:spPr>
            <a:xfrm rot="5400000">
              <a:off x="1185646" y="3121477"/>
              <a:ext cx="1643520" cy="2289920"/>
            </a:xfrm>
            <a:custGeom>
              <a:avLst/>
              <a:gdLst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31366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90042 w 1404608"/>
                <a:gd name="connsiteY10" fmla="*/ 599846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702259 w 1404608"/>
                <a:gd name="connsiteY12" fmla="*/ 629107 h 2070201"/>
                <a:gd name="connsiteX13" fmla="*/ 526694 w 1404608"/>
                <a:gd name="connsiteY13" fmla="*/ 0 h 2070201"/>
                <a:gd name="connsiteX14" fmla="*/ 468172 w 1404608"/>
                <a:gd name="connsiteY14" fmla="*/ 1338681 h 2070201"/>
                <a:gd name="connsiteX15" fmla="*/ 321868 w 1404608"/>
                <a:gd name="connsiteY15" fmla="*/ 1287475 h 2070201"/>
                <a:gd name="connsiteX16" fmla="*/ 0 w 1404608"/>
                <a:gd name="connsiteY16" fmla="*/ 1053388 h 2070201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8942 h 2075755"/>
                <a:gd name="connsiteX1" fmla="*/ 124358 w 1404608"/>
                <a:gd name="connsiteY1" fmla="*/ 1388126 h 2075755"/>
                <a:gd name="connsiteX2" fmla="*/ 292608 w 1404608"/>
                <a:gd name="connsiteY2" fmla="*/ 1746571 h 2075755"/>
                <a:gd name="connsiteX3" fmla="*/ 687628 w 1404608"/>
                <a:gd name="connsiteY3" fmla="*/ 2075755 h 2075755"/>
                <a:gd name="connsiteX4" fmla="*/ 1294790 w 1404608"/>
                <a:gd name="connsiteY4" fmla="*/ 2061125 h 2075755"/>
                <a:gd name="connsiteX5" fmla="*/ 1404518 w 1404608"/>
                <a:gd name="connsiteY5" fmla="*/ 1161355 h 2075755"/>
                <a:gd name="connsiteX6" fmla="*/ 1221638 w 1404608"/>
                <a:gd name="connsiteY6" fmla="*/ 773650 h 2075755"/>
                <a:gd name="connsiteX7" fmla="*/ 1177747 w 1404608"/>
                <a:gd name="connsiteY7" fmla="*/ 971160 h 2075755"/>
                <a:gd name="connsiteX8" fmla="*/ 980236 w 1404608"/>
                <a:gd name="connsiteY8" fmla="*/ 700498 h 2075755"/>
                <a:gd name="connsiteX9" fmla="*/ 921715 w 1404608"/>
                <a:gd name="connsiteY9" fmla="*/ 934584 h 2075755"/>
                <a:gd name="connsiteX10" fmla="*/ 738836 w 1404608"/>
                <a:gd name="connsiteY10" fmla="*/ 598085 h 2075755"/>
                <a:gd name="connsiteX11" fmla="*/ 709574 w 1404608"/>
                <a:gd name="connsiteY11" fmla="*/ 941899 h 2075755"/>
                <a:gd name="connsiteX12" fmla="*/ 526694 w 1404608"/>
                <a:gd name="connsiteY12" fmla="*/ 5554 h 2075755"/>
                <a:gd name="connsiteX13" fmla="*/ 468172 w 1404608"/>
                <a:gd name="connsiteY13" fmla="*/ 1344235 h 2075755"/>
                <a:gd name="connsiteX14" fmla="*/ 321868 w 1404608"/>
                <a:gd name="connsiteY14" fmla="*/ 1293029 h 2075755"/>
                <a:gd name="connsiteX15" fmla="*/ 0 w 1404608"/>
                <a:gd name="connsiteY15" fmla="*/ 1058942 h 2075755"/>
                <a:gd name="connsiteX0" fmla="*/ 0 w 1404608"/>
                <a:gd name="connsiteY0" fmla="*/ 1029958 h 2046771"/>
                <a:gd name="connsiteX1" fmla="*/ 124358 w 1404608"/>
                <a:gd name="connsiteY1" fmla="*/ 1359142 h 2046771"/>
                <a:gd name="connsiteX2" fmla="*/ 292608 w 1404608"/>
                <a:gd name="connsiteY2" fmla="*/ 1717587 h 2046771"/>
                <a:gd name="connsiteX3" fmla="*/ 687628 w 1404608"/>
                <a:gd name="connsiteY3" fmla="*/ 2046771 h 2046771"/>
                <a:gd name="connsiteX4" fmla="*/ 1294790 w 1404608"/>
                <a:gd name="connsiteY4" fmla="*/ 2032141 h 2046771"/>
                <a:gd name="connsiteX5" fmla="*/ 1404518 w 1404608"/>
                <a:gd name="connsiteY5" fmla="*/ 1132371 h 2046771"/>
                <a:gd name="connsiteX6" fmla="*/ 1221638 w 1404608"/>
                <a:gd name="connsiteY6" fmla="*/ 744666 h 2046771"/>
                <a:gd name="connsiteX7" fmla="*/ 1177747 w 1404608"/>
                <a:gd name="connsiteY7" fmla="*/ 942176 h 2046771"/>
                <a:gd name="connsiteX8" fmla="*/ 980236 w 1404608"/>
                <a:gd name="connsiteY8" fmla="*/ 671514 h 2046771"/>
                <a:gd name="connsiteX9" fmla="*/ 921715 w 1404608"/>
                <a:gd name="connsiteY9" fmla="*/ 905600 h 2046771"/>
                <a:gd name="connsiteX10" fmla="*/ 738836 w 1404608"/>
                <a:gd name="connsiteY10" fmla="*/ 569101 h 2046771"/>
                <a:gd name="connsiteX11" fmla="*/ 709574 w 1404608"/>
                <a:gd name="connsiteY11" fmla="*/ 912915 h 2046771"/>
                <a:gd name="connsiteX12" fmla="*/ 526694 w 1404608"/>
                <a:gd name="connsiteY12" fmla="*/ 5831 h 2046771"/>
                <a:gd name="connsiteX13" fmla="*/ 468172 w 1404608"/>
                <a:gd name="connsiteY13" fmla="*/ 1315251 h 2046771"/>
                <a:gd name="connsiteX14" fmla="*/ 321868 w 1404608"/>
                <a:gd name="connsiteY14" fmla="*/ 1264045 h 2046771"/>
                <a:gd name="connsiteX15" fmla="*/ 0 w 1404608"/>
                <a:gd name="connsiteY15" fmla="*/ 1029958 h 2046771"/>
                <a:gd name="connsiteX0" fmla="*/ 0 w 1404608"/>
                <a:gd name="connsiteY0" fmla="*/ 1024127 h 2040940"/>
                <a:gd name="connsiteX1" fmla="*/ 124358 w 1404608"/>
                <a:gd name="connsiteY1" fmla="*/ 1353311 h 2040940"/>
                <a:gd name="connsiteX2" fmla="*/ 292608 w 1404608"/>
                <a:gd name="connsiteY2" fmla="*/ 1711756 h 2040940"/>
                <a:gd name="connsiteX3" fmla="*/ 687628 w 1404608"/>
                <a:gd name="connsiteY3" fmla="*/ 2040940 h 2040940"/>
                <a:gd name="connsiteX4" fmla="*/ 1294790 w 1404608"/>
                <a:gd name="connsiteY4" fmla="*/ 2026310 h 2040940"/>
                <a:gd name="connsiteX5" fmla="*/ 1404518 w 1404608"/>
                <a:gd name="connsiteY5" fmla="*/ 1126540 h 2040940"/>
                <a:gd name="connsiteX6" fmla="*/ 1221638 w 1404608"/>
                <a:gd name="connsiteY6" fmla="*/ 738835 h 2040940"/>
                <a:gd name="connsiteX7" fmla="*/ 1177747 w 1404608"/>
                <a:gd name="connsiteY7" fmla="*/ 936345 h 2040940"/>
                <a:gd name="connsiteX8" fmla="*/ 980236 w 1404608"/>
                <a:gd name="connsiteY8" fmla="*/ 665683 h 2040940"/>
                <a:gd name="connsiteX9" fmla="*/ 921715 w 1404608"/>
                <a:gd name="connsiteY9" fmla="*/ 899769 h 2040940"/>
                <a:gd name="connsiteX10" fmla="*/ 738836 w 1404608"/>
                <a:gd name="connsiteY10" fmla="*/ 563270 h 2040940"/>
                <a:gd name="connsiteX11" fmla="*/ 709574 w 1404608"/>
                <a:gd name="connsiteY11" fmla="*/ 907084 h 2040940"/>
                <a:gd name="connsiteX12" fmla="*/ 526694 w 1404608"/>
                <a:gd name="connsiteY12" fmla="*/ 0 h 2040940"/>
                <a:gd name="connsiteX13" fmla="*/ 468172 w 1404608"/>
                <a:gd name="connsiteY13" fmla="*/ 1309420 h 2040940"/>
                <a:gd name="connsiteX14" fmla="*/ 321868 w 1404608"/>
                <a:gd name="connsiteY14" fmla="*/ 1258214 h 2040940"/>
                <a:gd name="connsiteX15" fmla="*/ 0 w 1404608"/>
                <a:gd name="connsiteY15" fmla="*/ 1024127 h 2040940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370 h 2041183"/>
                <a:gd name="connsiteX1" fmla="*/ 124358 w 1404608"/>
                <a:gd name="connsiteY1" fmla="*/ 1353554 h 2041183"/>
                <a:gd name="connsiteX2" fmla="*/ 292608 w 1404608"/>
                <a:gd name="connsiteY2" fmla="*/ 1711999 h 2041183"/>
                <a:gd name="connsiteX3" fmla="*/ 687628 w 1404608"/>
                <a:gd name="connsiteY3" fmla="*/ 2041183 h 2041183"/>
                <a:gd name="connsiteX4" fmla="*/ 1294790 w 1404608"/>
                <a:gd name="connsiteY4" fmla="*/ 2026553 h 2041183"/>
                <a:gd name="connsiteX5" fmla="*/ 1404518 w 1404608"/>
                <a:gd name="connsiteY5" fmla="*/ 1126783 h 2041183"/>
                <a:gd name="connsiteX6" fmla="*/ 1221638 w 1404608"/>
                <a:gd name="connsiteY6" fmla="*/ 739078 h 2041183"/>
                <a:gd name="connsiteX7" fmla="*/ 1177747 w 1404608"/>
                <a:gd name="connsiteY7" fmla="*/ 936588 h 2041183"/>
                <a:gd name="connsiteX8" fmla="*/ 980236 w 1404608"/>
                <a:gd name="connsiteY8" fmla="*/ 665926 h 2041183"/>
                <a:gd name="connsiteX9" fmla="*/ 921715 w 1404608"/>
                <a:gd name="connsiteY9" fmla="*/ 900012 h 2041183"/>
                <a:gd name="connsiteX10" fmla="*/ 738836 w 1404608"/>
                <a:gd name="connsiteY10" fmla="*/ 563513 h 2041183"/>
                <a:gd name="connsiteX11" fmla="*/ 709574 w 1404608"/>
                <a:gd name="connsiteY11" fmla="*/ 907327 h 2041183"/>
                <a:gd name="connsiteX12" fmla="*/ 526694 w 1404608"/>
                <a:gd name="connsiteY12" fmla="*/ 243 h 2041183"/>
                <a:gd name="connsiteX13" fmla="*/ 468172 w 1404608"/>
                <a:gd name="connsiteY13" fmla="*/ 1309663 h 2041183"/>
                <a:gd name="connsiteX14" fmla="*/ 321868 w 1404608"/>
                <a:gd name="connsiteY14" fmla="*/ 1258457 h 2041183"/>
                <a:gd name="connsiteX15" fmla="*/ 0 w 1404608"/>
                <a:gd name="connsiteY15" fmla="*/ 1024370 h 2041183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55410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36384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52597 w 1421182"/>
                <a:gd name="connsiteY6" fmla="*/ 669316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537 h 2040940"/>
                <a:gd name="connsiteX1" fmla="*/ 140932 w 1421182"/>
                <a:gd name="connsiteY1" fmla="*/ 1353311 h 2040940"/>
                <a:gd name="connsiteX2" fmla="*/ 309182 w 1421182"/>
                <a:gd name="connsiteY2" fmla="*/ 1711756 h 2040940"/>
                <a:gd name="connsiteX3" fmla="*/ 704202 w 1421182"/>
                <a:gd name="connsiteY3" fmla="*/ 2040940 h 2040940"/>
                <a:gd name="connsiteX4" fmla="*/ 1311364 w 1421182"/>
                <a:gd name="connsiteY4" fmla="*/ 2026310 h 2040940"/>
                <a:gd name="connsiteX5" fmla="*/ 1421092 w 1421182"/>
                <a:gd name="connsiteY5" fmla="*/ 1126540 h 2040940"/>
                <a:gd name="connsiteX6" fmla="*/ 1152597 w 1421182"/>
                <a:gd name="connsiteY6" fmla="*/ 669074 h 2040940"/>
                <a:gd name="connsiteX7" fmla="*/ 1168953 w 1421182"/>
                <a:gd name="connsiteY7" fmla="*/ 968054 h 2040940"/>
                <a:gd name="connsiteX8" fmla="*/ 927050 w 1421182"/>
                <a:gd name="connsiteY8" fmla="*/ 614948 h 2040940"/>
                <a:gd name="connsiteX9" fmla="*/ 957315 w 1421182"/>
                <a:gd name="connsiteY9" fmla="*/ 944162 h 2040940"/>
                <a:gd name="connsiteX10" fmla="*/ 711016 w 1421182"/>
                <a:gd name="connsiteY10" fmla="*/ 569612 h 2040940"/>
                <a:gd name="connsiteX11" fmla="*/ 729319 w 1421182"/>
                <a:gd name="connsiteY11" fmla="*/ 957819 h 2040940"/>
                <a:gd name="connsiteX12" fmla="*/ 543268 w 1421182"/>
                <a:gd name="connsiteY12" fmla="*/ 0 h 2040940"/>
                <a:gd name="connsiteX13" fmla="*/ 473286 w 1421182"/>
                <a:gd name="connsiteY13" fmla="*/ 1312119 h 2040940"/>
                <a:gd name="connsiteX14" fmla="*/ 338442 w 1421182"/>
                <a:gd name="connsiteY14" fmla="*/ 1258214 h 2040940"/>
                <a:gd name="connsiteX15" fmla="*/ 719 w 1421182"/>
                <a:gd name="connsiteY15" fmla="*/ 957537 h 2040940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26318"/>
                <a:gd name="connsiteX1" fmla="*/ 140932 w 1421182"/>
                <a:gd name="connsiteY1" fmla="*/ 1353319 h 2026318"/>
                <a:gd name="connsiteX2" fmla="*/ 309182 w 1421182"/>
                <a:gd name="connsiteY2" fmla="*/ 1711764 h 2026318"/>
                <a:gd name="connsiteX3" fmla="*/ 693290 w 1421182"/>
                <a:gd name="connsiteY3" fmla="*/ 2019121 h 2026318"/>
                <a:gd name="connsiteX4" fmla="*/ 1311364 w 1421182"/>
                <a:gd name="connsiteY4" fmla="*/ 2026318 h 2026318"/>
                <a:gd name="connsiteX5" fmla="*/ 1421092 w 1421182"/>
                <a:gd name="connsiteY5" fmla="*/ 1126548 h 2026318"/>
                <a:gd name="connsiteX6" fmla="*/ 1152597 w 1421182"/>
                <a:gd name="connsiteY6" fmla="*/ 669082 h 2026318"/>
                <a:gd name="connsiteX7" fmla="*/ 1168953 w 1421182"/>
                <a:gd name="connsiteY7" fmla="*/ 968062 h 2026318"/>
                <a:gd name="connsiteX8" fmla="*/ 927050 w 1421182"/>
                <a:gd name="connsiteY8" fmla="*/ 614956 h 2026318"/>
                <a:gd name="connsiteX9" fmla="*/ 957315 w 1421182"/>
                <a:gd name="connsiteY9" fmla="*/ 944170 h 2026318"/>
                <a:gd name="connsiteX10" fmla="*/ 711016 w 1421182"/>
                <a:gd name="connsiteY10" fmla="*/ 569620 h 2026318"/>
                <a:gd name="connsiteX11" fmla="*/ 729319 w 1421182"/>
                <a:gd name="connsiteY11" fmla="*/ 957827 h 2026318"/>
                <a:gd name="connsiteX12" fmla="*/ 543268 w 1421182"/>
                <a:gd name="connsiteY12" fmla="*/ 8 h 2026318"/>
                <a:gd name="connsiteX13" fmla="*/ 473286 w 1421182"/>
                <a:gd name="connsiteY13" fmla="*/ 1312127 h 2026318"/>
                <a:gd name="connsiteX14" fmla="*/ 338442 w 1421182"/>
                <a:gd name="connsiteY14" fmla="*/ 1258222 h 2026318"/>
                <a:gd name="connsiteX15" fmla="*/ 719 w 1421182"/>
                <a:gd name="connsiteY15" fmla="*/ 957545 h 2026318"/>
                <a:gd name="connsiteX0" fmla="*/ 719 w 1421182"/>
                <a:gd name="connsiteY0" fmla="*/ 957545 h 2295953"/>
                <a:gd name="connsiteX1" fmla="*/ 140932 w 1421182"/>
                <a:gd name="connsiteY1" fmla="*/ 1353319 h 2295953"/>
                <a:gd name="connsiteX2" fmla="*/ 309182 w 1421182"/>
                <a:gd name="connsiteY2" fmla="*/ 1711764 h 2295953"/>
                <a:gd name="connsiteX3" fmla="*/ 693290 w 1421182"/>
                <a:gd name="connsiteY3" fmla="*/ 2019121 h 2295953"/>
                <a:gd name="connsiteX4" fmla="*/ 722524 w 1421182"/>
                <a:gd name="connsiteY4" fmla="*/ 2295953 h 2295953"/>
                <a:gd name="connsiteX5" fmla="*/ 1311364 w 1421182"/>
                <a:gd name="connsiteY5" fmla="*/ 2026318 h 2295953"/>
                <a:gd name="connsiteX6" fmla="*/ 1421092 w 1421182"/>
                <a:gd name="connsiteY6" fmla="*/ 1126548 h 2295953"/>
                <a:gd name="connsiteX7" fmla="*/ 1152597 w 1421182"/>
                <a:gd name="connsiteY7" fmla="*/ 669082 h 2295953"/>
                <a:gd name="connsiteX8" fmla="*/ 1168953 w 1421182"/>
                <a:gd name="connsiteY8" fmla="*/ 968062 h 2295953"/>
                <a:gd name="connsiteX9" fmla="*/ 927050 w 1421182"/>
                <a:gd name="connsiteY9" fmla="*/ 614956 h 2295953"/>
                <a:gd name="connsiteX10" fmla="*/ 957315 w 1421182"/>
                <a:gd name="connsiteY10" fmla="*/ 944170 h 2295953"/>
                <a:gd name="connsiteX11" fmla="*/ 711016 w 1421182"/>
                <a:gd name="connsiteY11" fmla="*/ 569620 h 2295953"/>
                <a:gd name="connsiteX12" fmla="*/ 729319 w 1421182"/>
                <a:gd name="connsiteY12" fmla="*/ 957827 h 2295953"/>
                <a:gd name="connsiteX13" fmla="*/ 543268 w 1421182"/>
                <a:gd name="connsiteY13" fmla="*/ 8 h 2295953"/>
                <a:gd name="connsiteX14" fmla="*/ 473286 w 1421182"/>
                <a:gd name="connsiteY14" fmla="*/ 1312127 h 2295953"/>
                <a:gd name="connsiteX15" fmla="*/ 338442 w 1421182"/>
                <a:gd name="connsiteY15" fmla="*/ 1258222 h 2295953"/>
                <a:gd name="connsiteX16" fmla="*/ 719 w 1421182"/>
                <a:gd name="connsiteY16" fmla="*/ 957545 h 2295953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93290 w 1421182"/>
                <a:gd name="connsiteY3" fmla="*/ 2019121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26141 w 1421182"/>
                <a:gd name="connsiteY3" fmla="*/ 1985150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4785"/>
                <a:gd name="connsiteX1" fmla="*/ 140932 w 1421182"/>
                <a:gd name="connsiteY1" fmla="*/ 1353319 h 2314785"/>
                <a:gd name="connsiteX2" fmla="*/ 309182 w 1421182"/>
                <a:gd name="connsiteY2" fmla="*/ 1711764 h 2314785"/>
                <a:gd name="connsiteX3" fmla="*/ 626141 w 1421182"/>
                <a:gd name="connsiteY3" fmla="*/ 1985150 h 2314785"/>
                <a:gd name="connsiteX4" fmla="*/ 658780 w 1421182"/>
                <a:gd name="connsiteY4" fmla="*/ 2266927 h 2314785"/>
                <a:gd name="connsiteX5" fmla="*/ 1170733 w 1421182"/>
                <a:gd name="connsiteY5" fmla="*/ 2300858 h 2314785"/>
                <a:gd name="connsiteX6" fmla="*/ 1311364 w 1421182"/>
                <a:gd name="connsiteY6" fmla="*/ 2026318 h 2314785"/>
                <a:gd name="connsiteX7" fmla="*/ 1421092 w 1421182"/>
                <a:gd name="connsiteY7" fmla="*/ 1126548 h 2314785"/>
                <a:gd name="connsiteX8" fmla="*/ 1152597 w 1421182"/>
                <a:gd name="connsiteY8" fmla="*/ 669082 h 2314785"/>
                <a:gd name="connsiteX9" fmla="*/ 1168953 w 1421182"/>
                <a:gd name="connsiteY9" fmla="*/ 968062 h 2314785"/>
                <a:gd name="connsiteX10" fmla="*/ 927050 w 1421182"/>
                <a:gd name="connsiteY10" fmla="*/ 614956 h 2314785"/>
                <a:gd name="connsiteX11" fmla="*/ 957315 w 1421182"/>
                <a:gd name="connsiteY11" fmla="*/ 944170 h 2314785"/>
                <a:gd name="connsiteX12" fmla="*/ 711016 w 1421182"/>
                <a:gd name="connsiteY12" fmla="*/ 569620 h 2314785"/>
                <a:gd name="connsiteX13" fmla="*/ 729319 w 1421182"/>
                <a:gd name="connsiteY13" fmla="*/ 957827 h 2314785"/>
                <a:gd name="connsiteX14" fmla="*/ 543268 w 1421182"/>
                <a:gd name="connsiteY14" fmla="*/ 8 h 2314785"/>
                <a:gd name="connsiteX15" fmla="*/ 473286 w 1421182"/>
                <a:gd name="connsiteY15" fmla="*/ 1312127 h 2314785"/>
                <a:gd name="connsiteX16" fmla="*/ 338442 w 1421182"/>
                <a:gd name="connsiteY16" fmla="*/ 1258222 h 2314785"/>
                <a:gd name="connsiteX17" fmla="*/ 719 w 1421182"/>
                <a:gd name="connsiteY17" fmla="*/ 957545 h 2314785"/>
                <a:gd name="connsiteX0" fmla="*/ 719 w 1421182"/>
                <a:gd name="connsiteY0" fmla="*/ 957545 h 2323891"/>
                <a:gd name="connsiteX1" fmla="*/ 140932 w 1421182"/>
                <a:gd name="connsiteY1" fmla="*/ 1353319 h 2323891"/>
                <a:gd name="connsiteX2" fmla="*/ 309182 w 1421182"/>
                <a:gd name="connsiteY2" fmla="*/ 1711764 h 2323891"/>
                <a:gd name="connsiteX3" fmla="*/ 626141 w 1421182"/>
                <a:gd name="connsiteY3" fmla="*/ 1985150 h 2323891"/>
                <a:gd name="connsiteX4" fmla="*/ 658780 w 1421182"/>
                <a:gd name="connsiteY4" fmla="*/ 2266927 h 2323891"/>
                <a:gd name="connsiteX5" fmla="*/ 1170733 w 1421182"/>
                <a:gd name="connsiteY5" fmla="*/ 2300858 h 2323891"/>
                <a:gd name="connsiteX6" fmla="*/ 1311364 w 1421182"/>
                <a:gd name="connsiteY6" fmla="*/ 2026318 h 2323891"/>
                <a:gd name="connsiteX7" fmla="*/ 1421092 w 1421182"/>
                <a:gd name="connsiteY7" fmla="*/ 1126548 h 2323891"/>
                <a:gd name="connsiteX8" fmla="*/ 1152597 w 1421182"/>
                <a:gd name="connsiteY8" fmla="*/ 669082 h 2323891"/>
                <a:gd name="connsiteX9" fmla="*/ 1168953 w 1421182"/>
                <a:gd name="connsiteY9" fmla="*/ 968062 h 2323891"/>
                <a:gd name="connsiteX10" fmla="*/ 927050 w 1421182"/>
                <a:gd name="connsiteY10" fmla="*/ 614956 h 2323891"/>
                <a:gd name="connsiteX11" fmla="*/ 957315 w 1421182"/>
                <a:gd name="connsiteY11" fmla="*/ 944170 h 2323891"/>
                <a:gd name="connsiteX12" fmla="*/ 711016 w 1421182"/>
                <a:gd name="connsiteY12" fmla="*/ 569620 h 2323891"/>
                <a:gd name="connsiteX13" fmla="*/ 729319 w 1421182"/>
                <a:gd name="connsiteY13" fmla="*/ 957827 h 2323891"/>
                <a:gd name="connsiteX14" fmla="*/ 543268 w 1421182"/>
                <a:gd name="connsiteY14" fmla="*/ 8 h 2323891"/>
                <a:gd name="connsiteX15" fmla="*/ 473286 w 1421182"/>
                <a:gd name="connsiteY15" fmla="*/ 1312127 h 2323891"/>
                <a:gd name="connsiteX16" fmla="*/ 338442 w 1421182"/>
                <a:gd name="connsiteY16" fmla="*/ 1258222 h 2323891"/>
                <a:gd name="connsiteX17" fmla="*/ 719 w 1421182"/>
                <a:gd name="connsiteY17" fmla="*/ 957545 h 2323891"/>
                <a:gd name="connsiteX0" fmla="*/ 719 w 1421182"/>
                <a:gd name="connsiteY0" fmla="*/ 957545 h 2358736"/>
                <a:gd name="connsiteX1" fmla="*/ 140932 w 1421182"/>
                <a:gd name="connsiteY1" fmla="*/ 1353319 h 2358736"/>
                <a:gd name="connsiteX2" fmla="*/ 309182 w 1421182"/>
                <a:gd name="connsiteY2" fmla="*/ 1711764 h 2358736"/>
                <a:gd name="connsiteX3" fmla="*/ 626141 w 1421182"/>
                <a:gd name="connsiteY3" fmla="*/ 1985150 h 2358736"/>
                <a:gd name="connsiteX4" fmla="*/ 658780 w 1421182"/>
                <a:gd name="connsiteY4" fmla="*/ 2266927 h 2358736"/>
                <a:gd name="connsiteX5" fmla="*/ 1227989 w 1421182"/>
                <a:gd name="connsiteY5" fmla="*/ 2341644 h 2358736"/>
                <a:gd name="connsiteX6" fmla="*/ 1311364 w 1421182"/>
                <a:gd name="connsiteY6" fmla="*/ 2026318 h 2358736"/>
                <a:gd name="connsiteX7" fmla="*/ 1421092 w 1421182"/>
                <a:gd name="connsiteY7" fmla="*/ 1126548 h 2358736"/>
                <a:gd name="connsiteX8" fmla="*/ 1152597 w 1421182"/>
                <a:gd name="connsiteY8" fmla="*/ 669082 h 2358736"/>
                <a:gd name="connsiteX9" fmla="*/ 1168953 w 1421182"/>
                <a:gd name="connsiteY9" fmla="*/ 968062 h 2358736"/>
                <a:gd name="connsiteX10" fmla="*/ 927050 w 1421182"/>
                <a:gd name="connsiteY10" fmla="*/ 614956 h 2358736"/>
                <a:gd name="connsiteX11" fmla="*/ 957315 w 1421182"/>
                <a:gd name="connsiteY11" fmla="*/ 944170 h 2358736"/>
                <a:gd name="connsiteX12" fmla="*/ 711016 w 1421182"/>
                <a:gd name="connsiteY12" fmla="*/ 569620 h 2358736"/>
                <a:gd name="connsiteX13" fmla="*/ 729319 w 1421182"/>
                <a:gd name="connsiteY13" fmla="*/ 957827 h 2358736"/>
                <a:gd name="connsiteX14" fmla="*/ 543268 w 1421182"/>
                <a:gd name="connsiteY14" fmla="*/ 8 h 2358736"/>
                <a:gd name="connsiteX15" fmla="*/ 473286 w 1421182"/>
                <a:gd name="connsiteY15" fmla="*/ 1312127 h 2358736"/>
                <a:gd name="connsiteX16" fmla="*/ 338442 w 1421182"/>
                <a:gd name="connsiteY16" fmla="*/ 1258222 h 2358736"/>
                <a:gd name="connsiteX17" fmla="*/ 719 w 1421182"/>
                <a:gd name="connsiteY17" fmla="*/ 957545 h 2358736"/>
                <a:gd name="connsiteX0" fmla="*/ 719 w 1421182"/>
                <a:gd name="connsiteY0" fmla="*/ 957545 h 2341644"/>
                <a:gd name="connsiteX1" fmla="*/ 140932 w 1421182"/>
                <a:gd name="connsiteY1" fmla="*/ 1353319 h 2341644"/>
                <a:gd name="connsiteX2" fmla="*/ 309182 w 1421182"/>
                <a:gd name="connsiteY2" fmla="*/ 1711764 h 2341644"/>
                <a:gd name="connsiteX3" fmla="*/ 626141 w 1421182"/>
                <a:gd name="connsiteY3" fmla="*/ 1985150 h 2341644"/>
                <a:gd name="connsiteX4" fmla="*/ 658780 w 1421182"/>
                <a:gd name="connsiteY4" fmla="*/ 2266927 h 2341644"/>
                <a:gd name="connsiteX5" fmla="*/ 1227989 w 1421182"/>
                <a:gd name="connsiteY5" fmla="*/ 2341644 h 2341644"/>
                <a:gd name="connsiteX6" fmla="*/ 1311364 w 1421182"/>
                <a:gd name="connsiteY6" fmla="*/ 2026318 h 2341644"/>
                <a:gd name="connsiteX7" fmla="*/ 1421092 w 1421182"/>
                <a:gd name="connsiteY7" fmla="*/ 1126548 h 2341644"/>
                <a:gd name="connsiteX8" fmla="*/ 1152597 w 1421182"/>
                <a:gd name="connsiteY8" fmla="*/ 669082 h 2341644"/>
                <a:gd name="connsiteX9" fmla="*/ 1168953 w 1421182"/>
                <a:gd name="connsiteY9" fmla="*/ 968062 h 2341644"/>
                <a:gd name="connsiteX10" fmla="*/ 927050 w 1421182"/>
                <a:gd name="connsiteY10" fmla="*/ 614956 h 2341644"/>
                <a:gd name="connsiteX11" fmla="*/ 957315 w 1421182"/>
                <a:gd name="connsiteY11" fmla="*/ 944170 h 2341644"/>
                <a:gd name="connsiteX12" fmla="*/ 711016 w 1421182"/>
                <a:gd name="connsiteY12" fmla="*/ 569620 h 2341644"/>
                <a:gd name="connsiteX13" fmla="*/ 729319 w 1421182"/>
                <a:gd name="connsiteY13" fmla="*/ 957827 h 2341644"/>
                <a:gd name="connsiteX14" fmla="*/ 543268 w 1421182"/>
                <a:gd name="connsiteY14" fmla="*/ 8 h 2341644"/>
                <a:gd name="connsiteX15" fmla="*/ 473286 w 1421182"/>
                <a:gd name="connsiteY15" fmla="*/ 1312127 h 2341644"/>
                <a:gd name="connsiteX16" fmla="*/ 338442 w 1421182"/>
                <a:gd name="connsiteY16" fmla="*/ 1258222 h 2341644"/>
                <a:gd name="connsiteX17" fmla="*/ 719 w 1421182"/>
                <a:gd name="connsiteY17" fmla="*/ 957545 h 2341644"/>
                <a:gd name="connsiteX0" fmla="*/ 719 w 1421092"/>
                <a:gd name="connsiteY0" fmla="*/ 957545 h 2341644"/>
                <a:gd name="connsiteX1" fmla="*/ 140932 w 1421092"/>
                <a:gd name="connsiteY1" fmla="*/ 1353319 h 2341644"/>
                <a:gd name="connsiteX2" fmla="*/ 309182 w 1421092"/>
                <a:gd name="connsiteY2" fmla="*/ 1711764 h 2341644"/>
                <a:gd name="connsiteX3" fmla="*/ 626141 w 1421092"/>
                <a:gd name="connsiteY3" fmla="*/ 1985150 h 2341644"/>
                <a:gd name="connsiteX4" fmla="*/ 658780 w 1421092"/>
                <a:gd name="connsiteY4" fmla="*/ 2266927 h 2341644"/>
                <a:gd name="connsiteX5" fmla="*/ 1227989 w 1421092"/>
                <a:gd name="connsiteY5" fmla="*/ 2341644 h 2341644"/>
                <a:gd name="connsiteX6" fmla="*/ 1262460 w 1421092"/>
                <a:gd name="connsiteY6" fmla="*/ 1987074 h 2341644"/>
                <a:gd name="connsiteX7" fmla="*/ 1421092 w 1421092"/>
                <a:gd name="connsiteY7" fmla="*/ 1126548 h 2341644"/>
                <a:gd name="connsiteX8" fmla="*/ 1152597 w 1421092"/>
                <a:gd name="connsiteY8" fmla="*/ 669082 h 2341644"/>
                <a:gd name="connsiteX9" fmla="*/ 1168953 w 1421092"/>
                <a:gd name="connsiteY9" fmla="*/ 968062 h 2341644"/>
                <a:gd name="connsiteX10" fmla="*/ 927050 w 1421092"/>
                <a:gd name="connsiteY10" fmla="*/ 614956 h 2341644"/>
                <a:gd name="connsiteX11" fmla="*/ 957315 w 1421092"/>
                <a:gd name="connsiteY11" fmla="*/ 944170 h 2341644"/>
                <a:gd name="connsiteX12" fmla="*/ 711016 w 1421092"/>
                <a:gd name="connsiteY12" fmla="*/ 569620 h 2341644"/>
                <a:gd name="connsiteX13" fmla="*/ 729319 w 1421092"/>
                <a:gd name="connsiteY13" fmla="*/ 957827 h 2341644"/>
                <a:gd name="connsiteX14" fmla="*/ 543268 w 1421092"/>
                <a:gd name="connsiteY14" fmla="*/ 8 h 2341644"/>
                <a:gd name="connsiteX15" fmla="*/ 473286 w 1421092"/>
                <a:gd name="connsiteY15" fmla="*/ 1312127 h 2341644"/>
                <a:gd name="connsiteX16" fmla="*/ 338442 w 1421092"/>
                <a:gd name="connsiteY16" fmla="*/ 1258222 h 2341644"/>
                <a:gd name="connsiteX17" fmla="*/ 719 w 1421092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557331 w 1421109"/>
                <a:gd name="connsiteY4" fmla="*/ 2278453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01148 w 1421109"/>
                <a:gd name="connsiteY4" fmla="*/ 2297232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10754"/>
                <a:gd name="connsiteX1" fmla="*/ 140932 w 1421109"/>
                <a:gd name="connsiteY1" fmla="*/ 1353319 h 2310754"/>
                <a:gd name="connsiteX2" fmla="*/ 309182 w 1421109"/>
                <a:gd name="connsiteY2" fmla="*/ 1711764 h 2310754"/>
                <a:gd name="connsiteX3" fmla="*/ 548773 w 1421109"/>
                <a:gd name="connsiteY3" fmla="*/ 1936338 h 2310754"/>
                <a:gd name="connsiteX4" fmla="*/ 601148 w 1421109"/>
                <a:gd name="connsiteY4" fmla="*/ 2297232 h 2310754"/>
                <a:gd name="connsiteX5" fmla="*/ 1253027 w 1421109"/>
                <a:gd name="connsiteY5" fmla="*/ 2310347 h 2310754"/>
                <a:gd name="connsiteX6" fmla="*/ 1262460 w 1421109"/>
                <a:gd name="connsiteY6" fmla="*/ 1987074 h 2310754"/>
                <a:gd name="connsiteX7" fmla="*/ 1421092 w 1421109"/>
                <a:gd name="connsiteY7" fmla="*/ 1126548 h 2310754"/>
                <a:gd name="connsiteX8" fmla="*/ 1152597 w 1421109"/>
                <a:gd name="connsiteY8" fmla="*/ 669082 h 2310754"/>
                <a:gd name="connsiteX9" fmla="*/ 1168953 w 1421109"/>
                <a:gd name="connsiteY9" fmla="*/ 968062 h 2310754"/>
                <a:gd name="connsiteX10" fmla="*/ 927050 w 1421109"/>
                <a:gd name="connsiteY10" fmla="*/ 614956 h 2310754"/>
                <a:gd name="connsiteX11" fmla="*/ 957315 w 1421109"/>
                <a:gd name="connsiteY11" fmla="*/ 944170 h 2310754"/>
                <a:gd name="connsiteX12" fmla="*/ 711016 w 1421109"/>
                <a:gd name="connsiteY12" fmla="*/ 569620 h 2310754"/>
                <a:gd name="connsiteX13" fmla="*/ 729319 w 1421109"/>
                <a:gd name="connsiteY13" fmla="*/ 957827 h 2310754"/>
                <a:gd name="connsiteX14" fmla="*/ 543268 w 1421109"/>
                <a:gd name="connsiteY14" fmla="*/ 8 h 2310754"/>
                <a:gd name="connsiteX15" fmla="*/ 473286 w 1421109"/>
                <a:gd name="connsiteY15" fmla="*/ 1312127 h 2310754"/>
                <a:gd name="connsiteX16" fmla="*/ 338442 w 1421109"/>
                <a:gd name="connsiteY16" fmla="*/ 1258222 h 2310754"/>
                <a:gd name="connsiteX17" fmla="*/ 719 w 1421109"/>
                <a:gd name="connsiteY17" fmla="*/ 957545 h 2310754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601148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347"/>
                <a:gd name="connsiteX1" fmla="*/ 140932 w 1421109"/>
                <a:gd name="connsiteY1" fmla="*/ 1353319 h 2310347"/>
                <a:gd name="connsiteX2" fmla="*/ 309182 w 1421109"/>
                <a:gd name="connsiteY2" fmla="*/ 1711764 h 2310347"/>
                <a:gd name="connsiteX3" fmla="*/ 548773 w 1421109"/>
                <a:gd name="connsiteY3" fmla="*/ 1936338 h 2310347"/>
                <a:gd name="connsiteX4" fmla="*/ 582370 w 1421109"/>
                <a:gd name="connsiteY4" fmla="*/ 2297232 h 2310347"/>
                <a:gd name="connsiteX5" fmla="*/ 1253027 w 1421109"/>
                <a:gd name="connsiteY5" fmla="*/ 2310347 h 2310347"/>
                <a:gd name="connsiteX6" fmla="*/ 1262460 w 1421109"/>
                <a:gd name="connsiteY6" fmla="*/ 1987074 h 2310347"/>
                <a:gd name="connsiteX7" fmla="*/ 1421092 w 1421109"/>
                <a:gd name="connsiteY7" fmla="*/ 1126548 h 2310347"/>
                <a:gd name="connsiteX8" fmla="*/ 1152597 w 1421109"/>
                <a:gd name="connsiteY8" fmla="*/ 669082 h 2310347"/>
                <a:gd name="connsiteX9" fmla="*/ 1168953 w 1421109"/>
                <a:gd name="connsiteY9" fmla="*/ 968062 h 2310347"/>
                <a:gd name="connsiteX10" fmla="*/ 927050 w 1421109"/>
                <a:gd name="connsiteY10" fmla="*/ 614956 h 2310347"/>
                <a:gd name="connsiteX11" fmla="*/ 957315 w 1421109"/>
                <a:gd name="connsiteY11" fmla="*/ 944170 h 2310347"/>
                <a:gd name="connsiteX12" fmla="*/ 711016 w 1421109"/>
                <a:gd name="connsiteY12" fmla="*/ 569620 h 2310347"/>
                <a:gd name="connsiteX13" fmla="*/ 729319 w 1421109"/>
                <a:gd name="connsiteY13" fmla="*/ 957827 h 2310347"/>
                <a:gd name="connsiteX14" fmla="*/ 543268 w 1421109"/>
                <a:gd name="connsiteY14" fmla="*/ 8 h 2310347"/>
                <a:gd name="connsiteX15" fmla="*/ 473286 w 1421109"/>
                <a:gd name="connsiteY15" fmla="*/ 1312127 h 2310347"/>
                <a:gd name="connsiteX16" fmla="*/ 338442 w 1421109"/>
                <a:gd name="connsiteY16" fmla="*/ 1258222 h 2310347"/>
                <a:gd name="connsiteX17" fmla="*/ 719 w 1421109"/>
                <a:gd name="connsiteY17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6650"/>
                <a:gd name="connsiteY0" fmla="*/ 957545 h 2310347"/>
                <a:gd name="connsiteX1" fmla="*/ 140932 w 1426650"/>
                <a:gd name="connsiteY1" fmla="*/ 1353319 h 2310347"/>
                <a:gd name="connsiteX2" fmla="*/ 309182 w 1426650"/>
                <a:gd name="connsiteY2" fmla="*/ 1711764 h 2310347"/>
                <a:gd name="connsiteX3" fmla="*/ 548773 w 1426650"/>
                <a:gd name="connsiteY3" fmla="*/ 1936338 h 2310347"/>
                <a:gd name="connsiteX4" fmla="*/ 582370 w 1426650"/>
                <a:gd name="connsiteY4" fmla="*/ 2297232 h 2310347"/>
                <a:gd name="connsiteX5" fmla="*/ 1253027 w 1426650"/>
                <a:gd name="connsiteY5" fmla="*/ 2310347 h 2310347"/>
                <a:gd name="connsiteX6" fmla="*/ 1262460 w 1426650"/>
                <a:gd name="connsiteY6" fmla="*/ 1987074 h 2310347"/>
                <a:gd name="connsiteX7" fmla="*/ 1421092 w 1426650"/>
                <a:gd name="connsiteY7" fmla="*/ 1126548 h 2310347"/>
                <a:gd name="connsiteX8" fmla="*/ 1393246 w 1426650"/>
                <a:gd name="connsiteY8" fmla="*/ 734522 h 2310347"/>
                <a:gd name="connsiteX9" fmla="*/ 1186368 w 1426650"/>
                <a:gd name="connsiteY9" fmla="*/ 644961 h 2310347"/>
                <a:gd name="connsiteX10" fmla="*/ 1168953 w 1426650"/>
                <a:gd name="connsiteY10" fmla="*/ 968062 h 2310347"/>
                <a:gd name="connsiteX11" fmla="*/ 1156855 w 1426650"/>
                <a:gd name="connsiteY11" fmla="*/ 657333 h 2310347"/>
                <a:gd name="connsiteX12" fmla="*/ 927050 w 1426650"/>
                <a:gd name="connsiteY12" fmla="*/ 614956 h 2310347"/>
                <a:gd name="connsiteX13" fmla="*/ 957315 w 1426650"/>
                <a:gd name="connsiteY13" fmla="*/ 944170 h 2310347"/>
                <a:gd name="connsiteX14" fmla="*/ 711016 w 1426650"/>
                <a:gd name="connsiteY14" fmla="*/ 569620 h 2310347"/>
                <a:gd name="connsiteX15" fmla="*/ 729319 w 1426650"/>
                <a:gd name="connsiteY15" fmla="*/ 957827 h 2310347"/>
                <a:gd name="connsiteX16" fmla="*/ 543268 w 1426650"/>
                <a:gd name="connsiteY16" fmla="*/ 8 h 2310347"/>
                <a:gd name="connsiteX17" fmla="*/ 473286 w 1426650"/>
                <a:gd name="connsiteY17" fmla="*/ 1312127 h 2310347"/>
                <a:gd name="connsiteX18" fmla="*/ 338442 w 1426650"/>
                <a:gd name="connsiteY18" fmla="*/ 1258222 h 2310347"/>
                <a:gd name="connsiteX19" fmla="*/ 719 w 1426650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711016 w 1422362"/>
                <a:gd name="connsiteY14" fmla="*/ 569620 h 2310347"/>
                <a:gd name="connsiteX15" fmla="*/ 729319 w 1422362"/>
                <a:gd name="connsiteY15" fmla="*/ 957827 h 2310347"/>
                <a:gd name="connsiteX16" fmla="*/ 543268 w 1422362"/>
                <a:gd name="connsiteY16" fmla="*/ 8 h 2310347"/>
                <a:gd name="connsiteX17" fmla="*/ 473286 w 1422362"/>
                <a:gd name="connsiteY17" fmla="*/ 1312127 h 2310347"/>
                <a:gd name="connsiteX18" fmla="*/ 338442 w 1422362"/>
                <a:gd name="connsiteY18" fmla="*/ 1258222 h 2310347"/>
                <a:gd name="connsiteX19" fmla="*/ 719 w 1422362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5260 h 2378062"/>
                <a:gd name="connsiteX1" fmla="*/ 140932 w 1422362"/>
                <a:gd name="connsiteY1" fmla="*/ 1421034 h 2378062"/>
                <a:gd name="connsiteX2" fmla="*/ 309182 w 1422362"/>
                <a:gd name="connsiteY2" fmla="*/ 1779479 h 2378062"/>
                <a:gd name="connsiteX3" fmla="*/ 548773 w 1422362"/>
                <a:gd name="connsiteY3" fmla="*/ 2004053 h 2378062"/>
                <a:gd name="connsiteX4" fmla="*/ 582370 w 1422362"/>
                <a:gd name="connsiteY4" fmla="*/ 2364947 h 2378062"/>
                <a:gd name="connsiteX5" fmla="*/ 1253027 w 1422362"/>
                <a:gd name="connsiteY5" fmla="*/ 2378062 h 2378062"/>
                <a:gd name="connsiteX6" fmla="*/ 1262460 w 1422362"/>
                <a:gd name="connsiteY6" fmla="*/ 2054789 h 2378062"/>
                <a:gd name="connsiteX7" fmla="*/ 1421092 w 1422362"/>
                <a:gd name="connsiteY7" fmla="*/ 1194263 h 2378062"/>
                <a:gd name="connsiteX8" fmla="*/ 1369124 w 1422362"/>
                <a:gd name="connsiteY8" fmla="*/ 768467 h 2378062"/>
                <a:gd name="connsiteX9" fmla="*/ 1176719 w 1422362"/>
                <a:gd name="connsiteY9" fmla="*/ 736798 h 2378062"/>
                <a:gd name="connsiteX10" fmla="*/ 1168953 w 1422362"/>
                <a:gd name="connsiteY10" fmla="*/ 1035777 h 2378062"/>
                <a:gd name="connsiteX11" fmla="*/ 1156855 w 1422362"/>
                <a:gd name="connsiteY11" fmla="*/ 725048 h 2378062"/>
                <a:gd name="connsiteX12" fmla="*/ 927050 w 1422362"/>
                <a:gd name="connsiteY12" fmla="*/ 682671 h 2378062"/>
                <a:gd name="connsiteX13" fmla="*/ 957315 w 1422362"/>
                <a:gd name="connsiteY13" fmla="*/ 1011885 h 2378062"/>
                <a:gd name="connsiteX14" fmla="*/ 905990 w 1422362"/>
                <a:gd name="connsiteY14" fmla="*/ 681629 h 2378062"/>
                <a:gd name="connsiteX15" fmla="*/ 711016 w 1422362"/>
                <a:gd name="connsiteY15" fmla="*/ 637335 h 2378062"/>
                <a:gd name="connsiteX16" fmla="*/ 729319 w 1422362"/>
                <a:gd name="connsiteY16" fmla="*/ 1025542 h 2378062"/>
                <a:gd name="connsiteX17" fmla="*/ 543268 w 1422362"/>
                <a:gd name="connsiteY17" fmla="*/ 67723 h 2378062"/>
                <a:gd name="connsiteX18" fmla="*/ 471802 w 1422362"/>
                <a:gd name="connsiteY18" fmla="*/ 213672 h 2378062"/>
                <a:gd name="connsiteX19" fmla="*/ 473286 w 1422362"/>
                <a:gd name="connsiteY19" fmla="*/ 1379842 h 2378062"/>
                <a:gd name="connsiteX20" fmla="*/ 338442 w 1422362"/>
                <a:gd name="connsiteY20" fmla="*/ 1325937 h 2378062"/>
                <a:gd name="connsiteX21" fmla="*/ 719 w 1422362"/>
                <a:gd name="connsiteY21" fmla="*/ 1025260 h 2378062"/>
                <a:gd name="connsiteX0" fmla="*/ 719 w 1422362"/>
                <a:gd name="connsiteY0" fmla="*/ 1011512 h 2364314"/>
                <a:gd name="connsiteX1" fmla="*/ 140932 w 1422362"/>
                <a:gd name="connsiteY1" fmla="*/ 1407286 h 2364314"/>
                <a:gd name="connsiteX2" fmla="*/ 309182 w 1422362"/>
                <a:gd name="connsiteY2" fmla="*/ 1765731 h 2364314"/>
                <a:gd name="connsiteX3" fmla="*/ 548773 w 1422362"/>
                <a:gd name="connsiteY3" fmla="*/ 1990305 h 2364314"/>
                <a:gd name="connsiteX4" fmla="*/ 582370 w 1422362"/>
                <a:gd name="connsiteY4" fmla="*/ 2351199 h 2364314"/>
                <a:gd name="connsiteX5" fmla="*/ 1253027 w 1422362"/>
                <a:gd name="connsiteY5" fmla="*/ 2364314 h 2364314"/>
                <a:gd name="connsiteX6" fmla="*/ 1262460 w 1422362"/>
                <a:gd name="connsiteY6" fmla="*/ 2041041 h 2364314"/>
                <a:gd name="connsiteX7" fmla="*/ 1421092 w 1422362"/>
                <a:gd name="connsiteY7" fmla="*/ 1180515 h 2364314"/>
                <a:gd name="connsiteX8" fmla="*/ 1369124 w 1422362"/>
                <a:gd name="connsiteY8" fmla="*/ 754719 h 2364314"/>
                <a:gd name="connsiteX9" fmla="*/ 1176719 w 1422362"/>
                <a:gd name="connsiteY9" fmla="*/ 723050 h 2364314"/>
                <a:gd name="connsiteX10" fmla="*/ 1168953 w 1422362"/>
                <a:gd name="connsiteY10" fmla="*/ 1022029 h 2364314"/>
                <a:gd name="connsiteX11" fmla="*/ 1156855 w 1422362"/>
                <a:gd name="connsiteY11" fmla="*/ 711300 h 2364314"/>
                <a:gd name="connsiteX12" fmla="*/ 927050 w 1422362"/>
                <a:gd name="connsiteY12" fmla="*/ 668923 h 2364314"/>
                <a:gd name="connsiteX13" fmla="*/ 957315 w 1422362"/>
                <a:gd name="connsiteY13" fmla="*/ 998137 h 2364314"/>
                <a:gd name="connsiteX14" fmla="*/ 905990 w 1422362"/>
                <a:gd name="connsiteY14" fmla="*/ 667881 h 2364314"/>
                <a:gd name="connsiteX15" fmla="*/ 711016 w 1422362"/>
                <a:gd name="connsiteY15" fmla="*/ 623587 h 2364314"/>
                <a:gd name="connsiteX16" fmla="*/ 729319 w 1422362"/>
                <a:gd name="connsiteY16" fmla="*/ 1011794 h 2364314"/>
                <a:gd name="connsiteX17" fmla="*/ 630106 w 1422362"/>
                <a:gd name="connsiteY17" fmla="*/ 73272 h 2364314"/>
                <a:gd name="connsiteX18" fmla="*/ 471802 w 1422362"/>
                <a:gd name="connsiteY18" fmla="*/ 199924 h 2364314"/>
                <a:gd name="connsiteX19" fmla="*/ 473286 w 1422362"/>
                <a:gd name="connsiteY19" fmla="*/ 1366094 h 2364314"/>
                <a:gd name="connsiteX20" fmla="*/ 338442 w 1422362"/>
                <a:gd name="connsiteY20" fmla="*/ 1312189 h 2364314"/>
                <a:gd name="connsiteX21" fmla="*/ 719 w 1422362"/>
                <a:gd name="connsiteY21" fmla="*/ 1011512 h 2364314"/>
                <a:gd name="connsiteX0" fmla="*/ 719 w 1422362"/>
                <a:gd name="connsiteY0" fmla="*/ 938672 h 2291474"/>
                <a:gd name="connsiteX1" fmla="*/ 140932 w 1422362"/>
                <a:gd name="connsiteY1" fmla="*/ 1334446 h 2291474"/>
                <a:gd name="connsiteX2" fmla="*/ 309182 w 1422362"/>
                <a:gd name="connsiteY2" fmla="*/ 1692891 h 2291474"/>
                <a:gd name="connsiteX3" fmla="*/ 548773 w 1422362"/>
                <a:gd name="connsiteY3" fmla="*/ 1917465 h 2291474"/>
                <a:gd name="connsiteX4" fmla="*/ 582370 w 1422362"/>
                <a:gd name="connsiteY4" fmla="*/ 2278359 h 2291474"/>
                <a:gd name="connsiteX5" fmla="*/ 1253027 w 1422362"/>
                <a:gd name="connsiteY5" fmla="*/ 2291474 h 2291474"/>
                <a:gd name="connsiteX6" fmla="*/ 1262460 w 1422362"/>
                <a:gd name="connsiteY6" fmla="*/ 1968201 h 2291474"/>
                <a:gd name="connsiteX7" fmla="*/ 1421092 w 1422362"/>
                <a:gd name="connsiteY7" fmla="*/ 1107675 h 2291474"/>
                <a:gd name="connsiteX8" fmla="*/ 1369124 w 1422362"/>
                <a:gd name="connsiteY8" fmla="*/ 681879 h 2291474"/>
                <a:gd name="connsiteX9" fmla="*/ 1176719 w 1422362"/>
                <a:gd name="connsiteY9" fmla="*/ 650210 h 2291474"/>
                <a:gd name="connsiteX10" fmla="*/ 1168953 w 1422362"/>
                <a:gd name="connsiteY10" fmla="*/ 949189 h 2291474"/>
                <a:gd name="connsiteX11" fmla="*/ 1156855 w 1422362"/>
                <a:gd name="connsiteY11" fmla="*/ 638460 h 2291474"/>
                <a:gd name="connsiteX12" fmla="*/ 927050 w 1422362"/>
                <a:gd name="connsiteY12" fmla="*/ 596083 h 2291474"/>
                <a:gd name="connsiteX13" fmla="*/ 957315 w 1422362"/>
                <a:gd name="connsiteY13" fmla="*/ 925297 h 2291474"/>
                <a:gd name="connsiteX14" fmla="*/ 905990 w 1422362"/>
                <a:gd name="connsiteY14" fmla="*/ 595041 h 2291474"/>
                <a:gd name="connsiteX15" fmla="*/ 711016 w 1422362"/>
                <a:gd name="connsiteY15" fmla="*/ 550747 h 2291474"/>
                <a:gd name="connsiteX16" fmla="*/ 729319 w 1422362"/>
                <a:gd name="connsiteY16" fmla="*/ 938954 h 2291474"/>
                <a:gd name="connsiteX17" fmla="*/ 673525 w 1422362"/>
                <a:gd name="connsiteY17" fmla="*/ 130688 h 2291474"/>
                <a:gd name="connsiteX18" fmla="*/ 471802 w 1422362"/>
                <a:gd name="connsiteY18" fmla="*/ 127084 h 2291474"/>
                <a:gd name="connsiteX19" fmla="*/ 473286 w 1422362"/>
                <a:gd name="connsiteY19" fmla="*/ 1293254 h 2291474"/>
                <a:gd name="connsiteX20" fmla="*/ 338442 w 1422362"/>
                <a:gd name="connsiteY20" fmla="*/ 1239349 h 2291474"/>
                <a:gd name="connsiteX21" fmla="*/ 719 w 1422362"/>
                <a:gd name="connsiteY21" fmla="*/ 938672 h 2291474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14198 h 2267000"/>
                <a:gd name="connsiteX1" fmla="*/ 140932 w 1422362"/>
                <a:gd name="connsiteY1" fmla="*/ 1309972 h 2267000"/>
                <a:gd name="connsiteX2" fmla="*/ 309182 w 1422362"/>
                <a:gd name="connsiteY2" fmla="*/ 1668417 h 2267000"/>
                <a:gd name="connsiteX3" fmla="*/ 548773 w 1422362"/>
                <a:gd name="connsiteY3" fmla="*/ 1892991 h 2267000"/>
                <a:gd name="connsiteX4" fmla="*/ 582370 w 1422362"/>
                <a:gd name="connsiteY4" fmla="*/ 2253885 h 2267000"/>
                <a:gd name="connsiteX5" fmla="*/ 1253027 w 1422362"/>
                <a:gd name="connsiteY5" fmla="*/ 2267000 h 2267000"/>
                <a:gd name="connsiteX6" fmla="*/ 1262460 w 1422362"/>
                <a:gd name="connsiteY6" fmla="*/ 1943727 h 2267000"/>
                <a:gd name="connsiteX7" fmla="*/ 1421092 w 1422362"/>
                <a:gd name="connsiteY7" fmla="*/ 1083201 h 2267000"/>
                <a:gd name="connsiteX8" fmla="*/ 1369124 w 1422362"/>
                <a:gd name="connsiteY8" fmla="*/ 657405 h 2267000"/>
                <a:gd name="connsiteX9" fmla="*/ 1176719 w 1422362"/>
                <a:gd name="connsiteY9" fmla="*/ 625736 h 2267000"/>
                <a:gd name="connsiteX10" fmla="*/ 1168953 w 1422362"/>
                <a:gd name="connsiteY10" fmla="*/ 924715 h 2267000"/>
                <a:gd name="connsiteX11" fmla="*/ 1156855 w 1422362"/>
                <a:gd name="connsiteY11" fmla="*/ 613986 h 2267000"/>
                <a:gd name="connsiteX12" fmla="*/ 927050 w 1422362"/>
                <a:gd name="connsiteY12" fmla="*/ 571609 h 2267000"/>
                <a:gd name="connsiteX13" fmla="*/ 957315 w 1422362"/>
                <a:gd name="connsiteY13" fmla="*/ 900823 h 2267000"/>
                <a:gd name="connsiteX14" fmla="*/ 905990 w 1422362"/>
                <a:gd name="connsiteY14" fmla="*/ 570567 h 2267000"/>
                <a:gd name="connsiteX15" fmla="*/ 711016 w 1422362"/>
                <a:gd name="connsiteY15" fmla="*/ 526273 h 2267000"/>
                <a:gd name="connsiteX16" fmla="*/ 714846 w 1422362"/>
                <a:gd name="connsiteY16" fmla="*/ 914480 h 2267000"/>
                <a:gd name="connsiteX17" fmla="*/ 673525 w 1422362"/>
                <a:gd name="connsiteY17" fmla="*/ 106214 h 2267000"/>
                <a:gd name="connsiteX18" fmla="*/ 486275 w 1422362"/>
                <a:gd name="connsiteY18" fmla="*/ 174974 h 2267000"/>
                <a:gd name="connsiteX19" fmla="*/ 473286 w 1422362"/>
                <a:gd name="connsiteY19" fmla="*/ 1268780 h 2267000"/>
                <a:gd name="connsiteX20" fmla="*/ 338442 w 1422362"/>
                <a:gd name="connsiteY20" fmla="*/ 1214875 h 2267000"/>
                <a:gd name="connsiteX21" fmla="*/ 719 w 1422362"/>
                <a:gd name="connsiteY21" fmla="*/ 914198 h 2267000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904644 h 2257446"/>
                <a:gd name="connsiteX1" fmla="*/ 140932 w 1422362"/>
                <a:gd name="connsiteY1" fmla="*/ 1300418 h 2257446"/>
                <a:gd name="connsiteX2" fmla="*/ 309182 w 1422362"/>
                <a:gd name="connsiteY2" fmla="*/ 1658863 h 2257446"/>
                <a:gd name="connsiteX3" fmla="*/ 548773 w 1422362"/>
                <a:gd name="connsiteY3" fmla="*/ 1883437 h 2257446"/>
                <a:gd name="connsiteX4" fmla="*/ 582370 w 1422362"/>
                <a:gd name="connsiteY4" fmla="*/ 2244331 h 2257446"/>
                <a:gd name="connsiteX5" fmla="*/ 1253027 w 1422362"/>
                <a:gd name="connsiteY5" fmla="*/ 2257446 h 2257446"/>
                <a:gd name="connsiteX6" fmla="*/ 1262460 w 1422362"/>
                <a:gd name="connsiteY6" fmla="*/ 1934173 h 2257446"/>
                <a:gd name="connsiteX7" fmla="*/ 1421092 w 1422362"/>
                <a:gd name="connsiteY7" fmla="*/ 1073647 h 2257446"/>
                <a:gd name="connsiteX8" fmla="*/ 1369124 w 1422362"/>
                <a:gd name="connsiteY8" fmla="*/ 647851 h 2257446"/>
                <a:gd name="connsiteX9" fmla="*/ 1176719 w 1422362"/>
                <a:gd name="connsiteY9" fmla="*/ 616182 h 2257446"/>
                <a:gd name="connsiteX10" fmla="*/ 1168953 w 1422362"/>
                <a:gd name="connsiteY10" fmla="*/ 915161 h 2257446"/>
                <a:gd name="connsiteX11" fmla="*/ 1156855 w 1422362"/>
                <a:gd name="connsiteY11" fmla="*/ 604432 h 2257446"/>
                <a:gd name="connsiteX12" fmla="*/ 927050 w 1422362"/>
                <a:gd name="connsiteY12" fmla="*/ 562055 h 2257446"/>
                <a:gd name="connsiteX13" fmla="*/ 957315 w 1422362"/>
                <a:gd name="connsiteY13" fmla="*/ 891269 h 2257446"/>
                <a:gd name="connsiteX14" fmla="*/ 905990 w 1422362"/>
                <a:gd name="connsiteY14" fmla="*/ 561013 h 2257446"/>
                <a:gd name="connsiteX15" fmla="*/ 711016 w 1422362"/>
                <a:gd name="connsiteY15" fmla="*/ 516719 h 2257446"/>
                <a:gd name="connsiteX16" fmla="*/ 714846 w 1422362"/>
                <a:gd name="connsiteY16" fmla="*/ 904926 h 2257446"/>
                <a:gd name="connsiteX17" fmla="*/ 683174 w 1422362"/>
                <a:gd name="connsiteY17" fmla="*/ 125606 h 2257446"/>
                <a:gd name="connsiteX18" fmla="*/ 486275 w 1422362"/>
                <a:gd name="connsiteY18" fmla="*/ 165420 h 2257446"/>
                <a:gd name="connsiteX19" fmla="*/ 473286 w 1422362"/>
                <a:gd name="connsiteY19" fmla="*/ 1259226 h 2257446"/>
                <a:gd name="connsiteX20" fmla="*/ 338442 w 1422362"/>
                <a:gd name="connsiteY20" fmla="*/ 1205321 h 2257446"/>
                <a:gd name="connsiteX21" fmla="*/ 719 w 1422362"/>
                <a:gd name="connsiteY21" fmla="*/ 904644 h 2257446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73286 w 1422362"/>
                <a:gd name="connsiteY19" fmla="*/ 1255537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0 w 1494007"/>
                <a:gd name="connsiteY0" fmla="*/ 886482 h 2253757"/>
                <a:gd name="connsiteX1" fmla="*/ 212577 w 1494007"/>
                <a:gd name="connsiteY1" fmla="*/ 1296729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115210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147622"/>
                <a:gd name="connsiteX1" fmla="*/ 202929 w 1494007"/>
                <a:gd name="connsiteY1" fmla="*/ 1320850 h 2147622"/>
                <a:gd name="connsiteX2" fmla="*/ 438719 w 1494007"/>
                <a:gd name="connsiteY2" fmla="*/ 1655174 h 2147622"/>
                <a:gd name="connsiteX3" fmla="*/ 620418 w 1494007"/>
                <a:gd name="connsiteY3" fmla="*/ 1879748 h 2147622"/>
                <a:gd name="connsiteX4" fmla="*/ 654015 w 1494007"/>
                <a:gd name="connsiteY4" fmla="*/ 2115210 h 2147622"/>
                <a:gd name="connsiteX5" fmla="*/ 1339145 w 1494007"/>
                <a:gd name="connsiteY5" fmla="*/ 2147622 h 2147622"/>
                <a:gd name="connsiteX6" fmla="*/ 1334105 w 1494007"/>
                <a:gd name="connsiteY6" fmla="*/ 1930484 h 2147622"/>
                <a:gd name="connsiteX7" fmla="*/ 1492737 w 1494007"/>
                <a:gd name="connsiteY7" fmla="*/ 1069958 h 2147622"/>
                <a:gd name="connsiteX8" fmla="*/ 1440769 w 1494007"/>
                <a:gd name="connsiteY8" fmla="*/ 644162 h 2147622"/>
                <a:gd name="connsiteX9" fmla="*/ 1248364 w 1494007"/>
                <a:gd name="connsiteY9" fmla="*/ 612493 h 2147622"/>
                <a:gd name="connsiteX10" fmla="*/ 1240598 w 1494007"/>
                <a:gd name="connsiteY10" fmla="*/ 911472 h 2147622"/>
                <a:gd name="connsiteX11" fmla="*/ 1228500 w 1494007"/>
                <a:gd name="connsiteY11" fmla="*/ 600743 h 2147622"/>
                <a:gd name="connsiteX12" fmla="*/ 998695 w 1494007"/>
                <a:gd name="connsiteY12" fmla="*/ 558366 h 2147622"/>
                <a:gd name="connsiteX13" fmla="*/ 1028960 w 1494007"/>
                <a:gd name="connsiteY13" fmla="*/ 887580 h 2147622"/>
                <a:gd name="connsiteX14" fmla="*/ 977635 w 1494007"/>
                <a:gd name="connsiteY14" fmla="*/ 557324 h 2147622"/>
                <a:gd name="connsiteX15" fmla="*/ 782661 w 1494007"/>
                <a:gd name="connsiteY15" fmla="*/ 513030 h 2147622"/>
                <a:gd name="connsiteX16" fmla="*/ 786491 w 1494007"/>
                <a:gd name="connsiteY16" fmla="*/ 901237 h 2147622"/>
                <a:gd name="connsiteX17" fmla="*/ 754819 w 1494007"/>
                <a:gd name="connsiteY17" fmla="*/ 121917 h 2147622"/>
                <a:gd name="connsiteX18" fmla="*/ 557920 w 1494007"/>
                <a:gd name="connsiteY18" fmla="*/ 161731 h 2147622"/>
                <a:gd name="connsiteX19" fmla="*/ 535282 w 1494007"/>
                <a:gd name="connsiteY19" fmla="*/ 1183173 h 2147622"/>
                <a:gd name="connsiteX20" fmla="*/ 376317 w 1494007"/>
                <a:gd name="connsiteY20" fmla="*/ 1148565 h 2147622"/>
                <a:gd name="connsiteX21" fmla="*/ 0 w 1494007"/>
                <a:gd name="connsiteY21" fmla="*/ 886482 h 2147622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33149"/>
                <a:gd name="connsiteX1" fmla="*/ 227051 w 1518129"/>
                <a:gd name="connsiteY1" fmla="*/ 1320850 h 2133149"/>
                <a:gd name="connsiteX2" fmla="*/ 462841 w 1518129"/>
                <a:gd name="connsiteY2" fmla="*/ 1655174 h 2133149"/>
                <a:gd name="connsiteX3" fmla="*/ 644540 w 1518129"/>
                <a:gd name="connsiteY3" fmla="*/ 1879748 h 2133149"/>
                <a:gd name="connsiteX4" fmla="*/ 678137 w 1518129"/>
                <a:gd name="connsiteY4" fmla="*/ 2115210 h 2133149"/>
                <a:gd name="connsiteX5" fmla="*/ 1348794 w 1518129"/>
                <a:gd name="connsiteY5" fmla="*/ 2133149 h 2133149"/>
                <a:gd name="connsiteX6" fmla="*/ 1358227 w 1518129"/>
                <a:gd name="connsiteY6" fmla="*/ 1930484 h 2133149"/>
                <a:gd name="connsiteX7" fmla="*/ 1516859 w 1518129"/>
                <a:gd name="connsiteY7" fmla="*/ 1069958 h 2133149"/>
                <a:gd name="connsiteX8" fmla="*/ 1464891 w 1518129"/>
                <a:gd name="connsiteY8" fmla="*/ 644162 h 2133149"/>
                <a:gd name="connsiteX9" fmla="*/ 1272486 w 1518129"/>
                <a:gd name="connsiteY9" fmla="*/ 612493 h 2133149"/>
                <a:gd name="connsiteX10" fmla="*/ 1264720 w 1518129"/>
                <a:gd name="connsiteY10" fmla="*/ 911472 h 2133149"/>
                <a:gd name="connsiteX11" fmla="*/ 1252622 w 1518129"/>
                <a:gd name="connsiteY11" fmla="*/ 600743 h 2133149"/>
                <a:gd name="connsiteX12" fmla="*/ 1022817 w 1518129"/>
                <a:gd name="connsiteY12" fmla="*/ 558366 h 2133149"/>
                <a:gd name="connsiteX13" fmla="*/ 1053082 w 1518129"/>
                <a:gd name="connsiteY13" fmla="*/ 887580 h 2133149"/>
                <a:gd name="connsiteX14" fmla="*/ 1001757 w 1518129"/>
                <a:gd name="connsiteY14" fmla="*/ 557324 h 2133149"/>
                <a:gd name="connsiteX15" fmla="*/ 806783 w 1518129"/>
                <a:gd name="connsiteY15" fmla="*/ 513030 h 2133149"/>
                <a:gd name="connsiteX16" fmla="*/ 810613 w 1518129"/>
                <a:gd name="connsiteY16" fmla="*/ 901237 h 2133149"/>
                <a:gd name="connsiteX17" fmla="*/ 778941 w 1518129"/>
                <a:gd name="connsiteY17" fmla="*/ 121917 h 2133149"/>
                <a:gd name="connsiteX18" fmla="*/ 582042 w 1518129"/>
                <a:gd name="connsiteY18" fmla="*/ 161731 h 2133149"/>
                <a:gd name="connsiteX19" fmla="*/ 554580 w 1518129"/>
                <a:gd name="connsiteY19" fmla="*/ 1197645 h 2133149"/>
                <a:gd name="connsiteX20" fmla="*/ 419736 w 1518129"/>
                <a:gd name="connsiteY20" fmla="*/ 1153389 h 2133149"/>
                <a:gd name="connsiteX21" fmla="*/ 0 w 1518129"/>
                <a:gd name="connsiteY21" fmla="*/ 891306 h 2133149"/>
                <a:gd name="connsiteX0" fmla="*/ 0 w 1518129"/>
                <a:gd name="connsiteY0" fmla="*/ 891306 h 2115210"/>
                <a:gd name="connsiteX1" fmla="*/ 227051 w 1518129"/>
                <a:gd name="connsiteY1" fmla="*/ 1320850 h 2115210"/>
                <a:gd name="connsiteX2" fmla="*/ 462841 w 1518129"/>
                <a:gd name="connsiteY2" fmla="*/ 1655174 h 2115210"/>
                <a:gd name="connsiteX3" fmla="*/ 644540 w 1518129"/>
                <a:gd name="connsiteY3" fmla="*/ 1879748 h 2115210"/>
                <a:gd name="connsiteX4" fmla="*/ 678137 w 1518129"/>
                <a:gd name="connsiteY4" fmla="*/ 2115210 h 2115210"/>
                <a:gd name="connsiteX5" fmla="*/ 1339145 w 1518129"/>
                <a:gd name="connsiteY5" fmla="*/ 2113852 h 2115210"/>
                <a:gd name="connsiteX6" fmla="*/ 1358227 w 1518129"/>
                <a:gd name="connsiteY6" fmla="*/ 1930484 h 2115210"/>
                <a:gd name="connsiteX7" fmla="*/ 1516859 w 1518129"/>
                <a:gd name="connsiteY7" fmla="*/ 1069958 h 2115210"/>
                <a:gd name="connsiteX8" fmla="*/ 1464891 w 1518129"/>
                <a:gd name="connsiteY8" fmla="*/ 644162 h 2115210"/>
                <a:gd name="connsiteX9" fmla="*/ 1272486 w 1518129"/>
                <a:gd name="connsiteY9" fmla="*/ 612493 h 2115210"/>
                <a:gd name="connsiteX10" fmla="*/ 1264720 w 1518129"/>
                <a:gd name="connsiteY10" fmla="*/ 911472 h 2115210"/>
                <a:gd name="connsiteX11" fmla="*/ 1252622 w 1518129"/>
                <a:gd name="connsiteY11" fmla="*/ 600743 h 2115210"/>
                <a:gd name="connsiteX12" fmla="*/ 1022817 w 1518129"/>
                <a:gd name="connsiteY12" fmla="*/ 558366 h 2115210"/>
                <a:gd name="connsiteX13" fmla="*/ 1053082 w 1518129"/>
                <a:gd name="connsiteY13" fmla="*/ 887580 h 2115210"/>
                <a:gd name="connsiteX14" fmla="*/ 1001757 w 1518129"/>
                <a:gd name="connsiteY14" fmla="*/ 557324 h 2115210"/>
                <a:gd name="connsiteX15" fmla="*/ 806783 w 1518129"/>
                <a:gd name="connsiteY15" fmla="*/ 513030 h 2115210"/>
                <a:gd name="connsiteX16" fmla="*/ 810613 w 1518129"/>
                <a:gd name="connsiteY16" fmla="*/ 901237 h 2115210"/>
                <a:gd name="connsiteX17" fmla="*/ 778941 w 1518129"/>
                <a:gd name="connsiteY17" fmla="*/ 121917 h 2115210"/>
                <a:gd name="connsiteX18" fmla="*/ 582042 w 1518129"/>
                <a:gd name="connsiteY18" fmla="*/ 161731 h 2115210"/>
                <a:gd name="connsiteX19" fmla="*/ 554580 w 1518129"/>
                <a:gd name="connsiteY19" fmla="*/ 1197645 h 2115210"/>
                <a:gd name="connsiteX20" fmla="*/ 419736 w 1518129"/>
                <a:gd name="connsiteY20" fmla="*/ 1153389 h 2115210"/>
                <a:gd name="connsiteX21" fmla="*/ 0 w 1518129"/>
                <a:gd name="connsiteY21" fmla="*/ 891306 h 2115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18129" h="2115210">
                  <a:moveTo>
                    <a:pt x="0" y="891306"/>
                  </a:moveTo>
                  <a:cubicBezTo>
                    <a:pt x="124742" y="1042097"/>
                    <a:pt x="180313" y="1188925"/>
                    <a:pt x="227051" y="1320850"/>
                  </a:cubicBezTo>
                  <a:cubicBezTo>
                    <a:pt x="283134" y="1440332"/>
                    <a:pt x="360533" y="1506746"/>
                    <a:pt x="462841" y="1655174"/>
                  </a:cubicBezTo>
                  <a:cubicBezTo>
                    <a:pt x="565096" y="1757587"/>
                    <a:pt x="604529" y="1837560"/>
                    <a:pt x="644540" y="1879748"/>
                  </a:cubicBezTo>
                  <a:cubicBezTo>
                    <a:pt x="721823" y="1966655"/>
                    <a:pt x="679875" y="2008729"/>
                    <a:pt x="678137" y="2115210"/>
                  </a:cubicBezTo>
                  <a:lnTo>
                    <a:pt x="1339145" y="2113852"/>
                  </a:lnTo>
                  <a:cubicBezTo>
                    <a:pt x="1324322" y="2047548"/>
                    <a:pt x="1303318" y="2034201"/>
                    <a:pt x="1358227" y="1930484"/>
                  </a:cubicBezTo>
                  <a:cubicBezTo>
                    <a:pt x="1521981" y="1634855"/>
                    <a:pt x="1516858" y="1179685"/>
                    <a:pt x="1516859" y="1069958"/>
                  </a:cubicBezTo>
                  <a:cubicBezTo>
                    <a:pt x="1522576" y="857179"/>
                    <a:pt x="1509640" y="720406"/>
                    <a:pt x="1464891" y="644162"/>
                  </a:cubicBezTo>
                  <a:cubicBezTo>
                    <a:pt x="1396021" y="572742"/>
                    <a:pt x="1370976" y="579197"/>
                    <a:pt x="1272486" y="612493"/>
                  </a:cubicBezTo>
                  <a:cubicBezTo>
                    <a:pt x="1306205" y="707004"/>
                    <a:pt x="1275123" y="829781"/>
                    <a:pt x="1264720" y="911472"/>
                  </a:cubicBezTo>
                  <a:cubicBezTo>
                    <a:pt x="1250153" y="907906"/>
                    <a:pt x="1292939" y="659594"/>
                    <a:pt x="1252622" y="600743"/>
                  </a:cubicBezTo>
                  <a:cubicBezTo>
                    <a:pt x="1202656" y="541892"/>
                    <a:pt x="1107533" y="508148"/>
                    <a:pt x="1022817" y="558366"/>
                  </a:cubicBezTo>
                  <a:cubicBezTo>
                    <a:pt x="1086811" y="668103"/>
                    <a:pt x="1058849" y="793697"/>
                    <a:pt x="1053082" y="887580"/>
                  </a:cubicBezTo>
                  <a:cubicBezTo>
                    <a:pt x="1041532" y="883386"/>
                    <a:pt x="1071753" y="653519"/>
                    <a:pt x="1001757" y="557324"/>
                  </a:cubicBezTo>
                  <a:cubicBezTo>
                    <a:pt x="946234" y="504548"/>
                    <a:pt x="915026" y="504758"/>
                    <a:pt x="806783" y="513030"/>
                  </a:cubicBezTo>
                  <a:cubicBezTo>
                    <a:pt x="816055" y="653003"/>
                    <a:pt x="822837" y="732256"/>
                    <a:pt x="810613" y="901237"/>
                  </a:cubicBezTo>
                  <a:cubicBezTo>
                    <a:pt x="782414" y="451352"/>
                    <a:pt x="784675" y="276900"/>
                    <a:pt x="778941" y="121917"/>
                  </a:cubicBezTo>
                  <a:cubicBezTo>
                    <a:pt x="774616" y="-32693"/>
                    <a:pt x="569584" y="-61779"/>
                    <a:pt x="582042" y="161731"/>
                  </a:cubicBezTo>
                  <a:cubicBezTo>
                    <a:pt x="570378" y="380417"/>
                    <a:pt x="623442" y="1132875"/>
                    <a:pt x="554580" y="1197645"/>
                  </a:cubicBezTo>
                  <a:cubicBezTo>
                    <a:pt x="495024" y="1230412"/>
                    <a:pt x="496393" y="1222363"/>
                    <a:pt x="419736" y="1153389"/>
                  </a:cubicBezTo>
                  <a:cubicBezTo>
                    <a:pt x="331744" y="1046414"/>
                    <a:pt x="197603" y="767201"/>
                    <a:pt x="0" y="89130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86237614-27E4-4E44-AB53-441F724A66AE}"/>
                </a:ext>
              </a:extLst>
            </p:cNvPr>
            <p:cNvGrpSpPr/>
            <p:nvPr/>
          </p:nvGrpSpPr>
          <p:grpSpPr>
            <a:xfrm rot="5400000">
              <a:off x="-91119" y="4126341"/>
              <a:ext cx="1048447" cy="872955"/>
              <a:chOff x="967066" y="4263648"/>
              <a:chExt cx="670418" cy="1251022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8683E0C-15A4-46D0-831E-ED181CF631FA}"/>
                  </a:ext>
                </a:extLst>
              </p:cNvPr>
              <p:cNvSpPr/>
              <p:nvPr/>
            </p:nvSpPr>
            <p:spPr>
              <a:xfrm rot="16200000">
                <a:off x="1080146" y="4196080"/>
                <a:ext cx="457516" cy="59265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E9E7157D-D83F-4008-BAFC-FA76DE72D77D}"/>
                  </a:ext>
                </a:extLst>
              </p:cNvPr>
              <p:cNvSpPr/>
              <p:nvPr/>
            </p:nvSpPr>
            <p:spPr>
              <a:xfrm rot="16200000">
                <a:off x="858794" y="4735980"/>
                <a:ext cx="886962" cy="670418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646581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837127" y="339509"/>
            <a:ext cx="11204619" cy="5855229"/>
          </a:xfrm>
        </p:spPr>
        <p:txBody>
          <a:bodyPr/>
          <a:lstStyle/>
          <a:p>
            <a:pPr algn="l"/>
            <a:endParaRPr lang="en-IN" sz="32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9A2186A-C326-48DC-8E09-0BB48FF9D3DE}"/>
              </a:ext>
            </a:extLst>
          </p:cNvPr>
          <p:cNvGrpSpPr/>
          <p:nvPr/>
        </p:nvGrpSpPr>
        <p:grpSpPr>
          <a:xfrm>
            <a:off x="98906" y="313751"/>
            <a:ext cx="648068" cy="476518"/>
            <a:chOff x="-3373" y="3444677"/>
            <a:chExt cx="3155739" cy="1643520"/>
          </a:xfrm>
        </p:grpSpPr>
        <p:sp>
          <p:nvSpPr>
            <p:cNvPr id="4" name="Freeform 61">
              <a:extLst>
                <a:ext uri="{FF2B5EF4-FFF2-40B4-BE49-F238E27FC236}">
                  <a16:creationId xmlns:a16="http://schemas.microsoft.com/office/drawing/2014/main" id="{B69C1344-DA27-4625-A365-74DC77A0B525}"/>
                </a:ext>
              </a:extLst>
            </p:cNvPr>
            <p:cNvSpPr/>
            <p:nvPr/>
          </p:nvSpPr>
          <p:spPr>
            <a:xfrm rot="5400000">
              <a:off x="1185646" y="3121477"/>
              <a:ext cx="1643520" cy="2289920"/>
            </a:xfrm>
            <a:custGeom>
              <a:avLst/>
              <a:gdLst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31366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90042 w 1404608"/>
                <a:gd name="connsiteY10" fmla="*/ 599846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702259 w 1404608"/>
                <a:gd name="connsiteY12" fmla="*/ 629107 h 2070201"/>
                <a:gd name="connsiteX13" fmla="*/ 526694 w 1404608"/>
                <a:gd name="connsiteY13" fmla="*/ 0 h 2070201"/>
                <a:gd name="connsiteX14" fmla="*/ 468172 w 1404608"/>
                <a:gd name="connsiteY14" fmla="*/ 1338681 h 2070201"/>
                <a:gd name="connsiteX15" fmla="*/ 321868 w 1404608"/>
                <a:gd name="connsiteY15" fmla="*/ 1287475 h 2070201"/>
                <a:gd name="connsiteX16" fmla="*/ 0 w 1404608"/>
                <a:gd name="connsiteY16" fmla="*/ 1053388 h 2070201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8942 h 2075755"/>
                <a:gd name="connsiteX1" fmla="*/ 124358 w 1404608"/>
                <a:gd name="connsiteY1" fmla="*/ 1388126 h 2075755"/>
                <a:gd name="connsiteX2" fmla="*/ 292608 w 1404608"/>
                <a:gd name="connsiteY2" fmla="*/ 1746571 h 2075755"/>
                <a:gd name="connsiteX3" fmla="*/ 687628 w 1404608"/>
                <a:gd name="connsiteY3" fmla="*/ 2075755 h 2075755"/>
                <a:gd name="connsiteX4" fmla="*/ 1294790 w 1404608"/>
                <a:gd name="connsiteY4" fmla="*/ 2061125 h 2075755"/>
                <a:gd name="connsiteX5" fmla="*/ 1404518 w 1404608"/>
                <a:gd name="connsiteY5" fmla="*/ 1161355 h 2075755"/>
                <a:gd name="connsiteX6" fmla="*/ 1221638 w 1404608"/>
                <a:gd name="connsiteY6" fmla="*/ 773650 h 2075755"/>
                <a:gd name="connsiteX7" fmla="*/ 1177747 w 1404608"/>
                <a:gd name="connsiteY7" fmla="*/ 971160 h 2075755"/>
                <a:gd name="connsiteX8" fmla="*/ 980236 w 1404608"/>
                <a:gd name="connsiteY8" fmla="*/ 700498 h 2075755"/>
                <a:gd name="connsiteX9" fmla="*/ 921715 w 1404608"/>
                <a:gd name="connsiteY9" fmla="*/ 934584 h 2075755"/>
                <a:gd name="connsiteX10" fmla="*/ 738836 w 1404608"/>
                <a:gd name="connsiteY10" fmla="*/ 598085 h 2075755"/>
                <a:gd name="connsiteX11" fmla="*/ 709574 w 1404608"/>
                <a:gd name="connsiteY11" fmla="*/ 941899 h 2075755"/>
                <a:gd name="connsiteX12" fmla="*/ 526694 w 1404608"/>
                <a:gd name="connsiteY12" fmla="*/ 5554 h 2075755"/>
                <a:gd name="connsiteX13" fmla="*/ 468172 w 1404608"/>
                <a:gd name="connsiteY13" fmla="*/ 1344235 h 2075755"/>
                <a:gd name="connsiteX14" fmla="*/ 321868 w 1404608"/>
                <a:gd name="connsiteY14" fmla="*/ 1293029 h 2075755"/>
                <a:gd name="connsiteX15" fmla="*/ 0 w 1404608"/>
                <a:gd name="connsiteY15" fmla="*/ 1058942 h 2075755"/>
                <a:gd name="connsiteX0" fmla="*/ 0 w 1404608"/>
                <a:gd name="connsiteY0" fmla="*/ 1029958 h 2046771"/>
                <a:gd name="connsiteX1" fmla="*/ 124358 w 1404608"/>
                <a:gd name="connsiteY1" fmla="*/ 1359142 h 2046771"/>
                <a:gd name="connsiteX2" fmla="*/ 292608 w 1404608"/>
                <a:gd name="connsiteY2" fmla="*/ 1717587 h 2046771"/>
                <a:gd name="connsiteX3" fmla="*/ 687628 w 1404608"/>
                <a:gd name="connsiteY3" fmla="*/ 2046771 h 2046771"/>
                <a:gd name="connsiteX4" fmla="*/ 1294790 w 1404608"/>
                <a:gd name="connsiteY4" fmla="*/ 2032141 h 2046771"/>
                <a:gd name="connsiteX5" fmla="*/ 1404518 w 1404608"/>
                <a:gd name="connsiteY5" fmla="*/ 1132371 h 2046771"/>
                <a:gd name="connsiteX6" fmla="*/ 1221638 w 1404608"/>
                <a:gd name="connsiteY6" fmla="*/ 744666 h 2046771"/>
                <a:gd name="connsiteX7" fmla="*/ 1177747 w 1404608"/>
                <a:gd name="connsiteY7" fmla="*/ 942176 h 2046771"/>
                <a:gd name="connsiteX8" fmla="*/ 980236 w 1404608"/>
                <a:gd name="connsiteY8" fmla="*/ 671514 h 2046771"/>
                <a:gd name="connsiteX9" fmla="*/ 921715 w 1404608"/>
                <a:gd name="connsiteY9" fmla="*/ 905600 h 2046771"/>
                <a:gd name="connsiteX10" fmla="*/ 738836 w 1404608"/>
                <a:gd name="connsiteY10" fmla="*/ 569101 h 2046771"/>
                <a:gd name="connsiteX11" fmla="*/ 709574 w 1404608"/>
                <a:gd name="connsiteY11" fmla="*/ 912915 h 2046771"/>
                <a:gd name="connsiteX12" fmla="*/ 526694 w 1404608"/>
                <a:gd name="connsiteY12" fmla="*/ 5831 h 2046771"/>
                <a:gd name="connsiteX13" fmla="*/ 468172 w 1404608"/>
                <a:gd name="connsiteY13" fmla="*/ 1315251 h 2046771"/>
                <a:gd name="connsiteX14" fmla="*/ 321868 w 1404608"/>
                <a:gd name="connsiteY14" fmla="*/ 1264045 h 2046771"/>
                <a:gd name="connsiteX15" fmla="*/ 0 w 1404608"/>
                <a:gd name="connsiteY15" fmla="*/ 1029958 h 2046771"/>
                <a:gd name="connsiteX0" fmla="*/ 0 w 1404608"/>
                <a:gd name="connsiteY0" fmla="*/ 1024127 h 2040940"/>
                <a:gd name="connsiteX1" fmla="*/ 124358 w 1404608"/>
                <a:gd name="connsiteY1" fmla="*/ 1353311 h 2040940"/>
                <a:gd name="connsiteX2" fmla="*/ 292608 w 1404608"/>
                <a:gd name="connsiteY2" fmla="*/ 1711756 h 2040940"/>
                <a:gd name="connsiteX3" fmla="*/ 687628 w 1404608"/>
                <a:gd name="connsiteY3" fmla="*/ 2040940 h 2040940"/>
                <a:gd name="connsiteX4" fmla="*/ 1294790 w 1404608"/>
                <a:gd name="connsiteY4" fmla="*/ 2026310 h 2040940"/>
                <a:gd name="connsiteX5" fmla="*/ 1404518 w 1404608"/>
                <a:gd name="connsiteY5" fmla="*/ 1126540 h 2040940"/>
                <a:gd name="connsiteX6" fmla="*/ 1221638 w 1404608"/>
                <a:gd name="connsiteY6" fmla="*/ 738835 h 2040940"/>
                <a:gd name="connsiteX7" fmla="*/ 1177747 w 1404608"/>
                <a:gd name="connsiteY7" fmla="*/ 936345 h 2040940"/>
                <a:gd name="connsiteX8" fmla="*/ 980236 w 1404608"/>
                <a:gd name="connsiteY8" fmla="*/ 665683 h 2040940"/>
                <a:gd name="connsiteX9" fmla="*/ 921715 w 1404608"/>
                <a:gd name="connsiteY9" fmla="*/ 899769 h 2040940"/>
                <a:gd name="connsiteX10" fmla="*/ 738836 w 1404608"/>
                <a:gd name="connsiteY10" fmla="*/ 563270 h 2040940"/>
                <a:gd name="connsiteX11" fmla="*/ 709574 w 1404608"/>
                <a:gd name="connsiteY11" fmla="*/ 907084 h 2040940"/>
                <a:gd name="connsiteX12" fmla="*/ 526694 w 1404608"/>
                <a:gd name="connsiteY12" fmla="*/ 0 h 2040940"/>
                <a:gd name="connsiteX13" fmla="*/ 468172 w 1404608"/>
                <a:gd name="connsiteY13" fmla="*/ 1309420 h 2040940"/>
                <a:gd name="connsiteX14" fmla="*/ 321868 w 1404608"/>
                <a:gd name="connsiteY14" fmla="*/ 1258214 h 2040940"/>
                <a:gd name="connsiteX15" fmla="*/ 0 w 1404608"/>
                <a:gd name="connsiteY15" fmla="*/ 1024127 h 2040940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370 h 2041183"/>
                <a:gd name="connsiteX1" fmla="*/ 124358 w 1404608"/>
                <a:gd name="connsiteY1" fmla="*/ 1353554 h 2041183"/>
                <a:gd name="connsiteX2" fmla="*/ 292608 w 1404608"/>
                <a:gd name="connsiteY2" fmla="*/ 1711999 h 2041183"/>
                <a:gd name="connsiteX3" fmla="*/ 687628 w 1404608"/>
                <a:gd name="connsiteY3" fmla="*/ 2041183 h 2041183"/>
                <a:gd name="connsiteX4" fmla="*/ 1294790 w 1404608"/>
                <a:gd name="connsiteY4" fmla="*/ 2026553 h 2041183"/>
                <a:gd name="connsiteX5" fmla="*/ 1404518 w 1404608"/>
                <a:gd name="connsiteY5" fmla="*/ 1126783 h 2041183"/>
                <a:gd name="connsiteX6" fmla="*/ 1221638 w 1404608"/>
                <a:gd name="connsiteY6" fmla="*/ 739078 h 2041183"/>
                <a:gd name="connsiteX7" fmla="*/ 1177747 w 1404608"/>
                <a:gd name="connsiteY7" fmla="*/ 936588 h 2041183"/>
                <a:gd name="connsiteX8" fmla="*/ 980236 w 1404608"/>
                <a:gd name="connsiteY8" fmla="*/ 665926 h 2041183"/>
                <a:gd name="connsiteX9" fmla="*/ 921715 w 1404608"/>
                <a:gd name="connsiteY9" fmla="*/ 900012 h 2041183"/>
                <a:gd name="connsiteX10" fmla="*/ 738836 w 1404608"/>
                <a:gd name="connsiteY10" fmla="*/ 563513 h 2041183"/>
                <a:gd name="connsiteX11" fmla="*/ 709574 w 1404608"/>
                <a:gd name="connsiteY11" fmla="*/ 907327 h 2041183"/>
                <a:gd name="connsiteX12" fmla="*/ 526694 w 1404608"/>
                <a:gd name="connsiteY12" fmla="*/ 243 h 2041183"/>
                <a:gd name="connsiteX13" fmla="*/ 468172 w 1404608"/>
                <a:gd name="connsiteY13" fmla="*/ 1309663 h 2041183"/>
                <a:gd name="connsiteX14" fmla="*/ 321868 w 1404608"/>
                <a:gd name="connsiteY14" fmla="*/ 1258457 h 2041183"/>
                <a:gd name="connsiteX15" fmla="*/ 0 w 1404608"/>
                <a:gd name="connsiteY15" fmla="*/ 1024370 h 2041183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55410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36384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52597 w 1421182"/>
                <a:gd name="connsiteY6" fmla="*/ 669316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537 h 2040940"/>
                <a:gd name="connsiteX1" fmla="*/ 140932 w 1421182"/>
                <a:gd name="connsiteY1" fmla="*/ 1353311 h 2040940"/>
                <a:gd name="connsiteX2" fmla="*/ 309182 w 1421182"/>
                <a:gd name="connsiteY2" fmla="*/ 1711756 h 2040940"/>
                <a:gd name="connsiteX3" fmla="*/ 704202 w 1421182"/>
                <a:gd name="connsiteY3" fmla="*/ 2040940 h 2040940"/>
                <a:gd name="connsiteX4" fmla="*/ 1311364 w 1421182"/>
                <a:gd name="connsiteY4" fmla="*/ 2026310 h 2040940"/>
                <a:gd name="connsiteX5" fmla="*/ 1421092 w 1421182"/>
                <a:gd name="connsiteY5" fmla="*/ 1126540 h 2040940"/>
                <a:gd name="connsiteX6" fmla="*/ 1152597 w 1421182"/>
                <a:gd name="connsiteY6" fmla="*/ 669074 h 2040940"/>
                <a:gd name="connsiteX7" fmla="*/ 1168953 w 1421182"/>
                <a:gd name="connsiteY7" fmla="*/ 968054 h 2040940"/>
                <a:gd name="connsiteX8" fmla="*/ 927050 w 1421182"/>
                <a:gd name="connsiteY8" fmla="*/ 614948 h 2040940"/>
                <a:gd name="connsiteX9" fmla="*/ 957315 w 1421182"/>
                <a:gd name="connsiteY9" fmla="*/ 944162 h 2040940"/>
                <a:gd name="connsiteX10" fmla="*/ 711016 w 1421182"/>
                <a:gd name="connsiteY10" fmla="*/ 569612 h 2040940"/>
                <a:gd name="connsiteX11" fmla="*/ 729319 w 1421182"/>
                <a:gd name="connsiteY11" fmla="*/ 957819 h 2040940"/>
                <a:gd name="connsiteX12" fmla="*/ 543268 w 1421182"/>
                <a:gd name="connsiteY12" fmla="*/ 0 h 2040940"/>
                <a:gd name="connsiteX13" fmla="*/ 473286 w 1421182"/>
                <a:gd name="connsiteY13" fmla="*/ 1312119 h 2040940"/>
                <a:gd name="connsiteX14" fmla="*/ 338442 w 1421182"/>
                <a:gd name="connsiteY14" fmla="*/ 1258214 h 2040940"/>
                <a:gd name="connsiteX15" fmla="*/ 719 w 1421182"/>
                <a:gd name="connsiteY15" fmla="*/ 957537 h 2040940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26318"/>
                <a:gd name="connsiteX1" fmla="*/ 140932 w 1421182"/>
                <a:gd name="connsiteY1" fmla="*/ 1353319 h 2026318"/>
                <a:gd name="connsiteX2" fmla="*/ 309182 w 1421182"/>
                <a:gd name="connsiteY2" fmla="*/ 1711764 h 2026318"/>
                <a:gd name="connsiteX3" fmla="*/ 693290 w 1421182"/>
                <a:gd name="connsiteY3" fmla="*/ 2019121 h 2026318"/>
                <a:gd name="connsiteX4" fmla="*/ 1311364 w 1421182"/>
                <a:gd name="connsiteY4" fmla="*/ 2026318 h 2026318"/>
                <a:gd name="connsiteX5" fmla="*/ 1421092 w 1421182"/>
                <a:gd name="connsiteY5" fmla="*/ 1126548 h 2026318"/>
                <a:gd name="connsiteX6" fmla="*/ 1152597 w 1421182"/>
                <a:gd name="connsiteY6" fmla="*/ 669082 h 2026318"/>
                <a:gd name="connsiteX7" fmla="*/ 1168953 w 1421182"/>
                <a:gd name="connsiteY7" fmla="*/ 968062 h 2026318"/>
                <a:gd name="connsiteX8" fmla="*/ 927050 w 1421182"/>
                <a:gd name="connsiteY8" fmla="*/ 614956 h 2026318"/>
                <a:gd name="connsiteX9" fmla="*/ 957315 w 1421182"/>
                <a:gd name="connsiteY9" fmla="*/ 944170 h 2026318"/>
                <a:gd name="connsiteX10" fmla="*/ 711016 w 1421182"/>
                <a:gd name="connsiteY10" fmla="*/ 569620 h 2026318"/>
                <a:gd name="connsiteX11" fmla="*/ 729319 w 1421182"/>
                <a:gd name="connsiteY11" fmla="*/ 957827 h 2026318"/>
                <a:gd name="connsiteX12" fmla="*/ 543268 w 1421182"/>
                <a:gd name="connsiteY12" fmla="*/ 8 h 2026318"/>
                <a:gd name="connsiteX13" fmla="*/ 473286 w 1421182"/>
                <a:gd name="connsiteY13" fmla="*/ 1312127 h 2026318"/>
                <a:gd name="connsiteX14" fmla="*/ 338442 w 1421182"/>
                <a:gd name="connsiteY14" fmla="*/ 1258222 h 2026318"/>
                <a:gd name="connsiteX15" fmla="*/ 719 w 1421182"/>
                <a:gd name="connsiteY15" fmla="*/ 957545 h 2026318"/>
                <a:gd name="connsiteX0" fmla="*/ 719 w 1421182"/>
                <a:gd name="connsiteY0" fmla="*/ 957545 h 2295953"/>
                <a:gd name="connsiteX1" fmla="*/ 140932 w 1421182"/>
                <a:gd name="connsiteY1" fmla="*/ 1353319 h 2295953"/>
                <a:gd name="connsiteX2" fmla="*/ 309182 w 1421182"/>
                <a:gd name="connsiteY2" fmla="*/ 1711764 h 2295953"/>
                <a:gd name="connsiteX3" fmla="*/ 693290 w 1421182"/>
                <a:gd name="connsiteY3" fmla="*/ 2019121 h 2295953"/>
                <a:gd name="connsiteX4" fmla="*/ 722524 w 1421182"/>
                <a:gd name="connsiteY4" fmla="*/ 2295953 h 2295953"/>
                <a:gd name="connsiteX5" fmla="*/ 1311364 w 1421182"/>
                <a:gd name="connsiteY5" fmla="*/ 2026318 h 2295953"/>
                <a:gd name="connsiteX6" fmla="*/ 1421092 w 1421182"/>
                <a:gd name="connsiteY6" fmla="*/ 1126548 h 2295953"/>
                <a:gd name="connsiteX7" fmla="*/ 1152597 w 1421182"/>
                <a:gd name="connsiteY7" fmla="*/ 669082 h 2295953"/>
                <a:gd name="connsiteX8" fmla="*/ 1168953 w 1421182"/>
                <a:gd name="connsiteY8" fmla="*/ 968062 h 2295953"/>
                <a:gd name="connsiteX9" fmla="*/ 927050 w 1421182"/>
                <a:gd name="connsiteY9" fmla="*/ 614956 h 2295953"/>
                <a:gd name="connsiteX10" fmla="*/ 957315 w 1421182"/>
                <a:gd name="connsiteY10" fmla="*/ 944170 h 2295953"/>
                <a:gd name="connsiteX11" fmla="*/ 711016 w 1421182"/>
                <a:gd name="connsiteY11" fmla="*/ 569620 h 2295953"/>
                <a:gd name="connsiteX12" fmla="*/ 729319 w 1421182"/>
                <a:gd name="connsiteY12" fmla="*/ 957827 h 2295953"/>
                <a:gd name="connsiteX13" fmla="*/ 543268 w 1421182"/>
                <a:gd name="connsiteY13" fmla="*/ 8 h 2295953"/>
                <a:gd name="connsiteX14" fmla="*/ 473286 w 1421182"/>
                <a:gd name="connsiteY14" fmla="*/ 1312127 h 2295953"/>
                <a:gd name="connsiteX15" fmla="*/ 338442 w 1421182"/>
                <a:gd name="connsiteY15" fmla="*/ 1258222 h 2295953"/>
                <a:gd name="connsiteX16" fmla="*/ 719 w 1421182"/>
                <a:gd name="connsiteY16" fmla="*/ 957545 h 2295953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93290 w 1421182"/>
                <a:gd name="connsiteY3" fmla="*/ 2019121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26141 w 1421182"/>
                <a:gd name="connsiteY3" fmla="*/ 1985150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4785"/>
                <a:gd name="connsiteX1" fmla="*/ 140932 w 1421182"/>
                <a:gd name="connsiteY1" fmla="*/ 1353319 h 2314785"/>
                <a:gd name="connsiteX2" fmla="*/ 309182 w 1421182"/>
                <a:gd name="connsiteY2" fmla="*/ 1711764 h 2314785"/>
                <a:gd name="connsiteX3" fmla="*/ 626141 w 1421182"/>
                <a:gd name="connsiteY3" fmla="*/ 1985150 h 2314785"/>
                <a:gd name="connsiteX4" fmla="*/ 658780 w 1421182"/>
                <a:gd name="connsiteY4" fmla="*/ 2266927 h 2314785"/>
                <a:gd name="connsiteX5" fmla="*/ 1170733 w 1421182"/>
                <a:gd name="connsiteY5" fmla="*/ 2300858 h 2314785"/>
                <a:gd name="connsiteX6" fmla="*/ 1311364 w 1421182"/>
                <a:gd name="connsiteY6" fmla="*/ 2026318 h 2314785"/>
                <a:gd name="connsiteX7" fmla="*/ 1421092 w 1421182"/>
                <a:gd name="connsiteY7" fmla="*/ 1126548 h 2314785"/>
                <a:gd name="connsiteX8" fmla="*/ 1152597 w 1421182"/>
                <a:gd name="connsiteY8" fmla="*/ 669082 h 2314785"/>
                <a:gd name="connsiteX9" fmla="*/ 1168953 w 1421182"/>
                <a:gd name="connsiteY9" fmla="*/ 968062 h 2314785"/>
                <a:gd name="connsiteX10" fmla="*/ 927050 w 1421182"/>
                <a:gd name="connsiteY10" fmla="*/ 614956 h 2314785"/>
                <a:gd name="connsiteX11" fmla="*/ 957315 w 1421182"/>
                <a:gd name="connsiteY11" fmla="*/ 944170 h 2314785"/>
                <a:gd name="connsiteX12" fmla="*/ 711016 w 1421182"/>
                <a:gd name="connsiteY12" fmla="*/ 569620 h 2314785"/>
                <a:gd name="connsiteX13" fmla="*/ 729319 w 1421182"/>
                <a:gd name="connsiteY13" fmla="*/ 957827 h 2314785"/>
                <a:gd name="connsiteX14" fmla="*/ 543268 w 1421182"/>
                <a:gd name="connsiteY14" fmla="*/ 8 h 2314785"/>
                <a:gd name="connsiteX15" fmla="*/ 473286 w 1421182"/>
                <a:gd name="connsiteY15" fmla="*/ 1312127 h 2314785"/>
                <a:gd name="connsiteX16" fmla="*/ 338442 w 1421182"/>
                <a:gd name="connsiteY16" fmla="*/ 1258222 h 2314785"/>
                <a:gd name="connsiteX17" fmla="*/ 719 w 1421182"/>
                <a:gd name="connsiteY17" fmla="*/ 957545 h 2314785"/>
                <a:gd name="connsiteX0" fmla="*/ 719 w 1421182"/>
                <a:gd name="connsiteY0" fmla="*/ 957545 h 2323891"/>
                <a:gd name="connsiteX1" fmla="*/ 140932 w 1421182"/>
                <a:gd name="connsiteY1" fmla="*/ 1353319 h 2323891"/>
                <a:gd name="connsiteX2" fmla="*/ 309182 w 1421182"/>
                <a:gd name="connsiteY2" fmla="*/ 1711764 h 2323891"/>
                <a:gd name="connsiteX3" fmla="*/ 626141 w 1421182"/>
                <a:gd name="connsiteY3" fmla="*/ 1985150 h 2323891"/>
                <a:gd name="connsiteX4" fmla="*/ 658780 w 1421182"/>
                <a:gd name="connsiteY4" fmla="*/ 2266927 h 2323891"/>
                <a:gd name="connsiteX5" fmla="*/ 1170733 w 1421182"/>
                <a:gd name="connsiteY5" fmla="*/ 2300858 h 2323891"/>
                <a:gd name="connsiteX6" fmla="*/ 1311364 w 1421182"/>
                <a:gd name="connsiteY6" fmla="*/ 2026318 h 2323891"/>
                <a:gd name="connsiteX7" fmla="*/ 1421092 w 1421182"/>
                <a:gd name="connsiteY7" fmla="*/ 1126548 h 2323891"/>
                <a:gd name="connsiteX8" fmla="*/ 1152597 w 1421182"/>
                <a:gd name="connsiteY8" fmla="*/ 669082 h 2323891"/>
                <a:gd name="connsiteX9" fmla="*/ 1168953 w 1421182"/>
                <a:gd name="connsiteY9" fmla="*/ 968062 h 2323891"/>
                <a:gd name="connsiteX10" fmla="*/ 927050 w 1421182"/>
                <a:gd name="connsiteY10" fmla="*/ 614956 h 2323891"/>
                <a:gd name="connsiteX11" fmla="*/ 957315 w 1421182"/>
                <a:gd name="connsiteY11" fmla="*/ 944170 h 2323891"/>
                <a:gd name="connsiteX12" fmla="*/ 711016 w 1421182"/>
                <a:gd name="connsiteY12" fmla="*/ 569620 h 2323891"/>
                <a:gd name="connsiteX13" fmla="*/ 729319 w 1421182"/>
                <a:gd name="connsiteY13" fmla="*/ 957827 h 2323891"/>
                <a:gd name="connsiteX14" fmla="*/ 543268 w 1421182"/>
                <a:gd name="connsiteY14" fmla="*/ 8 h 2323891"/>
                <a:gd name="connsiteX15" fmla="*/ 473286 w 1421182"/>
                <a:gd name="connsiteY15" fmla="*/ 1312127 h 2323891"/>
                <a:gd name="connsiteX16" fmla="*/ 338442 w 1421182"/>
                <a:gd name="connsiteY16" fmla="*/ 1258222 h 2323891"/>
                <a:gd name="connsiteX17" fmla="*/ 719 w 1421182"/>
                <a:gd name="connsiteY17" fmla="*/ 957545 h 2323891"/>
                <a:gd name="connsiteX0" fmla="*/ 719 w 1421182"/>
                <a:gd name="connsiteY0" fmla="*/ 957545 h 2358736"/>
                <a:gd name="connsiteX1" fmla="*/ 140932 w 1421182"/>
                <a:gd name="connsiteY1" fmla="*/ 1353319 h 2358736"/>
                <a:gd name="connsiteX2" fmla="*/ 309182 w 1421182"/>
                <a:gd name="connsiteY2" fmla="*/ 1711764 h 2358736"/>
                <a:gd name="connsiteX3" fmla="*/ 626141 w 1421182"/>
                <a:gd name="connsiteY3" fmla="*/ 1985150 h 2358736"/>
                <a:gd name="connsiteX4" fmla="*/ 658780 w 1421182"/>
                <a:gd name="connsiteY4" fmla="*/ 2266927 h 2358736"/>
                <a:gd name="connsiteX5" fmla="*/ 1227989 w 1421182"/>
                <a:gd name="connsiteY5" fmla="*/ 2341644 h 2358736"/>
                <a:gd name="connsiteX6" fmla="*/ 1311364 w 1421182"/>
                <a:gd name="connsiteY6" fmla="*/ 2026318 h 2358736"/>
                <a:gd name="connsiteX7" fmla="*/ 1421092 w 1421182"/>
                <a:gd name="connsiteY7" fmla="*/ 1126548 h 2358736"/>
                <a:gd name="connsiteX8" fmla="*/ 1152597 w 1421182"/>
                <a:gd name="connsiteY8" fmla="*/ 669082 h 2358736"/>
                <a:gd name="connsiteX9" fmla="*/ 1168953 w 1421182"/>
                <a:gd name="connsiteY9" fmla="*/ 968062 h 2358736"/>
                <a:gd name="connsiteX10" fmla="*/ 927050 w 1421182"/>
                <a:gd name="connsiteY10" fmla="*/ 614956 h 2358736"/>
                <a:gd name="connsiteX11" fmla="*/ 957315 w 1421182"/>
                <a:gd name="connsiteY11" fmla="*/ 944170 h 2358736"/>
                <a:gd name="connsiteX12" fmla="*/ 711016 w 1421182"/>
                <a:gd name="connsiteY12" fmla="*/ 569620 h 2358736"/>
                <a:gd name="connsiteX13" fmla="*/ 729319 w 1421182"/>
                <a:gd name="connsiteY13" fmla="*/ 957827 h 2358736"/>
                <a:gd name="connsiteX14" fmla="*/ 543268 w 1421182"/>
                <a:gd name="connsiteY14" fmla="*/ 8 h 2358736"/>
                <a:gd name="connsiteX15" fmla="*/ 473286 w 1421182"/>
                <a:gd name="connsiteY15" fmla="*/ 1312127 h 2358736"/>
                <a:gd name="connsiteX16" fmla="*/ 338442 w 1421182"/>
                <a:gd name="connsiteY16" fmla="*/ 1258222 h 2358736"/>
                <a:gd name="connsiteX17" fmla="*/ 719 w 1421182"/>
                <a:gd name="connsiteY17" fmla="*/ 957545 h 2358736"/>
                <a:gd name="connsiteX0" fmla="*/ 719 w 1421182"/>
                <a:gd name="connsiteY0" fmla="*/ 957545 h 2341644"/>
                <a:gd name="connsiteX1" fmla="*/ 140932 w 1421182"/>
                <a:gd name="connsiteY1" fmla="*/ 1353319 h 2341644"/>
                <a:gd name="connsiteX2" fmla="*/ 309182 w 1421182"/>
                <a:gd name="connsiteY2" fmla="*/ 1711764 h 2341644"/>
                <a:gd name="connsiteX3" fmla="*/ 626141 w 1421182"/>
                <a:gd name="connsiteY3" fmla="*/ 1985150 h 2341644"/>
                <a:gd name="connsiteX4" fmla="*/ 658780 w 1421182"/>
                <a:gd name="connsiteY4" fmla="*/ 2266927 h 2341644"/>
                <a:gd name="connsiteX5" fmla="*/ 1227989 w 1421182"/>
                <a:gd name="connsiteY5" fmla="*/ 2341644 h 2341644"/>
                <a:gd name="connsiteX6" fmla="*/ 1311364 w 1421182"/>
                <a:gd name="connsiteY6" fmla="*/ 2026318 h 2341644"/>
                <a:gd name="connsiteX7" fmla="*/ 1421092 w 1421182"/>
                <a:gd name="connsiteY7" fmla="*/ 1126548 h 2341644"/>
                <a:gd name="connsiteX8" fmla="*/ 1152597 w 1421182"/>
                <a:gd name="connsiteY8" fmla="*/ 669082 h 2341644"/>
                <a:gd name="connsiteX9" fmla="*/ 1168953 w 1421182"/>
                <a:gd name="connsiteY9" fmla="*/ 968062 h 2341644"/>
                <a:gd name="connsiteX10" fmla="*/ 927050 w 1421182"/>
                <a:gd name="connsiteY10" fmla="*/ 614956 h 2341644"/>
                <a:gd name="connsiteX11" fmla="*/ 957315 w 1421182"/>
                <a:gd name="connsiteY11" fmla="*/ 944170 h 2341644"/>
                <a:gd name="connsiteX12" fmla="*/ 711016 w 1421182"/>
                <a:gd name="connsiteY12" fmla="*/ 569620 h 2341644"/>
                <a:gd name="connsiteX13" fmla="*/ 729319 w 1421182"/>
                <a:gd name="connsiteY13" fmla="*/ 957827 h 2341644"/>
                <a:gd name="connsiteX14" fmla="*/ 543268 w 1421182"/>
                <a:gd name="connsiteY14" fmla="*/ 8 h 2341644"/>
                <a:gd name="connsiteX15" fmla="*/ 473286 w 1421182"/>
                <a:gd name="connsiteY15" fmla="*/ 1312127 h 2341644"/>
                <a:gd name="connsiteX16" fmla="*/ 338442 w 1421182"/>
                <a:gd name="connsiteY16" fmla="*/ 1258222 h 2341644"/>
                <a:gd name="connsiteX17" fmla="*/ 719 w 1421182"/>
                <a:gd name="connsiteY17" fmla="*/ 957545 h 2341644"/>
                <a:gd name="connsiteX0" fmla="*/ 719 w 1421092"/>
                <a:gd name="connsiteY0" fmla="*/ 957545 h 2341644"/>
                <a:gd name="connsiteX1" fmla="*/ 140932 w 1421092"/>
                <a:gd name="connsiteY1" fmla="*/ 1353319 h 2341644"/>
                <a:gd name="connsiteX2" fmla="*/ 309182 w 1421092"/>
                <a:gd name="connsiteY2" fmla="*/ 1711764 h 2341644"/>
                <a:gd name="connsiteX3" fmla="*/ 626141 w 1421092"/>
                <a:gd name="connsiteY3" fmla="*/ 1985150 h 2341644"/>
                <a:gd name="connsiteX4" fmla="*/ 658780 w 1421092"/>
                <a:gd name="connsiteY4" fmla="*/ 2266927 h 2341644"/>
                <a:gd name="connsiteX5" fmla="*/ 1227989 w 1421092"/>
                <a:gd name="connsiteY5" fmla="*/ 2341644 h 2341644"/>
                <a:gd name="connsiteX6" fmla="*/ 1262460 w 1421092"/>
                <a:gd name="connsiteY6" fmla="*/ 1987074 h 2341644"/>
                <a:gd name="connsiteX7" fmla="*/ 1421092 w 1421092"/>
                <a:gd name="connsiteY7" fmla="*/ 1126548 h 2341644"/>
                <a:gd name="connsiteX8" fmla="*/ 1152597 w 1421092"/>
                <a:gd name="connsiteY8" fmla="*/ 669082 h 2341644"/>
                <a:gd name="connsiteX9" fmla="*/ 1168953 w 1421092"/>
                <a:gd name="connsiteY9" fmla="*/ 968062 h 2341644"/>
                <a:gd name="connsiteX10" fmla="*/ 927050 w 1421092"/>
                <a:gd name="connsiteY10" fmla="*/ 614956 h 2341644"/>
                <a:gd name="connsiteX11" fmla="*/ 957315 w 1421092"/>
                <a:gd name="connsiteY11" fmla="*/ 944170 h 2341644"/>
                <a:gd name="connsiteX12" fmla="*/ 711016 w 1421092"/>
                <a:gd name="connsiteY12" fmla="*/ 569620 h 2341644"/>
                <a:gd name="connsiteX13" fmla="*/ 729319 w 1421092"/>
                <a:gd name="connsiteY13" fmla="*/ 957827 h 2341644"/>
                <a:gd name="connsiteX14" fmla="*/ 543268 w 1421092"/>
                <a:gd name="connsiteY14" fmla="*/ 8 h 2341644"/>
                <a:gd name="connsiteX15" fmla="*/ 473286 w 1421092"/>
                <a:gd name="connsiteY15" fmla="*/ 1312127 h 2341644"/>
                <a:gd name="connsiteX16" fmla="*/ 338442 w 1421092"/>
                <a:gd name="connsiteY16" fmla="*/ 1258222 h 2341644"/>
                <a:gd name="connsiteX17" fmla="*/ 719 w 1421092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557331 w 1421109"/>
                <a:gd name="connsiteY4" fmla="*/ 2278453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01148 w 1421109"/>
                <a:gd name="connsiteY4" fmla="*/ 2297232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10754"/>
                <a:gd name="connsiteX1" fmla="*/ 140932 w 1421109"/>
                <a:gd name="connsiteY1" fmla="*/ 1353319 h 2310754"/>
                <a:gd name="connsiteX2" fmla="*/ 309182 w 1421109"/>
                <a:gd name="connsiteY2" fmla="*/ 1711764 h 2310754"/>
                <a:gd name="connsiteX3" fmla="*/ 548773 w 1421109"/>
                <a:gd name="connsiteY3" fmla="*/ 1936338 h 2310754"/>
                <a:gd name="connsiteX4" fmla="*/ 601148 w 1421109"/>
                <a:gd name="connsiteY4" fmla="*/ 2297232 h 2310754"/>
                <a:gd name="connsiteX5" fmla="*/ 1253027 w 1421109"/>
                <a:gd name="connsiteY5" fmla="*/ 2310347 h 2310754"/>
                <a:gd name="connsiteX6" fmla="*/ 1262460 w 1421109"/>
                <a:gd name="connsiteY6" fmla="*/ 1987074 h 2310754"/>
                <a:gd name="connsiteX7" fmla="*/ 1421092 w 1421109"/>
                <a:gd name="connsiteY7" fmla="*/ 1126548 h 2310754"/>
                <a:gd name="connsiteX8" fmla="*/ 1152597 w 1421109"/>
                <a:gd name="connsiteY8" fmla="*/ 669082 h 2310754"/>
                <a:gd name="connsiteX9" fmla="*/ 1168953 w 1421109"/>
                <a:gd name="connsiteY9" fmla="*/ 968062 h 2310754"/>
                <a:gd name="connsiteX10" fmla="*/ 927050 w 1421109"/>
                <a:gd name="connsiteY10" fmla="*/ 614956 h 2310754"/>
                <a:gd name="connsiteX11" fmla="*/ 957315 w 1421109"/>
                <a:gd name="connsiteY11" fmla="*/ 944170 h 2310754"/>
                <a:gd name="connsiteX12" fmla="*/ 711016 w 1421109"/>
                <a:gd name="connsiteY12" fmla="*/ 569620 h 2310754"/>
                <a:gd name="connsiteX13" fmla="*/ 729319 w 1421109"/>
                <a:gd name="connsiteY13" fmla="*/ 957827 h 2310754"/>
                <a:gd name="connsiteX14" fmla="*/ 543268 w 1421109"/>
                <a:gd name="connsiteY14" fmla="*/ 8 h 2310754"/>
                <a:gd name="connsiteX15" fmla="*/ 473286 w 1421109"/>
                <a:gd name="connsiteY15" fmla="*/ 1312127 h 2310754"/>
                <a:gd name="connsiteX16" fmla="*/ 338442 w 1421109"/>
                <a:gd name="connsiteY16" fmla="*/ 1258222 h 2310754"/>
                <a:gd name="connsiteX17" fmla="*/ 719 w 1421109"/>
                <a:gd name="connsiteY17" fmla="*/ 957545 h 2310754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601148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347"/>
                <a:gd name="connsiteX1" fmla="*/ 140932 w 1421109"/>
                <a:gd name="connsiteY1" fmla="*/ 1353319 h 2310347"/>
                <a:gd name="connsiteX2" fmla="*/ 309182 w 1421109"/>
                <a:gd name="connsiteY2" fmla="*/ 1711764 h 2310347"/>
                <a:gd name="connsiteX3" fmla="*/ 548773 w 1421109"/>
                <a:gd name="connsiteY3" fmla="*/ 1936338 h 2310347"/>
                <a:gd name="connsiteX4" fmla="*/ 582370 w 1421109"/>
                <a:gd name="connsiteY4" fmla="*/ 2297232 h 2310347"/>
                <a:gd name="connsiteX5" fmla="*/ 1253027 w 1421109"/>
                <a:gd name="connsiteY5" fmla="*/ 2310347 h 2310347"/>
                <a:gd name="connsiteX6" fmla="*/ 1262460 w 1421109"/>
                <a:gd name="connsiteY6" fmla="*/ 1987074 h 2310347"/>
                <a:gd name="connsiteX7" fmla="*/ 1421092 w 1421109"/>
                <a:gd name="connsiteY7" fmla="*/ 1126548 h 2310347"/>
                <a:gd name="connsiteX8" fmla="*/ 1152597 w 1421109"/>
                <a:gd name="connsiteY8" fmla="*/ 669082 h 2310347"/>
                <a:gd name="connsiteX9" fmla="*/ 1168953 w 1421109"/>
                <a:gd name="connsiteY9" fmla="*/ 968062 h 2310347"/>
                <a:gd name="connsiteX10" fmla="*/ 927050 w 1421109"/>
                <a:gd name="connsiteY10" fmla="*/ 614956 h 2310347"/>
                <a:gd name="connsiteX11" fmla="*/ 957315 w 1421109"/>
                <a:gd name="connsiteY11" fmla="*/ 944170 h 2310347"/>
                <a:gd name="connsiteX12" fmla="*/ 711016 w 1421109"/>
                <a:gd name="connsiteY12" fmla="*/ 569620 h 2310347"/>
                <a:gd name="connsiteX13" fmla="*/ 729319 w 1421109"/>
                <a:gd name="connsiteY13" fmla="*/ 957827 h 2310347"/>
                <a:gd name="connsiteX14" fmla="*/ 543268 w 1421109"/>
                <a:gd name="connsiteY14" fmla="*/ 8 h 2310347"/>
                <a:gd name="connsiteX15" fmla="*/ 473286 w 1421109"/>
                <a:gd name="connsiteY15" fmla="*/ 1312127 h 2310347"/>
                <a:gd name="connsiteX16" fmla="*/ 338442 w 1421109"/>
                <a:gd name="connsiteY16" fmla="*/ 1258222 h 2310347"/>
                <a:gd name="connsiteX17" fmla="*/ 719 w 1421109"/>
                <a:gd name="connsiteY17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6650"/>
                <a:gd name="connsiteY0" fmla="*/ 957545 h 2310347"/>
                <a:gd name="connsiteX1" fmla="*/ 140932 w 1426650"/>
                <a:gd name="connsiteY1" fmla="*/ 1353319 h 2310347"/>
                <a:gd name="connsiteX2" fmla="*/ 309182 w 1426650"/>
                <a:gd name="connsiteY2" fmla="*/ 1711764 h 2310347"/>
                <a:gd name="connsiteX3" fmla="*/ 548773 w 1426650"/>
                <a:gd name="connsiteY3" fmla="*/ 1936338 h 2310347"/>
                <a:gd name="connsiteX4" fmla="*/ 582370 w 1426650"/>
                <a:gd name="connsiteY4" fmla="*/ 2297232 h 2310347"/>
                <a:gd name="connsiteX5" fmla="*/ 1253027 w 1426650"/>
                <a:gd name="connsiteY5" fmla="*/ 2310347 h 2310347"/>
                <a:gd name="connsiteX6" fmla="*/ 1262460 w 1426650"/>
                <a:gd name="connsiteY6" fmla="*/ 1987074 h 2310347"/>
                <a:gd name="connsiteX7" fmla="*/ 1421092 w 1426650"/>
                <a:gd name="connsiteY7" fmla="*/ 1126548 h 2310347"/>
                <a:gd name="connsiteX8" fmla="*/ 1393246 w 1426650"/>
                <a:gd name="connsiteY8" fmla="*/ 734522 h 2310347"/>
                <a:gd name="connsiteX9" fmla="*/ 1186368 w 1426650"/>
                <a:gd name="connsiteY9" fmla="*/ 644961 h 2310347"/>
                <a:gd name="connsiteX10" fmla="*/ 1168953 w 1426650"/>
                <a:gd name="connsiteY10" fmla="*/ 968062 h 2310347"/>
                <a:gd name="connsiteX11" fmla="*/ 1156855 w 1426650"/>
                <a:gd name="connsiteY11" fmla="*/ 657333 h 2310347"/>
                <a:gd name="connsiteX12" fmla="*/ 927050 w 1426650"/>
                <a:gd name="connsiteY12" fmla="*/ 614956 h 2310347"/>
                <a:gd name="connsiteX13" fmla="*/ 957315 w 1426650"/>
                <a:gd name="connsiteY13" fmla="*/ 944170 h 2310347"/>
                <a:gd name="connsiteX14" fmla="*/ 711016 w 1426650"/>
                <a:gd name="connsiteY14" fmla="*/ 569620 h 2310347"/>
                <a:gd name="connsiteX15" fmla="*/ 729319 w 1426650"/>
                <a:gd name="connsiteY15" fmla="*/ 957827 h 2310347"/>
                <a:gd name="connsiteX16" fmla="*/ 543268 w 1426650"/>
                <a:gd name="connsiteY16" fmla="*/ 8 h 2310347"/>
                <a:gd name="connsiteX17" fmla="*/ 473286 w 1426650"/>
                <a:gd name="connsiteY17" fmla="*/ 1312127 h 2310347"/>
                <a:gd name="connsiteX18" fmla="*/ 338442 w 1426650"/>
                <a:gd name="connsiteY18" fmla="*/ 1258222 h 2310347"/>
                <a:gd name="connsiteX19" fmla="*/ 719 w 1426650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711016 w 1422362"/>
                <a:gd name="connsiteY14" fmla="*/ 569620 h 2310347"/>
                <a:gd name="connsiteX15" fmla="*/ 729319 w 1422362"/>
                <a:gd name="connsiteY15" fmla="*/ 957827 h 2310347"/>
                <a:gd name="connsiteX16" fmla="*/ 543268 w 1422362"/>
                <a:gd name="connsiteY16" fmla="*/ 8 h 2310347"/>
                <a:gd name="connsiteX17" fmla="*/ 473286 w 1422362"/>
                <a:gd name="connsiteY17" fmla="*/ 1312127 h 2310347"/>
                <a:gd name="connsiteX18" fmla="*/ 338442 w 1422362"/>
                <a:gd name="connsiteY18" fmla="*/ 1258222 h 2310347"/>
                <a:gd name="connsiteX19" fmla="*/ 719 w 1422362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5260 h 2378062"/>
                <a:gd name="connsiteX1" fmla="*/ 140932 w 1422362"/>
                <a:gd name="connsiteY1" fmla="*/ 1421034 h 2378062"/>
                <a:gd name="connsiteX2" fmla="*/ 309182 w 1422362"/>
                <a:gd name="connsiteY2" fmla="*/ 1779479 h 2378062"/>
                <a:gd name="connsiteX3" fmla="*/ 548773 w 1422362"/>
                <a:gd name="connsiteY3" fmla="*/ 2004053 h 2378062"/>
                <a:gd name="connsiteX4" fmla="*/ 582370 w 1422362"/>
                <a:gd name="connsiteY4" fmla="*/ 2364947 h 2378062"/>
                <a:gd name="connsiteX5" fmla="*/ 1253027 w 1422362"/>
                <a:gd name="connsiteY5" fmla="*/ 2378062 h 2378062"/>
                <a:gd name="connsiteX6" fmla="*/ 1262460 w 1422362"/>
                <a:gd name="connsiteY6" fmla="*/ 2054789 h 2378062"/>
                <a:gd name="connsiteX7" fmla="*/ 1421092 w 1422362"/>
                <a:gd name="connsiteY7" fmla="*/ 1194263 h 2378062"/>
                <a:gd name="connsiteX8" fmla="*/ 1369124 w 1422362"/>
                <a:gd name="connsiteY8" fmla="*/ 768467 h 2378062"/>
                <a:gd name="connsiteX9" fmla="*/ 1176719 w 1422362"/>
                <a:gd name="connsiteY9" fmla="*/ 736798 h 2378062"/>
                <a:gd name="connsiteX10" fmla="*/ 1168953 w 1422362"/>
                <a:gd name="connsiteY10" fmla="*/ 1035777 h 2378062"/>
                <a:gd name="connsiteX11" fmla="*/ 1156855 w 1422362"/>
                <a:gd name="connsiteY11" fmla="*/ 725048 h 2378062"/>
                <a:gd name="connsiteX12" fmla="*/ 927050 w 1422362"/>
                <a:gd name="connsiteY12" fmla="*/ 682671 h 2378062"/>
                <a:gd name="connsiteX13" fmla="*/ 957315 w 1422362"/>
                <a:gd name="connsiteY13" fmla="*/ 1011885 h 2378062"/>
                <a:gd name="connsiteX14" fmla="*/ 905990 w 1422362"/>
                <a:gd name="connsiteY14" fmla="*/ 681629 h 2378062"/>
                <a:gd name="connsiteX15" fmla="*/ 711016 w 1422362"/>
                <a:gd name="connsiteY15" fmla="*/ 637335 h 2378062"/>
                <a:gd name="connsiteX16" fmla="*/ 729319 w 1422362"/>
                <a:gd name="connsiteY16" fmla="*/ 1025542 h 2378062"/>
                <a:gd name="connsiteX17" fmla="*/ 543268 w 1422362"/>
                <a:gd name="connsiteY17" fmla="*/ 67723 h 2378062"/>
                <a:gd name="connsiteX18" fmla="*/ 471802 w 1422362"/>
                <a:gd name="connsiteY18" fmla="*/ 213672 h 2378062"/>
                <a:gd name="connsiteX19" fmla="*/ 473286 w 1422362"/>
                <a:gd name="connsiteY19" fmla="*/ 1379842 h 2378062"/>
                <a:gd name="connsiteX20" fmla="*/ 338442 w 1422362"/>
                <a:gd name="connsiteY20" fmla="*/ 1325937 h 2378062"/>
                <a:gd name="connsiteX21" fmla="*/ 719 w 1422362"/>
                <a:gd name="connsiteY21" fmla="*/ 1025260 h 2378062"/>
                <a:gd name="connsiteX0" fmla="*/ 719 w 1422362"/>
                <a:gd name="connsiteY0" fmla="*/ 1011512 h 2364314"/>
                <a:gd name="connsiteX1" fmla="*/ 140932 w 1422362"/>
                <a:gd name="connsiteY1" fmla="*/ 1407286 h 2364314"/>
                <a:gd name="connsiteX2" fmla="*/ 309182 w 1422362"/>
                <a:gd name="connsiteY2" fmla="*/ 1765731 h 2364314"/>
                <a:gd name="connsiteX3" fmla="*/ 548773 w 1422362"/>
                <a:gd name="connsiteY3" fmla="*/ 1990305 h 2364314"/>
                <a:gd name="connsiteX4" fmla="*/ 582370 w 1422362"/>
                <a:gd name="connsiteY4" fmla="*/ 2351199 h 2364314"/>
                <a:gd name="connsiteX5" fmla="*/ 1253027 w 1422362"/>
                <a:gd name="connsiteY5" fmla="*/ 2364314 h 2364314"/>
                <a:gd name="connsiteX6" fmla="*/ 1262460 w 1422362"/>
                <a:gd name="connsiteY6" fmla="*/ 2041041 h 2364314"/>
                <a:gd name="connsiteX7" fmla="*/ 1421092 w 1422362"/>
                <a:gd name="connsiteY7" fmla="*/ 1180515 h 2364314"/>
                <a:gd name="connsiteX8" fmla="*/ 1369124 w 1422362"/>
                <a:gd name="connsiteY8" fmla="*/ 754719 h 2364314"/>
                <a:gd name="connsiteX9" fmla="*/ 1176719 w 1422362"/>
                <a:gd name="connsiteY9" fmla="*/ 723050 h 2364314"/>
                <a:gd name="connsiteX10" fmla="*/ 1168953 w 1422362"/>
                <a:gd name="connsiteY10" fmla="*/ 1022029 h 2364314"/>
                <a:gd name="connsiteX11" fmla="*/ 1156855 w 1422362"/>
                <a:gd name="connsiteY11" fmla="*/ 711300 h 2364314"/>
                <a:gd name="connsiteX12" fmla="*/ 927050 w 1422362"/>
                <a:gd name="connsiteY12" fmla="*/ 668923 h 2364314"/>
                <a:gd name="connsiteX13" fmla="*/ 957315 w 1422362"/>
                <a:gd name="connsiteY13" fmla="*/ 998137 h 2364314"/>
                <a:gd name="connsiteX14" fmla="*/ 905990 w 1422362"/>
                <a:gd name="connsiteY14" fmla="*/ 667881 h 2364314"/>
                <a:gd name="connsiteX15" fmla="*/ 711016 w 1422362"/>
                <a:gd name="connsiteY15" fmla="*/ 623587 h 2364314"/>
                <a:gd name="connsiteX16" fmla="*/ 729319 w 1422362"/>
                <a:gd name="connsiteY16" fmla="*/ 1011794 h 2364314"/>
                <a:gd name="connsiteX17" fmla="*/ 630106 w 1422362"/>
                <a:gd name="connsiteY17" fmla="*/ 73272 h 2364314"/>
                <a:gd name="connsiteX18" fmla="*/ 471802 w 1422362"/>
                <a:gd name="connsiteY18" fmla="*/ 199924 h 2364314"/>
                <a:gd name="connsiteX19" fmla="*/ 473286 w 1422362"/>
                <a:gd name="connsiteY19" fmla="*/ 1366094 h 2364314"/>
                <a:gd name="connsiteX20" fmla="*/ 338442 w 1422362"/>
                <a:gd name="connsiteY20" fmla="*/ 1312189 h 2364314"/>
                <a:gd name="connsiteX21" fmla="*/ 719 w 1422362"/>
                <a:gd name="connsiteY21" fmla="*/ 1011512 h 2364314"/>
                <a:gd name="connsiteX0" fmla="*/ 719 w 1422362"/>
                <a:gd name="connsiteY0" fmla="*/ 938672 h 2291474"/>
                <a:gd name="connsiteX1" fmla="*/ 140932 w 1422362"/>
                <a:gd name="connsiteY1" fmla="*/ 1334446 h 2291474"/>
                <a:gd name="connsiteX2" fmla="*/ 309182 w 1422362"/>
                <a:gd name="connsiteY2" fmla="*/ 1692891 h 2291474"/>
                <a:gd name="connsiteX3" fmla="*/ 548773 w 1422362"/>
                <a:gd name="connsiteY3" fmla="*/ 1917465 h 2291474"/>
                <a:gd name="connsiteX4" fmla="*/ 582370 w 1422362"/>
                <a:gd name="connsiteY4" fmla="*/ 2278359 h 2291474"/>
                <a:gd name="connsiteX5" fmla="*/ 1253027 w 1422362"/>
                <a:gd name="connsiteY5" fmla="*/ 2291474 h 2291474"/>
                <a:gd name="connsiteX6" fmla="*/ 1262460 w 1422362"/>
                <a:gd name="connsiteY6" fmla="*/ 1968201 h 2291474"/>
                <a:gd name="connsiteX7" fmla="*/ 1421092 w 1422362"/>
                <a:gd name="connsiteY7" fmla="*/ 1107675 h 2291474"/>
                <a:gd name="connsiteX8" fmla="*/ 1369124 w 1422362"/>
                <a:gd name="connsiteY8" fmla="*/ 681879 h 2291474"/>
                <a:gd name="connsiteX9" fmla="*/ 1176719 w 1422362"/>
                <a:gd name="connsiteY9" fmla="*/ 650210 h 2291474"/>
                <a:gd name="connsiteX10" fmla="*/ 1168953 w 1422362"/>
                <a:gd name="connsiteY10" fmla="*/ 949189 h 2291474"/>
                <a:gd name="connsiteX11" fmla="*/ 1156855 w 1422362"/>
                <a:gd name="connsiteY11" fmla="*/ 638460 h 2291474"/>
                <a:gd name="connsiteX12" fmla="*/ 927050 w 1422362"/>
                <a:gd name="connsiteY12" fmla="*/ 596083 h 2291474"/>
                <a:gd name="connsiteX13" fmla="*/ 957315 w 1422362"/>
                <a:gd name="connsiteY13" fmla="*/ 925297 h 2291474"/>
                <a:gd name="connsiteX14" fmla="*/ 905990 w 1422362"/>
                <a:gd name="connsiteY14" fmla="*/ 595041 h 2291474"/>
                <a:gd name="connsiteX15" fmla="*/ 711016 w 1422362"/>
                <a:gd name="connsiteY15" fmla="*/ 550747 h 2291474"/>
                <a:gd name="connsiteX16" fmla="*/ 729319 w 1422362"/>
                <a:gd name="connsiteY16" fmla="*/ 938954 h 2291474"/>
                <a:gd name="connsiteX17" fmla="*/ 673525 w 1422362"/>
                <a:gd name="connsiteY17" fmla="*/ 130688 h 2291474"/>
                <a:gd name="connsiteX18" fmla="*/ 471802 w 1422362"/>
                <a:gd name="connsiteY18" fmla="*/ 127084 h 2291474"/>
                <a:gd name="connsiteX19" fmla="*/ 473286 w 1422362"/>
                <a:gd name="connsiteY19" fmla="*/ 1293254 h 2291474"/>
                <a:gd name="connsiteX20" fmla="*/ 338442 w 1422362"/>
                <a:gd name="connsiteY20" fmla="*/ 1239349 h 2291474"/>
                <a:gd name="connsiteX21" fmla="*/ 719 w 1422362"/>
                <a:gd name="connsiteY21" fmla="*/ 938672 h 2291474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14198 h 2267000"/>
                <a:gd name="connsiteX1" fmla="*/ 140932 w 1422362"/>
                <a:gd name="connsiteY1" fmla="*/ 1309972 h 2267000"/>
                <a:gd name="connsiteX2" fmla="*/ 309182 w 1422362"/>
                <a:gd name="connsiteY2" fmla="*/ 1668417 h 2267000"/>
                <a:gd name="connsiteX3" fmla="*/ 548773 w 1422362"/>
                <a:gd name="connsiteY3" fmla="*/ 1892991 h 2267000"/>
                <a:gd name="connsiteX4" fmla="*/ 582370 w 1422362"/>
                <a:gd name="connsiteY4" fmla="*/ 2253885 h 2267000"/>
                <a:gd name="connsiteX5" fmla="*/ 1253027 w 1422362"/>
                <a:gd name="connsiteY5" fmla="*/ 2267000 h 2267000"/>
                <a:gd name="connsiteX6" fmla="*/ 1262460 w 1422362"/>
                <a:gd name="connsiteY6" fmla="*/ 1943727 h 2267000"/>
                <a:gd name="connsiteX7" fmla="*/ 1421092 w 1422362"/>
                <a:gd name="connsiteY7" fmla="*/ 1083201 h 2267000"/>
                <a:gd name="connsiteX8" fmla="*/ 1369124 w 1422362"/>
                <a:gd name="connsiteY8" fmla="*/ 657405 h 2267000"/>
                <a:gd name="connsiteX9" fmla="*/ 1176719 w 1422362"/>
                <a:gd name="connsiteY9" fmla="*/ 625736 h 2267000"/>
                <a:gd name="connsiteX10" fmla="*/ 1168953 w 1422362"/>
                <a:gd name="connsiteY10" fmla="*/ 924715 h 2267000"/>
                <a:gd name="connsiteX11" fmla="*/ 1156855 w 1422362"/>
                <a:gd name="connsiteY11" fmla="*/ 613986 h 2267000"/>
                <a:gd name="connsiteX12" fmla="*/ 927050 w 1422362"/>
                <a:gd name="connsiteY12" fmla="*/ 571609 h 2267000"/>
                <a:gd name="connsiteX13" fmla="*/ 957315 w 1422362"/>
                <a:gd name="connsiteY13" fmla="*/ 900823 h 2267000"/>
                <a:gd name="connsiteX14" fmla="*/ 905990 w 1422362"/>
                <a:gd name="connsiteY14" fmla="*/ 570567 h 2267000"/>
                <a:gd name="connsiteX15" fmla="*/ 711016 w 1422362"/>
                <a:gd name="connsiteY15" fmla="*/ 526273 h 2267000"/>
                <a:gd name="connsiteX16" fmla="*/ 714846 w 1422362"/>
                <a:gd name="connsiteY16" fmla="*/ 914480 h 2267000"/>
                <a:gd name="connsiteX17" fmla="*/ 673525 w 1422362"/>
                <a:gd name="connsiteY17" fmla="*/ 106214 h 2267000"/>
                <a:gd name="connsiteX18" fmla="*/ 486275 w 1422362"/>
                <a:gd name="connsiteY18" fmla="*/ 174974 h 2267000"/>
                <a:gd name="connsiteX19" fmla="*/ 473286 w 1422362"/>
                <a:gd name="connsiteY19" fmla="*/ 1268780 h 2267000"/>
                <a:gd name="connsiteX20" fmla="*/ 338442 w 1422362"/>
                <a:gd name="connsiteY20" fmla="*/ 1214875 h 2267000"/>
                <a:gd name="connsiteX21" fmla="*/ 719 w 1422362"/>
                <a:gd name="connsiteY21" fmla="*/ 914198 h 2267000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904644 h 2257446"/>
                <a:gd name="connsiteX1" fmla="*/ 140932 w 1422362"/>
                <a:gd name="connsiteY1" fmla="*/ 1300418 h 2257446"/>
                <a:gd name="connsiteX2" fmla="*/ 309182 w 1422362"/>
                <a:gd name="connsiteY2" fmla="*/ 1658863 h 2257446"/>
                <a:gd name="connsiteX3" fmla="*/ 548773 w 1422362"/>
                <a:gd name="connsiteY3" fmla="*/ 1883437 h 2257446"/>
                <a:gd name="connsiteX4" fmla="*/ 582370 w 1422362"/>
                <a:gd name="connsiteY4" fmla="*/ 2244331 h 2257446"/>
                <a:gd name="connsiteX5" fmla="*/ 1253027 w 1422362"/>
                <a:gd name="connsiteY5" fmla="*/ 2257446 h 2257446"/>
                <a:gd name="connsiteX6" fmla="*/ 1262460 w 1422362"/>
                <a:gd name="connsiteY6" fmla="*/ 1934173 h 2257446"/>
                <a:gd name="connsiteX7" fmla="*/ 1421092 w 1422362"/>
                <a:gd name="connsiteY7" fmla="*/ 1073647 h 2257446"/>
                <a:gd name="connsiteX8" fmla="*/ 1369124 w 1422362"/>
                <a:gd name="connsiteY8" fmla="*/ 647851 h 2257446"/>
                <a:gd name="connsiteX9" fmla="*/ 1176719 w 1422362"/>
                <a:gd name="connsiteY9" fmla="*/ 616182 h 2257446"/>
                <a:gd name="connsiteX10" fmla="*/ 1168953 w 1422362"/>
                <a:gd name="connsiteY10" fmla="*/ 915161 h 2257446"/>
                <a:gd name="connsiteX11" fmla="*/ 1156855 w 1422362"/>
                <a:gd name="connsiteY11" fmla="*/ 604432 h 2257446"/>
                <a:gd name="connsiteX12" fmla="*/ 927050 w 1422362"/>
                <a:gd name="connsiteY12" fmla="*/ 562055 h 2257446"/>
                <a:gd name="connsiteX13" fmla="*/ 957315 w 1422362"/>
                <a:gd name="connsiteY13" fmla="*/ 891269 h 2257446"/>
                <a:gd name="connsiteX14" fmla="*/ 905990 w 1422362"/>
                <a:gd name="connsiteY14" fmla="*/ 561013 h 2257446"/>
                <a:gd name="connsiteX15" fmla="*/ 711016 w 1422362"/>
                <a:gd name="connsiteY15" fmla="*/ 516719 h 2257446"/>
                <a:gd name="connsiteX16" fmla="*/ 714846 w 1422362"/>
                <a:gd name="connsiteY16" fmla="*/ 904926 h 2257446"/>
                <a:gd name="connsiteX17" fmla="*/ 683174 w 1422362"/>
                <a:gd name="connsiteY17" fmla="*/ 125606 h 2257446"/>
                <a:gd name="connsiteX18" fmla="*/ 486275 w 1422362"/>
                <a:gd name="connsiteY18" fmla="*/ 165420 h 2257446"/>
                <a:gd name="connsiteX19" fmla="*/ 473286 w 1422362"/>
                <a:gd name="connsiteY19" fmla="*/ 1259226 h 2257446"/>
                <a:gd name="connsiteX20" fmla="*/ 338442 w 1422362"/>
                <a:gd name="connsiteY20" fmla="*/ 1205321 h 2257446"/>
                <a:gd name="connsiteX21" fmla="*/ 719 w 1422362"/>
                <a:gd name="connsiteY21" fmla="*/ 904644 h 2257446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73286 w 1422362"/>
                <a:gd name="connsiteY19" fmla="*/ 1255537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0 w 1494007"/>
                <a:gd name="connsiteY0" fmla="*/ 886482 h 2253757"/>
                <a:gd name="connsiteX1" fmla="*/ 212577 w 1494007"/>
                <a:gd name="connsiteY1" fmla="*/ 1296729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115210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147622"/>
                <a:gd name="connsiteX1" fmla="*/ 202929 w 1494007"/>
                <a:gd name="connsiteY1" fmla="*/ 1320850 h 2147622"/>
                <a:gd name="connsiteX2" fmla="*/ 438719 w 1494007"/>
                <a:gd name="connsiteY2" fmla="*/ 1655174 h 2147622"/>
                <a:gd name="connsiteX3" fmla="*/ 620418 w 1494007"/>
                <a:gd name="connsiteY3" fmla="*/ 1879748 h 2147622"/>
                <a:gd name="connsiteX4" fmla="*/ 654015 w 1494007"/>
                <a:gd name="connsiteY4" fmla="*/ 2115210 h 2147622"/>
                <a:gd name="connsiteX5" fmla="*/ 1339145 w 1494007"/>
                <a:gd name="connsiteY5" fmla="*/ 2147622 h 2147622"/>
                <a:gd name="connsiteX6" fmla="*/ 1334105 w 1494007"/>
                <a:gd name="connsiteY6" fmla="*/ 1930484 h 2147622"/>
                <a:gd name="connsiteX7" fmla="*/ 1492737 w 1494007"/>
                <a:gd name="connsiteY7" fmla="*/ 1069958 h 2147622"/>
                <a:gd name="connsiteX8" fmla="*/ 1440769 w 1494007"/>
                <a:gd name="connsiteY8" fmla="*/ 644162 h 2147622"/>
                <a:gd name="connsiteX9" fmla="*/ 1248364 w 1494007"/>
                <a:gd name="connsiteY9" fmla="*/ 612493 h 2147622"/>
                <a:gd name="connsiteX10" fmla="*/ 1240598 w 1494007"/>
                <a:gd name="connsiteY10" fmla="*/ 911472 h 2147622"/>
                <a:gd name="connsiteX11" fmla="*/ 1228500 w 1494007"/>
                <a:gd name="connsiteY11" fmla="*/ 600743 h 2147622"/>
                <a:gd name="connsiteX12" fmla="*/ 998695 w 1494007"/>
                <a:gd name="connsiteY12" fmla="*/ 558366 h 2147622"/>
                <a:gd name="connsiteX13" fmla="*/ 1028960 w 1494007"/>
                <a:gd name="connsiteY13" fmla="*/ 887580 h 2147622"/>
                <a:gd name="connsiteX14" fmla="*/ 977635 w 1494007"/>
                <a:gd name="connsiteY14" fmla="*/ 557324 h 2147622"/>
                <a:gd name="connsiteX15" fmla="*/ 782661 w 1494007"/>
                <a:gd name="connsiteY15" fmla="*/ 513030 h 2147622"/>
                <a:gd name="connsiteX16" fmla="*/ 786491 w 1494007"/>
                <a:gd name="connsiteY16" fmla="*/ 901237 h 2147622"/>
                <a:gd name="connsiteX17" fmla="*/ 754819 w 1494007"/>
                <a:gd name="connsiteY17" fmla="*/ 121917 h 2147622"/>
                <a:gd name="connsiteX18" fmla="*/ 557920 w 1494007"/>
                <a:gd name="connsiteY18" fmla="*/ 161731 h 2147622"/>
                <a:gd name="connsiteX19" fmla="*/ 535282 w 1494007"/>
                <a:gd name="connsiteY19" fmla="*/ 1183173 h 2147622"/>
                <a:gd name="connsiteX20" fmla="*/ 376317 w 1494007"/>
                <a:gd name="connsiteY20" fmla="*/ 1148565 h 2147622"/>
                <a:gd name="connsiteX21" fmla="*/ 0 w 1494007"/>
                <a:gd name="connsiteY21" fmla="*/ 886482 h 2147622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33149"/>
                <a:gd name="connsiteX1" fmla="*/ 227051 w 1518129"/>
                <a:gd name="connsiteY1" fmla="*/ 1320850 h 2133149"/>
                <a:gd name="connsiteX2" fmla="*/ 462841 w 1518129"/>
                <a:gd name="connsiteY2" fmla="*/ 1655174 h 2133149"/>
                <a:gd name="connsiteX3" fmla="*/ 644540 w 1518129"/>
                <a:gd name="connsiteY3" fmla="*/ 1879748 h 2133149"/>
                <a:gd name="connsiteX4" fmla="*/ 678137 w 1518129"/>
                <a:gd name="connsiteY4" fmla="*/ 2115210 h 2133149"/>
                <a:gd name="connsiteX5" fmla="*/ 1348794 w 1518129"/>
                <a:gd name="connsiteY5" fmla="*/ 2133149 h 2133149"/>
                <a:gd name="connsiteX6" fmla="*/ 1358227 w 1518129"/>
                <a:gd name="connsiteY6" fmla="*/ 1930484 h 2133149"/>
                <a:gd name="connsiteX7" fmla="*/ 1516859 w 1518129"/>
                <a:gd name="connsiteY7" fmla="*/ 1069958 h 2133149"/>
                <a:gd name="connsiteX8" fmla="*/ 1464891 w 1518129"/>
                <a:gd name="connsiteY8" fmla="*/ 644162 h 2133149"/>
                <a:gd name="connsiteX9" fmla="*/ 1272486 w 1518129"/>
                <a:gd name="connsiteY9" fmla="*/ 612493 h 2133149"/>
                <a:gd name="connsiteX10" fmla="*/ 1264720 w 1518129"/>
                <a:gd name="connsiteY10" fmla="*/ 911472 h 2133149"/>
                <a:gd name="connsiteX11" fmla="*/ 1252622 w 1518129"/>
                <a:gd name="connsiteY11" fmla="*/ 600743 h 2133149"/>
                <a:gd name="connsiteX12" fmla="*/ 1022817 w 1518129"/>
                <a:gd name="connsiteY12" fmla="*/ 558366 h 2133149"/>
                <a:gd name="connsiteX13" fmla="*/ 1053082 w 1518129"/>
                <a:gd name="connsiteY13" fmla="*/ 887580 h 2133149"/>
                <a:gd name="connsiteX14" fmla="*/ 1001757 w 1518129"/>
                <a:gd name="connsiteY14" fmla="*/ 557324 h 2133149"/>
                <a:gd name="connsiteX15" fmla="*/ 806783 w 1518129"/>
                <a:gd name="connsiteY15" fmla="*/ 513030 h 2133149"/>
                <a:gd name="connsiteX16" fmla="*/ 810613 w 1518129"/>
                <a:gd name="connsiteY16" fmla="*/ 901237 h 2133149"/>
                <a:gd name="connsiteX17" fmla="*/ 778941 w 1518129"/>
                <a:gd name="connsiteY17" fmla="*/ 121917 h 2133149"/>
                <a:gd name="connsiteX18" fmla="*/ 582042 w 1518129"/>
                <a:gd name="connsiteY18" fmla="*/ 161731 h 2133149"/>
                <a:gd name="connsiteX19" fmla="*/ 554580 w 1518129"/>
                <a:gd name="connsiteY19" fmla="*/ 1197645 h 2133149"/>
                <a:gd name="connsiteX20" fmla="*/ 419736 w 1518129"/>
                <a:gd name="connsiteY20" fmla="*/ 1153389 h 2133149"/>
                <a:gd name="connsiteX21" fmla="*/ 0 w 1518129"/>
                <a:gd name="connsiteY21" fmla="*/ 891306 h 2133149"/>
                <a:gd name="connsiteX0" fmla="*/ 0 w 1518129"/>
                <a:gd name="connsiteY0" fmla="*/ 891306 h 2115210"/>
                <a:gd name="connsiteX1" fmla="*/ 227051 w 1518129"/>
                <a:gd name="connsiteY1" fmla="*/ 1320850 h 2115210"/>
                <a:gd name="connsiteX2" fmla="*/ 462841 w 1518129"/>
                <a:gd name="connsiteY2" fmla="*/ 1655174 h 2115210"/>
                <a:gd name="connsiteX3" fmla="*/ 644540 w 1518129"/>
                <a:gd name="connsiteY3" fmla="*/ 1879748 h 2115210"/>
                <a:gd name="connsiteX4" fmla="*/ 678137 w 1518129"/>
                <a:gd name="connsiteY4" fmla="*/ 2115210 h 2115210"/>
                <a:gd name="connsiteX5" fmla="*/ 1339145 w 1518129"/>
                <a:gd name="connsiteY5" fmla="*/ 2113852 h 2115210"/>
                <a:gd name="connsiteX6" fmla="*/ 1358227 w 1518129"/>
                <a:gd name="connsiteY6" fmla="*/ 1930484 h 2115210"/>
                <a:gd name="connsiteX7" fmla="*/ 1516859 w 1518129"/>
                <a:gd name="connsiteY7" fmla="*/ 1069958 h 2115210"/>
                <a:gd name="connsiteX8" fmla="*/ 1464891 w 1518129"/>
                <a:gd name="connsiteY8" fmla="*/ 644162 h 2115210"/>
                <a:gd name="connsiteX9" fmla="*/ 1272486 w 1518129"/>
                <a:gd name="connsiteY9" fmla="*/ 612493 h 2115210"/>
                <a:gd name="connsiteX10" fmla="*/ 1264720 w 1518129"/>
                <a:gd name="connsiteY10" fmla="*/ 911472 h 2115210"/>
                <a:gd name="connsiteX11" fmla="*/ 1252622 w 1518129"/>
                <a:gd name="connsiteY11" fmla="*/ 600743 h 2115210"/>
                <a:gd name="connsiteX12" fmla="*/ 1022817 w 1518129"/>
                <a:gd name="connsiteY12" fmla="*/ 558366 h 2115210"/>
                <a:gd name="connsiteX13" fmla="*/ 1053082 w 1518129"/>
                <a:gd name="connsiteY13" fmla="*/ 887580 h 2115210"/>
                <a:gd name="connsiteX14" fmla="*/ 1001757 w 1518129"/>
                <a:gd name="connsiteY14" fmla="*/ 557324 h 2115210"/>
                <a:gd name="connsiteX15" fmla="*/ 806783 w 1518129"/>
                <a:gd name="connsiteY15" fmla="*/ 513030 h 2115210"/>
                <a:gd name="connsiteX16" fmla="*/ 810613 w 1518129"/>
                <a:gd name="connsiteY16" fmla="*/ 901237 h 2115210"/>
                <a:gd name="connsiteX17" fmla="*/ 778941 w 1518129"/>
                <a:gd name="connsiteY17" fmla="*/ 121917 h 2115210"/>
                <a:gd name="connsiteX18" fmla="*/ 582042 w 1518129"/>
                <a:gd name="connsiteY18" fmla="*/ 161731 h 2115210"/>
                <a:gd name="connsiteX19" fmla="*/ 554580 w 1518129"/>
                <a:gd name="connsiteY19" fmla="*/ 1197645 h 2115210"/>
                <a:gd name="connsiteX20" fmla="*/ 419736 w 1518129"/>
                <a:gd name="connsiteY20" fmla="*/ 1153389 h 2115210"/>
                <a:gd name="connsiteX21" fmla="*/ 0 w 1518129"/>
                <a:gd name="connsiteY21" fmla="*/ 891306 h 2115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18129" h="2115210">
                  <a:moveTo>
                    <a:pt x="0" y="891306"/>
                  </a:moveTo>
                  <a:cubicBezTo>
                    <a:pt x="124742" y="1042097"/>
                    <a:pt x="180313" y="1188925"/>
                    <a:pt x="227051" y="1320850"/>
                  </a:cubicBezTo>
                  <a:cubicBezTo>
                    <a:pt x="283134" y="1440332"/>
                    <a:pt x="360533" y="1506746"/>
                    <a:pt x="462841" y="1655174"/>
                  </a:cubicBezTo>
                  <a:cubicBezTo>
                    <a:pt x="565096" y="1757587"/>
                    <a:pt x="604529" y="1837560"/>
                    <a:pt x="644540" y="1879748"/>
                  </a:cubicBezTo>
                  <a:cubicBezTo>
                    <a:pt x="721823" y="1966655"/>
                    <a:pt x="679875" y="2008729"/>
                    <a:pt x="678137" y="2115210"/>
                  </a:cubicBezTo>
                  <a:lnTo>
                    <a:pt x="1339145" y="2113852"/>
                  </a:lnTo>
                  <a:cubicBezTo>
                    <a:pt x="1324322" y="2047548"/>
                    <a:pt x="1303318" y="2034201"/>
                    <a:pt x="1358227" y="1930484"/>
                  </a:cubicBezTo>
                  <a:cubicBezTo>
                    <a:pt x="1521981" y="1634855"/>
                    <a:pt x="1516858" y="1179685"/>
                    <a:pt x="1516859" y="1069958"/>
                  </a:cubicBezTo>
                  <a:cubicBezTo>
                    <a:pt x="1522576" y="857179"/>
                    <a:pt x="1509640" y="720406"/>
                    <a:pt x="1464891" y="644162"/>
                  </a:cubicBezTo>
                  <a:cubicBezTo>
                    <a:pt x="1396021" y="572742"/>
                    <a:pt x="1370976" y="579197"/>
                    <a:pt x="1272486" y="612493"/>
                  </a:cubicBezTo>
                  <a:cubicBezTo>
                    <a:pt x="1306205" y="707004"/>
                    <a:pt x="1275123" y="829781"/>
                    <a:pt x="1264720" y="911472"/>
                  </a:cubicBezTo>
                  <a:cubicBezTo>
                    <a:pt x="1250153" y="907906"/>
                    <a:pt x="1292939" y="659594"/>
                    <a:pt x="1252622" y="600743"/>
                  </a:cubicBezTo>
                  <a:cubicBezTo>
                    <a:pt x="1202656" y="541892"/>
                    <a:pt x="1107533" y="508148"/>
                    <a:pt x="1022817" y="558366"/>
                  </a:cubicBezTo>
                  <a:cubicBezTo>
                    <a:pt x="1086811" y="668103"/>
                    <a:pt x="1058849" y="793697"/>
                    <a:pt x="1053082" y="887580"/>
                  </a:cubicBezTo>
                  <a:cubicBezTo>
                    <a:pt x="1041532" y="883386"/>
                    <a:pt x="1071753" y="653519"/>
                    <a:pt x="1001757" y="557324"/>
                  </a:cubicBezTo>
                  <a:cubicBezTo>
                    <a:pt x="946234" y="504548"/>
                    <a:pt x="915026" y="504758"/>
                    <a:pt x="806783" y="513030"/>
                  </a:cubicBezTo>
                  <a:cubicBezTo>
                    <a:pt x="816055" y="653003"/>
                    <a:pt x="822837" y="732256"/>
                    <a:pt x="810613" y="901237"/>
                  </a:cubicBezTo>
                  <a:cubicBezTo>
                    <a:pt x="782414" y="451352"/>
                    <a:pt x="784675" y="276900"/>
                    <a:pt x="778941" y="121917"/>
                  </a:cubicBezTo>
                  <a:cubicBezTo>
                    <a:pt x="774616" y="-32693"/>
                    <a:pt x="569584" y="-61779"/>
                    <a:pt x="582042" y="161731"/>
                  </a:cubicBezTo>
                  <a:cubicBezTo>
                    <a:pt x="570378" y="380417"/>
                    <a:pt x="623442" y="1132875"/>
                    <a:pt x="554580" y="1197645"/>
                  </a:cubicBezTo>
                  <a:cubicBezTo>
                    <a:pt x="495024" y="1230412"/>
                    <a:pt x="496393" y="1222363"/>
                    <a:pt x="419736" y="1153389"/>
                  </a:cubicBezTo>
                  <a:cubicBezTo>
                    <a:pt x="331744" y="1046414"/>
                    <a:pt x="197603" y="767201"/>
                    <a:pt x="0" y="89130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86237614-27E4-4E44-AB53-441F724A66AE}"/>
                </a:ext>
              </a:extLst>
            </p:cNvPr>
            <p:cNvGrpSpPr/>
            <p:nvPr/>
          </p:nvGrpSpPr>
          <p:grpSpPr>
            <a:xfrm rot="5400000">
              <a:off x="-91119" y="4126341"/>
              <a:ext cx="1048447" cy="872955"/>
              <a:chOff x="967066" y="4263648"/>
              <a:chExt cx="670418" cy="1251022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8683E0C-15A4-46D0-831E-ED181CF631FA}"/>
                  </a:ext>
                </a:extLst>
              </p:cNvPr>
              <p:cNvSpPr/>
              <p:nvPr/>
            </p:nvSpPr>
            <p:spPr>
              <a:xfrm rot="16200000">
                <a:off x="1080146" y="4196080"/>
                <a:ext cx="457516" cy="59265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E9E7157D-D83F-4008-BAFC-FA76DE72D77D}"/>
                  </a:ext>
                </a:extLst>
              </p:cNvPr>
              <p:cNvSpPr/>
              <p:nvPr/>
            </p:nvSpPr>
            <p:spPr>
              <a:xfrm rot="16200000">
                <a:off x="858794" y="4735980"/>
                <a:ext cx="886962" cy="670418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197733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837127" y="339509"/>
            <a:ext cx="11204619" cy="5855229"/>
          </a:xfrm>
        </p:spPr>
        <p:txBody>
          <a:bodyPr/>
          <a:lstStyle/>
          <a:p>
            <a:pPr algn="l"/>
            <a:endParaRPr lang="en-IN" sz="32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9A2186A-C326-48DC-8E09-0BB48FF9D3DE}"/>
              </a:ext>
            </a:extLst>
          </p:cNvPr>
          <p:cNvGrpSpPr/>
          <p:nvPr/>
        </p:nvGrpSpPr>
        <p:grpSpPr>
          <a:xfrm>
            <a:off x="98906" y="313751"/>
            <a:ext cx="648068" cy="476518"/>
            <a:chOff x="-3373" y="3444677"/>
            <a:chExt cx="3155739" cy="1643520"/>
          </a:xfrm>
        </p:grpSpPr>
        <p:sp>
          <p:nvSpPr>
            <p:cNvPr id="4" name="Freeform 61">
              <a:extLst>
                <a:ext uri="{FF2B5EF4-FFF2-40B4-BE49-F238E27FC236}">
                  <a16:creationId xmlns:a16="http://schemas.microsoft.com/office/drawing/2014/main" id="{B69C1344-DA27-4625-A365-74DC77A0B525}"/>
                </a:ext>
              </a:extLst>
            </p:cNvPr>
            <p:cNvSpPr/>
            <p:nvPr/>
          </p:nvSpPr>
          <p:spPr>
            <a:xfrm rot="5400000">
              <a:off x="1185646" y="3121477"/>
              <a:ext cx="1643520" cy="2289920"/>
            </a:xfrm>
            <a:custGeom>
              <a:avLst/>
              <a:gdLst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31366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90042 w 1404608"/>
                <a:gd name="connsiteY10" fmla="*/ 599846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702259 w 1404608"/>
                <a:gd name="connsiteY12" fmla="*/ 629107 h 2070201"/>
                <a:gd name="connsiteX13" fmla="*/ 526694 w 1404608"/>
                <a:gd name="connsiteY13" fmla="*/ 0 h 2070201"/>
                <a:gd name="connsiteX14" fmla="*/ 468172 w 1404608"/>
                <a:gd name="connsiteY14" fmla="*/ 1338681 h 2070201"/>
                <a:gd name="connsiteX15" fmla="*/ 321868 w 1404608"/>
                <a:gd name="connsiteY15" fmla="*/ 1287475 h 2070201"/>
                <a:gd name="connsiteX16" fmla="*/ 0 w 1404608"/>
                <a:gd name="connsiteY16" fmla="*/ 1053388 h 2070201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8942 h 2075755"/>
                <a:gd name="connsiteX1" fmla="*/ 124358 w 1404608"/>
                <a:gd name="connsiteY1" fmla="*/ 1388126 h 2075755"/>
                <a:gd name="connsiteX2" fmla="*/ 292608 w 1404608"/>
                <a:gd name="connsiteY2" fmla="*/ 1746571 h 2075755"/>
                <a:gd name="connsiteX3" fmla="*/ 687628 w 1404608"/>
                <a:gd name="connsiteY3" fmla="*/ 2075755 h 2075755"/>
                <a:gd name="connsiteX4" fmla="*/ 1294790 w 1404608"/>
                <a:gd name="connsiteY4" fmla="*/ 2061125 h 2075755"/>
                <a:gd name="connsiteX5" fmla="*/ 1404518 w 1404608"/>
                <a:gd name="connsiteY5" fmla="*/ 1161355 h 2075755"/>
                <a:gd name="connsiteX6" fmla="*/ 1221638 w 1404608"/>
                <a:gd name="connsiteY6" fmla="*/ 773650 h 2075755"/>
                <a:gd name="connsiteX7" fmla="*/ 1177747 w 1404608"/>
                <a:gd name="connsiteY7" fmla="*/ 971160 h 2075755"/>
                <a:gd name="connsiteX8" fmla="*/ 980236 w 1404608"/>
                <a:gd name="connsiteY8" fmla="*/ 700498 h 2075755"/>
                <a:gd name="connsiteX9" fmla="*/ 921715 w 1404608"/>
                <a:gd name="connsiteY9" fmla="*/ 934584 h 2075755"/>
                <a:gd name="connsiteX10" fmla="*/ 738836 w 1404608"/>
                <a:gd name="connsiteY10" fmla="*/ 598085 h 2075755"/>
                <a:gd name="connsiteX11" fmla="*/ 709574 w 1404608"/>
                <a:gd name="connsiteY11" fmla="*/ 941899 h 2075755"/>
                <a:gd name="connsiteX12" fmla="*/ 526694 w 1404608"/>
                <a:gd name="connsiteY12" fmla="*/ 5554 h 2075755"/>
                <a:gd name="connsiteX13" fmla="*/ 468172 w 1404608"/>
                <a:gd name="connsiteY13" fmla="*/ 1344235 h 2075755"/>
                <a:gd name="connsiteX14" fmla="*/ 321868 w 1404608"/>
                <a:gd name="connsiteY14" fmla="*/ 1293029 h 2075755"/>
                <a:gd name="connsiteX15" fmla="*/ 0 w 1404608"/>
                <a:gd name="connsiteY15" fmla="*/ 1058942 h 2075755"/>
                <a:gd name="connsiteX0" fmla="*/ 0 w 1404608"/>
                <a:gd name="connsiteY0" fmla="*/ 1029958 h 2046771"/>
                <a:gd name="connsiteX1" fmla="*/ 124358 w 1404608"/>
                <a:gd name="connsiteY1" fmla="*/ 1359142 h 2046771"/>
                <a:gd name="connsiteX2" fmla="*/ 292608 w 1404608"/>
                <a:gd name="connsiteY2" fmla="*/ 1717587 h 2046771"/>
                <a:gd name="connsiteX3" fmla="*/ 687628 w 1404608"/>
                <a:gd name="connsiteY3" fmla="*/ 2046771 h 2046771"/>
                <a:gd name="connsiteX4" fmla="*/ 1294790 w 1404608"/>
                <a:gd name="connsiteY4" fmla="*/ 2032141 h 2046771"/>
                <a:gd name="connsiteX5" fmla="*/ 1404518 w 1404608"/>
                <a:gd name="connsiteY5" fmla="*/ 1132371 h 2046771"/>
                <a:gd name="connsiteX6" fmla="*/ 1221638 w 1404608"/>
                <a:gd name="connsiteY6" fmla="*/ 744666 h 2046771"/>
                <a:gd name="connsiteX7" fmla="*/ 1177747 w 1404608"/>
                <a:gd name="connsiteY7" fmla="*/ 942176 h 2046771"/>
                <a:gd name="connsiteX8" fmla="*/ 980236 w 1404608"/>
                <a:gd name="connsiteY8" fmla="*/ 671514 h 2046771"/>
                <a:gd name="connsiteX9" fmla="*/ 921715 w 1404608"/>
                <a:gd name="connsiteY9" fmla="*/ 905600 h 2046771"/>
                <a:gd name="connsiteX10" fmla="*/ 738836 w 1404608"/>
                <a:gd name="connsiteY10" fmla="*/ 569101 h 2046771"/>
                <a:gd name="connsiteX11" fmla="*/ 709574 w 1404608"/>
                <a:gd name="connsiteY11" fmla="*/ 912915 h 2046771"/>
                <a:gd name="connsiteX12" fmla="*/ 526694 w 1404608"/>
                <a:gd name="connsiteY12" fmla="*/ 5831 h 2046771"/>
                <a:gd name="connsiteX13" fmla="*/ 468172 w 1404608"/>
                <a:gd name="connsiteY13" fmla="*/ 1315251 h 2046771"/>
                <a:gd name="connsiteX14" fmla="*/ 321868 w 1404608"/>
                <a:gd name="connsiteY14" fmla="*/ 1264045 h 2046771"/>
                <a:gd name="connsiteX15" fmla="*/ 0 w 1404608"/>
                <a:gd name="connsiteY15" fmla="*/ 1029958 h 2046771"/>
                <a:gd name="connsiteX0" fmla="*/ 0 w 1404608"/>
                <a:gd name="connsiteY0" fmla="*/ 1024127 h 2040940"/>
                <a:gd name="connsiteX1" fmla="*/ 124358 w 1404608"/>
                <a:gd name="connsiteY1" fmla="*/ 1353311 h 2040940"/>
                <a:gd name="connsiteX2" fmla="*/ 292608 w 1404608"/>
                <a:gd name="connsiteY2" fmla="*/ 1711756 h 2040940"/>
                <a:gd name="connsiteX3" fmla="*/ 687628 w 1404608"/>
                <a:gd name="connsiteY3" fmla="*/ 2040940 h 2040940"/>
                <a:gd name="connsiteX4" fmla="*/ 1294790 w 1404608"/>
                <a:gd name="connsiteY4" fmla="*/ 2026310 h 2040940"/>
                <a:gd name="connsiteX5" fmla="*/ 1404518 w 1404608"/>
                <a:gd name="connsiteY5" fmla="*/ 1126540 h 2040940"/>
                <a:gd name="connsiteX6" fmla="*/ 1221638 w 1404608"/>
                <a:gd name="connsiteY6" fmla="*/ 738835 h 2040940"/>
                <a:gd name="connsiteX7" fmla="*/ 1177747 w 1404608"/>
                <a:gd name="connsiteY7" fmla="*/ 936345 h 2040940"/>
                <a:gd name="connsiteX8" fmla="*/ 980236 w 1404608"/>
                <a:gd name="connsiteY8" fmla="*/ 665683 h 2040940"/>
                <a:gd name="connsiteX9" fmla="*/ 921715 w 1404608"/>
                <a:gd name="connsiteY9" fmla="*/ 899769 h 2040940"/>
                <a:gd name="connsiteX10" fmla="*/ 738836 w 1404608"/>
                <a:gd name="connsiteY10" fmla="*/ 563270 h 2040940"/>
                <a:gd name="connsiteX11" fmla="*/ 709574 w 1404608"/>
                <a:gd name="connsiteY11" fmla="*/ 907084 h 2040940"/>
                <a:gd name="connsiteX12" fmla="*/ 526694 w 1404608"/>
                <a:gd name="connsiteY12" fmla="*/ 0 h 2040940"/>
                <a:gd name="connsiteX13" fmla="*/ 468172 w 1404608"/>
                <a:gd name="connsiteY13" fmla="*/ 1309420 h 2040940"/>
                <a:gd name="connsiteX14" fmla="*/ 321868 w 1404608"/>
                <a:gd name="connsiteY14" fmla="*/ 1258214 h 2040940"/>
                <a:gd name="connsiteX15" fmla="*/ 0 w 1404608"/>
                <a:gd name="connsiteY15" fmla="*/ 1024127 h 2040940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370 h 2041183"/>
                <a:gd name="connsiteX1" fmla="*/ 124358 w 1404608"/>
                <a:gd name="connsiteY1" fmla="*/ 1353554 h 2041183"/>
                <a:gd name="connsiteX2" fmla="*/ 292608 w 1404608"/>
                <a:gd name="connsiteY2" fmla="*/ 1711999 h 2041183"/>
                <a:gd name="connsiteX3" fmla="*/ 687628 w 1404608"/>
                <a:gd name="connsiteY3" fmla="*/ 2041183 h 2041183"/>
                <a:gd name="connsiteX4" fmla="*/ 1294790 w 1404608"/>
                <a:gd name="connsiteY4" fmla="*/ 2026553 h 2041183"/>
                <a:gd name="connsiteX5" fmla="*/ 1404518 w 1404608"/>
                <a:gd name="connsiteY5" fmla="*/ 1126783 h 2041183"/>
                <a:gd name="connsiteX6" fmla="*/ 1221638 w 1404608"/>
                <a:gd name="connsiteY6" fmla="*/ 739078 h 2041183"/>
                <a:gd name="connsiteX7" fmla="*/ 1177747 w 1404608"/>
                <a:gd name="connsiteY7" fmla="*/ 936588 h 2041183"/>
                <a:gd name="connsiteX8" fmla="*/ 980236 w 1404608"/>
                <a:gd name="connsiteY8" fmla="*/ 665926 h 2041183"/>
                <a:gd name="connsiteX9" fmla="*/ 921715 w 1404608"/>
                <a:gd name="connsiteY9" fmla="*/ 900012 h 2041183"/>
                <a:gd name="connsiteX10" fmla="*/ 738836 w 1404608"/>
                <a:gd name="connsiteY10" fmla="*/ 563513 h 2041183"/>
                <a:gd name="connsiteX11" fmla="*/ 709574 w 1404608"/>
                <a:gd name="connsiteY11" fmla="*/ 907327 h 2041183"/>
                <a:gd name="connsiteX12" fmla="*/ 526694 w 1404608"/>
                <a:gd name="connsiteY12" fmla="*/ 243 h 2041183"/>
                <a:gd name="connsiteX13" fmla="*/ 468172 w 1404608"/>
                <a:gd name="connsiteY13" fmla="*/ 1309663 h 2041183"/>
                <a:gd name="connsiteX14" fmla="*/ 321868 w 1404608"/>
                <a:gd name="connsiteY14" fmla="*/ 1258457 h 2041183"/>
                <a:gd name="connsiteX15" fmla="*/ 0 w 1404608"/>
                <a:gd name="connsiteY15" fmla="*/ 1024370 h 2041183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55410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36384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52597 w 1421182"/>
                <a:gd name="connsiteY6" fmla="*/ 669316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537 h 2040940"/>
                <a:gd name="connsiteX1" fmla="*/ 140932 w 1421182"/>
                <a:gd name="connsiteY1" fmla="*/ 1353311 h 2040940"/>
                <a:gd name="connsiteX2" fmla="*/ 309182 w 1421182"/>
                <a:gd name="connsiteY2" fmla="*/ 1711756 h 2040940"/>
                <a:gd name="connsiteX3" fmla="*/ 704202 w 1421182"/>
                <a:gd name="connsiteY3" fmla="*/ 2040940 h 2040940"/>
                <a:gd name="connsiteX4" fmla="*/ 1311364 w 1421182"/>
                <a:gd name="connsiteY4" fmla="*/ 2026310 h 2040940"/>
                <a:gd name="connsiteX5" fmla="*/ 1421092 w 1421182"/>
                <a:gd name="connsiteY5" fmla="*/ 1126540 h 2040940"/>
                <a:gd name="connsiteX6" fmla="*/ 1152597 w 1421182"/>
                <a:gd name="connsiteY6" fmla="*/ 669074 h 2040940"/>
                <a:gd name="connsiteX7" fmla="*/ 1168953 w 1421182"/>
                <a:gd name="connsiteY7" fmla="*/ 968054 h 2040940"/>
                <a:gd name="connsiteX8" fmla="*/ 927050 w 1421182"/>
                <a:gd name="connsiteY8" fmla="*/ 614948 h 2040940"/>
                <a:gd name="connsiteX9" fmla="*/ 957315 w 1421182"/>
                <a:gd name="connsiteY9" fmla="*/ 944162 h 2040940"/>
                <a:gd name="connsiteX10" fmla="*/ 711016 w 1421182"/>
                <a:gd name="connsiteY10" fmla="*/ 569612 h 2040940"/>
                <a:gd name="connsiteX11" fmla="*/ 729319 w 1421182"/>
                <a:gd name="connsiteY11" fmla="*/ 957819 h 2040940"/>
                <a:gd name="connsiteX12" fmla="*/ 543268 w 1421182"/>
                <a:gd name="connsiteY12" fmla="*/ 0 h 2040940"/>
                <a:gd name="connsiteX13" fmla="*/ 473286 w 1421182"/>
                <a:gd name="connsiteY13" fmla="*/ 1312119 h 2040940"/>
                <a:gd name="connsiteX14" fmla="*/ 338442 w 1421182"/>
                <a:gd name="connsiteY14" fmla="*/ 1258214 h 2040940"/>
                <a:gd name="connsiteX15" fmla="*/ 719 w 1421182"/>
                <a:gd name="connsiteY15" fmla="*/ 957537 h 2040940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26318"/>
                <a:gd name="connsiteX1" fmla="*/ 140932 w 1421182"/>
                <a:gd name="connsiteY1" fmla="*/ 1353319 h 2026318"/>
                <a:gd name="connsiteX2" fmla="*/ 309182 w 1421182"/>
                <a:gd name="connsiteY2" fmla="*/ 1711764 h 2026318"/>
                <a:gd name="connsiteX3" fmla="*/ 693290 w 1421182"/>
                <a:gd name="connsiteY3" fmla="*/ 2019121 h 2026318"/>
                <a:gd name="connsiteX4" fmla="*/ 1311364 w 1421182"/>
                <a:gd name="connsiteY4" fmla="*/ 2026318 h 2026318"/>
                <a:gd name="connsiteX5" fmla="*/ 1421092 w 1421182"/>
                <a:gd name="connsiteY5" fmla="*/ 1126548 h 2026318"/>
                <a:gd name="connsiteX6" fmla="*/ 1152597 w 1421182"/>
                <a:gd name="connsiteY6" fmla="*/ 669082 h 2026318"/>
                <a:gd name="connsiteX7" fmla="*/ 1168953 w 1421182"/>
                <a:gd name="connsiteY7" fmla="*/ 968062 h 2026318"/>
                <a:gd name="connsiteX8" fmla="*/ 927050 w 1421182"/>
                <a:gd name="connsiteY8" fmla="*/ 614956 h 2026318"/>
                <a:gd name="connsiteX9" fmla="*/ 957315 w 1421182"/>
                <a:gd name="connsiteY9" fmla="*/ 944170 h 2026318"/>
                <a:gd name="connsiteX10" fmla="*/ 711016 w 1421182"/>
                <a:gd name="connsiteY10" fmla="*/ 569620 h 2026318"/>
                <a:gd name="connsiteX11" fmla="*/ 729319 w 1421182"/>
                <a:gd name="connsiteY11" fmla="*/ 957827 h 2026318"/>
                <a:gd name="connsiteX12" fmla="*/ 543268 w 1421182"/>
                <a:gd name="connsiteY12" fmla="*/ 8 h 2026318"/>
                <a:gd name="connsiteX13" fmla="*/ 473286 w 1421182"/>
                <a:gd name="connsiteY13" fmla="*/ 1312127 h 2026318"/>
                <a:gd name="connsiteX14" fmla="*/ 338442 w 1421182"/>
                <a:gd name="connsiteY14" fmla="*/ 1258222 h 2026318"/>
                <a:gd name="connsiteX15" fmla="*/ 719 w 1421182"/>
                <a:gd name="connsiteY15" fmla="*/ 957545 h 2026318"/>
                <a:gd name="connsiteX0" fmla="*/ 719 w 1421182"/>
                <a:gd name="connsiteY0" fmla="*/ 957545 h 2295953"/>
                <a:gd name="connsiteX1" fmla="*/ 140932 w 1421182"/>
                <a:gd name="connsiteY1" fmla="*/ 1353319 h 2295953"/>
                <a:gd name="connsiteX2" fmla="*/ 309182 w 1421182"/>
                <a:gd name="connsiteY2" fmla="*/ 1711764 h 2295953"/>
                <a:gd name="connsiteX3" fmla="*/ 693290 w 1421182"/>
                <a:gd name="connsiteY3" fmla="*/ 2019121 h 2295953"/>
                <a:gd name="connsiteX4" fmla="*/ 722524 w 1421182"/>
                <a:gd name="connsiteY4" fmla="*/ 2295953 h 2295953"/>
                <a:gd name="connsiteX5" fmla="*/ 1311364 w 1421182"/>
                <a:gd name="connsiteY5" fmla="*/ 2026318 h 2295953"/>
                <a:gd name="connsiteX6" fmla="*/ 1421092 w 1421182"/>
                <a:gd name="connsiteY6" fmla="*/ 1126548 h 2295953"/>
                <a:gd name="connsiteX7" fmla="*/ 1152597 w 1421182"/>
                <a:gd name="connsiteY7" fmla="*/ 669082 h 2295953"/>
                <a:gd name="connsiteX8" fmla="*/ 1168953 w 1421182"/>
                <a:gd name="connsiteY8" fmla="*/ 968062 h 2295953"/>
                <a:gd name="connsiteX9" fmla="*/ 927050 w 1421182"/>
                <a:gd name="connsiteY9" fmla="*/ 614956 h 2295953"/>
                <a:gd name="connsiteX10" fmla="*/ 957315 w 1421182"/>
                <a:gd name="connsiteY10" fmla="*/ 944170 h 2295953"/>
                <a:gd name="connsiteX11" fmla="*/ 711016 w 1421182"/>
                <a:gd name="connsiteY11" fmla="*/ 569620 h 2295953"/>
                <a:gd name="connsiteX12" fmla="*/ 729319 w 1421182"/>
                <a:gd name="connsiteY12" fmla="*/ 957827 h 2295953"/>
                <a:gd name="connsiteX13" fmla="*/ 543268 w 1421182"/>
                <a:gd name="connsiteY13" fmla="*/ 8 h 2295953"/>
                <a:gd name="connsiteX14" fmla="*/ 473286 w 1421182"/>
                <a:gd name="connsiteY14" fmla="*/ 1312127 h 2295953"/>
                <a:gd name="connsiteX15" fmla="*/ 338442 w 1421182"/>
                <a:gd name="connsiteY15" fmla="*/ 1258222 h 2295953"/>
                <a:gd name="connsiteX16" fmla="*/ 719 w 1421182"/>
                <a:gd name="connsiteY16" fmla="*/ 957545 h 2295953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93290 w 1421182"/>
                <a:gd name="connsiteY3" fmla="*/ 2019121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26141 w 1421182"/>
                <a:gd name="connsiteY3" fmla="*/ 1985150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4785"/>
                <a:gd name="connsiteX1" fmla="*/ 140932 w 1421182"/>
                <a:gd name="connsiteY1" fmla="*/ 1353319 h 2314785"/>
                <a:gd name="connsiteX2" fmla="*/ 309182 w 1421182"/>
                <a:gd name="connsiteY2" fmla="*/ 1711764 h 2314785"/>
                <a:gd name="connsiteX3" fmla="*/ 626141 w 1421182"/>
                <a:gd name="connsiteY3" fmla="*/ 1985150 h 2314785"/>
                <a:gd name="connsiteX4" fmla="*/ 658780 w 1421182"/>
                <a:gd name="connsiteY4" fmla="*/ 2266927 h 2314785"/>
                <a:gd name="connsiteX5" fmla="*/ 1170733 w 1421182"/>
                <a:gd name="connsiteY5" fmla="*/ 2300858 h 2314785"/>
                <a:gd name="connsiteX6" fmla="*/ 1311364 w 1421182"/>
                <a:gd name="connsiteY6" fmla="*/ 2026318 h 2314785"/>
                <a:gd name="connsiteX7" fmla="*/ 1421092 w 1421182"/>
                <a:gd name="connsiteY7" fmla="*/ 1126548 h 2314785"/>
                <a:gd name="connsiteX8" fmla="*/ 1152597 w 1421182"/>
                <a:gd name="connsiteY8" fmla="*/ 669082 h 2314785"/>
                <a:gd name="connsiteX9" fmla="*/ 1168953 w 1421182"/>
                <a:gd name="connsiteY9" fmla="*/ 968062 h 2314785"/>
                <a:gd name="connsiteX10" fmla="*/ 927050 w 1421182"/>
                <a:gd name="connsiteY10" fmla="*/ 614956 h 2314785"/>
                <a:gd name="connsiteX11" fmla="*/ 957315 w 1421182"/>
                <a:gd name="connsiteY11" fmla="*/ 944170 h 2314785"/>
                <a:gd name="connsiteX12" fmla="*/ 711016 w 1421182"/>
                <a:gd name="connsiteY12" fmla="*/ 569620 h 2314785"/>
                <a:gd name="connsiteX13" fmla="*/ 729319 w 1421182"/>
                <a:gd name="connsiteY13" fmla="*/ 957827 h 2314785"/>
                <a:gd name="connsiteX14" fmla="*/ 543268 w 1421182"/>
                <a:gd name="connsiteY14" fmla="*/ 8 h 2314785"/>
                <a:gd name="connsiteX15" fmla="*/ 473286 w 1421182"/>
                <a:gd name="connsiteY15" fmla="*/ 1312127 h 2314785"/>
                <a:gd name="connsiteX16" fmla="*/ 338442 w 1421182"/>
                <a:gd name="connsiteY16" fmla="*/ 1258222 h 2314785"/>
                <a:gd name="connsiteX17" fmla="*/ 719 w 1421182"/>
                <a:gd name="connsiteY17" fmla="*/ 957545 h 2314785"/>
                <a:gd name="connsiteX0" fmla="*/ 719 w 1421182"/>
                <a:gd name="connsiteY0" fmla="*/ 957545 h 2323891"/>
                <a:gd name="connsiteX1" fmla="*/ 140932 w 1421182"/>
                <a:gd name="connsiteY1" fmla="*/ 1353319 h 2323891"/>
                <a:gd name="connsiteX2" fmla="*/ 309182 w 1421182"/>
                <a:gd name="connsiteY2" fmla="*/ 1711764 h 2323891"/>
                <a:gd name="connsiteX3" fmla="*/ 626141 w 1421182"/>
                <a:gd name="connsiteY3" fmla="*/ 1985150 h 2323891"/>
                <a:gd name="connsiteX4" fmla="*/ 658780 w 1421182"/>
                <a:gd name="connsiteY4" fmla="*/ 2266927 h 2323891"/>
                <a:gd name="connsiteX5" fmla="*/ 1170733 w 1421182"/>
                <a:gd name="connsiteY5" fmla="*/ 2300858 h 2323891"/>
                <a:gd name="connsiteX6" fmla="*/ 1311364 w 1421182"/>
                <a:gd name="connsiteY6" fmla="*/ 2026318 h 2323891"/>
                <a:gd name="connsiteX7" fmla="*/ 1421092 w 1421182"/>
                <a:gd name="connsiteY7" fmla="*/ 1126548 h 2323891"/>
                <a:gd name="connsiteX8" fmla="*/ 1152597 w 1421182"/>
                <a:gd name="connsiteY8" fmla="*/ 669082 h 2323891"/>
                <a:gd name="connsiteX9" fmla="*/ 1168953 w 1421182"/>
                <a:gd name="connsiteY9" fmla="*/ 968062 h 2323891"/>
                <a:gd name="connsiteX10" fmla="*/ 927050 w 1421182"/>
                <a:gd name="connsiteY10" fmla="*/ 614956 h 2323891"/>
                <a:gd name="connsiteX11" fmla="*/ 957315 w 1421182"/>
                <a:gd name="connsiteY11" fmla="*/ 944170 h 2323891"/>
                <a:gd name="connsiteX12" fmla="*/ 711016 w 1421182"/>
                <a:gd name="connsiteY12" fmla="*/ 569620 h 2323891"/>
                <a:gd name="connsiteX13" fmla="*/ 729319 w 1421182"/>
                <a:gd name="connsiteY13" fmla="*/ 957827 h 2323891"/>
                <a:gd name="connsiteX14" fmla="*/ 543268 w 1421182"/>
                <a:gd name="connsiteY14" fmla="*/ 8 h 2323891"/>
                <a:gd name="connsiteX15" fmla="*/ 473286 w 1421182"/>
                <a:gd name="connsiteY15" fmla="*/ 1312127 h 2323891"/>
                <a:gd name="connsiteX16" fmla="*/ 338442 w 1421182"/>
                <a:gd name="connsiteY16" fmla="*/ 1258222 h 2323891"/>
                <a:gd name="connsiteX17" fmla="*/ 719 w 1421182"/>
                <a:gd name="connsiteY17" fmla="*/ 957545 h 2323891"/>
                <a:gd name="connsiteX0" fmla="*/ 719 w 1421182"/>
                <a:gd name="connsiteY0" fmla="*/ 957545 h 2358736"/>
                <a:gd name="connsiteX1" fmla="*/ 140932 w 1421182"/>
                <a:gd name="connsiteY1" fmla="*/ 1353319 h 2358736"/>
                <a:gd name="connsiteX2" fmla="*/ 309182 w 1421182"/>
                <a:gd name="connsiteY2" fmla="*/ 1711764 h 2358736"/>
                <a:gd name="connsiteX3" fmla="*/ 626141 w 1421182"/>
                <a:gd name="connsiteY3" fmla="*/ 1985150 h 2358736"/>
                <a:gd name="connsiteX4" fmla="*/ 658780 w 1421182"/>
                <a:gd name="connsiteY4" fmla="*/ 2266927 h 2358736"/>
                <a:gd name="connsiteX5" fmla="*/ 1227989 w 1421182"/>
                <a:gd name="connsiteY5" fmla="*/ 2341644 h 2358736"/>
                <a:gd name="connsiteX6" fmla="*/ 1311364 w 1421182"/>
                <a:gd name="connsiteY6" fmla="*/ 2026318 h 2358736"/>
                <a:gd name="connsiteX7" fmla="*/ 1421092 w 1421182"/>
                <a:gd name="connsiteY7" fmla="*/ 1126548 h 2358736"/>
                <a:gd name="connsiteX8" fmla="*/ 1152597 w 1421182"/>
                <a:gd name="connsiteY8" fmla="*/ 669082 h 2358736"/>
                <a:gd name="connsiteX9" fmla="*/ 1168953 w 1421182"/>
                <a:gd name="connsiteY9" fmla="*/ 968062 h 2358736"/>
                <a:gd name="connsiteX10" fmla="*/ 927050 w 1421182"/>
                <a:gd name="connsiteY10" fmla="*/ 614956 h 2358736"/>
                <a:gd name="connsiteX11" fmla="*/ 957315 w 1421182"/>
                <a:gd name="connsiteY11" fmla="*/ 944170 h 2358736"/>
                <a:gd name="connsiteX12" fmla="*/ 711016 w 1421182"/>
                <a:gd name="connsiteY12" fmla="*/ 569620 h 2358736"/>
                <a:gd name="connsiteX13" fmla="*/ 729319 w 1421182"/>
                <a:gd name="connsiteY13" fmla="*/ 957827 h 2358736"/>
                <a:gd name="connsiteX14" fmla="*/ 543268 w 1421182"/>
                <a:gd name="connsiteY14" fmla="*/ 8 h 2358736"/>
                <a:gd name="connsiteX15" fmla="*/ 473286 w 1421182"/>
                <a:gd name="connsiteY15" fmla="*/ 1312127 h 2358736"/>
                <a:gd name="connsiteX16" fmla="*/ 338442 w 1421182"/>
                <a:gd name="connsiteY16" fmla="*/ 1258222 h 2358736"/>
                <a:gd name="connsiteX17" fmla="*/ 719 w 1421182"/>
                <a:gd name="connsiteY17" fmla="*/ 957545 h 2358736"/>
                <a:gd name="connsiteX0" fmla="*/ 719 w 1421182"/>
                <a:gd name="connsiteY0" fmla="*/ 957545 h 2341644"/>
                <a:gd name="connsiteX1" fmla="*/ 140932 w 1421182"/>
                <a:gd name="connsiteY1" fmla="*/ 1353319 h 2341644"/>
                <a:gd name="connsiteX2" fmla="*/ 309182 w 1421182"/>
                <a:gd name="connsiteY2" fmla="*/ 1711764 h 2341644"/>
                <a:gd name="connsiteX3" fmla="*/ 626141 w 1421182"/>
                <a:gd name="connsiteY3" fmla="*/ 1985150 h 2341644"/>
                <a:gd name="connsiteX4" fmla="*/ 658780 w 1421182"/>
                <a:gd name="connsiteY4" fmla="*/ 2266927 h 2341644"/>
                <a:gd name="connsiteX5" fmla="*/ 1227989 w 1421182"/>
                <a:gd name="connsiteY5" fmla="*/ 2341644 h 2341644"/>
                <a:gd name="connsiteX6" fmla="*/ 1311364 w 1421182"/>
                <a:gd name="connsiteY6" fmla="*/ 2026318 h 2341644"/>
                <a:gd name="connsiteX7" fmla="*/ 1421092 w 1421182"/>
                <a:gd name="connsiteY7" fmla="*/ 1126548 h 2341644"/>
                <a:gd name="connsiteX8" fmla="*/ 1152597 w 1421182"/>
                <a:gd name="connsiteY8" fmla="*/ 669082 h 2341644"/>
                <a:gd name="connsiteX9" fmla="*/ 1168953 w 1421182"/>
                <a:gd name="connsiteY9" fmla="*/ 968062 h 2341644"/>
                <a:gd name="connsiteX10" fmla="*/ 927050 w 1421182"/>
                <a:gd name="connsiteY10" fmla="*/ 614956 h 2341644"/>
                <a:gd name="connsiteX11" fmla="*/ 957315 w 1421182"/>
                <a:gd name="connsiteY11" fmla="*/ 944170 h 2341644"/>
                <a:gd name="connsiteX12" fmla="*/ 711016 w 1421182"/>
                <a:gd name="connsiteY12" fmla="*/ 569620 h 2341644"/>
                <a:gd name="connsiteX13" fmla="*/ 729319 w 1421182"/>
                <a:gd name="connsiteY13" fmla="*/ 957827 h 2341644"/>
                <a:gd name="connsiteX14" fmla="*/ 543268 w 1421182"/>
                <a:gd name="connsiteY14" fmla="*/ 8 h 2341644"/>
                <a:gd name="connsiteX15" fmla="*/ 473286 w 1421182"/>
                <a:gd name="connsiteY15" fmla="*/ 1312127 h 2341644"/>
                <a:gd name="connsiteX16" fmla="*/ 338442 w 1421182"/>
                <a:gd name="connsiteY16" fmla="*/ 1258222 h 2341644"/>
                <a:gd name="connsiteX17" fmla="*/ 719 w 1421182"/>
                <a:gd name="connsiteY17" fmla="*/ 957545 h 2341644"/>
                <a:gd name="connsiteX0" fmla="*/ 719 w 1421092"/>
                <a:gd name="connsiteY0" fmla="*/ 957545 h 2341644"/>
                <a:gd name="connsiteX1" fmla="*/ 140932 w 1421092"/>
                <a:gd name="connsiteY1" fmla="*/ 1353319 h 2341644"/>
                <a:gd name="connsiteX2" fmla="*/ 309182 w 1421092"/>
                <a:gd name="connsiteY2" fmla="*/ 1711764 h 2341644"/>
                <a:gd name="connsiteX3" fmla="*/ 626141 w 1421092"/>
                <a:gd name="connsiteY3" fmla="*/ 1985150 h 2341644"/>
                <a:gd name="connsiteX4" fmla="*/ 658780 w 1421092"/>
                <a:gd name="connsiteY4" fmla="*/ 2266927 h 2341644"/>
                <a:gd name="connsiteX5" fmla="*/ 1227989 w 1421092"/>
                <a:gd name="connsiteY5" fmla="*/ 2341644 h 2341644"/>
                <a:gd name="connsiteX6" fmla="*/ 1262460 w 1421092"/>
                <a:gd name="connsiteY6" fmla="*/ 1987074 h 2341644"/>
                <a:gd name="connsiteX7" fmla="*/ 1421092 w 1421092"/>
                <a:gd name="connsiteY7" fmla="*/ 1126548 h 2341644"/>
                <a:gd name="connsiteX8" fmla="*/ 1152597 w 1421092"/>
                <a:gd name="connsiteY8" fmla="*/ 669082 h 2341644"/>
                <a:gd name="connsiteX9" fmla="*/ 1168953 w 1421092"/>
                <a:gd name="connsiteY9" fmla="*/ 968062 h 2341644"/>
                <a:gd name="connsiteX10" fmla="*/ 927050 w 1421092"/>
                <a:gd name="connsiteY10" fmla="*/ 614956 h 2341644"/>
                <a:gd name="connsiteX11" fmla="*/ 957315 w 1421092"/>
                <a:gd name="connsiteY11" fmla="*/ 944170 h 2341644"/>
                <a:gd name="connsiteX12" fmla="*/ 711016 w 1421092"/>
                <a:gd name="connsiteY12" fmla="*/ 569620 h 2341644"/>
                <a:gd name="connsiteX13" fmla="*/ 729319 w 1421092"/>
                <a:gd name="connsiteY13" fmla="*/ 957827 h 2341644"/>
                <a:gd name="connsiteX14" fmla="*/ 543268 w 1421092"/>
                <a:gd name="connsiteY14" fmla="*/ 8 h 2341644"/>
                <a:gd name="connsiteX15" fmla="*/ 473286 w 1421092"/>
                <a:gd name="connsiteY15" fmla="*/ 1312127 h 2341644"/>
                <a:gd name="connsiteX16" fmla="*/ 338442 w 1421092"/>
                <a:gd name="connsiteY16" fmla="*/ 1258222 h 2341644"/>
                <a:gd name="connsiteX17" fmla="*/ 719 w 1421092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557331 w 1421109"/>
                <a:gd name="connsiteY4" fmla="*/ 2278453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01148 w 1421109"/>
                <a:gd name="connsiteY4" fmla="*/ 2297232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10754"/>
                <a:gd name="connsiteX1" fmla="*/ 140932 w 1421109"/>
                <a:gd name="connsiteY1" fmla="*/ 1353319 h 2310754"/>
                <a:gd name="connsiteX2" fmla="*/ 309182 w 1421109"/>
                <a:gd name="connsiteY2" fmla="*/ 1711764 h 2310754"/>
                <a:gd name="connsiteX3" fmla="*/ 548773 w 1421109"/>
                <a:gd name="connsiteY3" fmla="*/ 1936338 h 2310754"/>
                <a:gd name="connsiteX4" fmla="*/ 601148 w 1421109"/>
                <a:gd name="connsiteY4" fmla="*/ 2297232 h 2310754"/>
                <a:gd name="connsiteX5" fmla="*/ 1253027 w 1421109"/>
                <a:gd name="connsiteY5" fmla="*/ 2310347 h 2310754"/>
                <a:gd name="connsiteX6" fmla="*/ 1262460 w 1421109"/>
                <a:gd name="connsiteY6" fmla="*/ 1987074 h 2310754"/>
                <a:gd name="connsiteX7" fmla="*/ 1421092 w 1421109"/>
                <a:gd name="connsiteY7" fmla="*/ 1126548 h 2310754"/>
                <a:gd name="connsiteX8" fmla="*/ 1152597 w 1421109"/>
                <a:gd name="connsiteY8" fmla="*/ 669082 h 2310754"/>
                <a:gd name="connsiteX9" fmla="*/ 1168953 w 1421109"/>
                <a:gd name="connsiteY9" fmla="*/ 968062 h 2310754"/>
                <a:gd name="connsiteX10" fmla="*/ 927050 w 1421109"/>
                <a:gd name="connsiteY10" fmla="*/ 614956 h 2310754"/>
                <a:gd name="connsiteX11" fmla="*/ 957315 w 1421109"/>
                <a:gd name="connsiteY11" fmla="*/ 944170 h 2310754"/>
                <a:gd name="connsiteX12" fmla="*/ 711016 w 1421109"/>
                <a:gd name="connsiteY12" fmla="*/ 569620 h 2310754"/>
                <a:gd name="connsiteX13" fmla="*/ 729319 w 1421109"/>
                <a:gd name="connsiteY13" fmla="*/ 957827 h 2310754"/>
                <a:gd name="connsiteX14" fmla="*/ 543268 w 1421109"/>
                <a:gd name="connsiteY14" fmla="*/ 8 h 2310754"/>
                <a:gd name="connsiteX15" fmla="*/ 473286 w 1421109"/>
                <a:gd name="connsiteY15" fmla="*/ 1312127 h 2310754"/>
                <a:gd name="connsiteX16" fmla="*/ 338442 w 1421109"/>
                <a:gd name="connsiteY16" fmla="*/ 1258222 h 2310754"/>
                <a:gd name="connsiteX17" fmla="*/ 719 w 1421109"/>
                <a:gd name="connsiteY17" fmla="*/ 957545 h 2310754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601148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347"/>
                <a:gd name="connsiteX1" fmla="*/ 140932 w 1421109"/>
                <a:gd name="connsiteY1" fmla="*/ 1353319 h 2310347"/>
                <a:gd name="connsiteX2" fmla="*/ 309182 w 1421109"/>
                <a:gd name="connsiteY2" fmla="*/ 1711764 h 2310347"/>
                <a:gd name="connsiteX3" fmla="*/ 548773 w 1421109"/>
                <a:gd name="connsiteY3" fmla="*/ 1936338 h 2310347"/>
                <a:gd name="connsiteX4" fmla="*/ 582370 w 1421109"/>
                <a:gd name="connsiteY4" fmla="*/ 2297232 h 2310347"/>
                <a:gd name="connsiteX5" fmla="*/ 1253027 w 1421109"/>
                <a:gd name="connsiteY5" fmla="*/ 2310347 h 2310347"/>
                <a:gd name="connsiteX6" fmla="*/ 1262460 w 1421109"/>
                <a:gd name="connsiteY6" fmla="*/ 1987074 h 2310347"/>
                <a:gd name="connsiteX7" fmla="*/ 1421092 w 1421109"/>
                <a:gd name="connsiteY7" fmla="*/ 1126548 h 2310347"/>
                <a:gd name="connsiteX8" fmla="*/ 1152597 w 1421109"/>
                <a:gd name="connsiteY8" fmla="*/ 669082 h 2310347"/>
                <a:gd name="connsiteX9" fmla="*/ 1168953 w 1421109"/>
                <a:gd name="connsiteY9" fmla="*/ 968062 h 2310347"/>
                <a:gd name="connsiteX10" fmla="*/ 927050 w 1421109"/>
                <a:gd name="connsiteY10" fmla="*/ 614956 h 2310347"/>
                <a:gd name="connsiteX11" fmla="*/ 957315 w 1421109"/>
                <a:gd name="connsiteY11" fmla="*/ 944170 h 2310347"/>
                <a:gd name="connsiteX12" fmla="*/ 711016 w 1421109"/>
                <a:gd name="connsiteY12" fmla="*/ 569620 h 2310347"/>
                <a:gd name="connsiteX13" fmla="*/ 729319 w 1421109"/>
                <a:gd name="connsiteY13" fmla="*/ 957827 h 2310347"/>
                <a:gd name="connsiteX14" fmla="*/ 543268 w 1421109"/>
                <a:gd name="connsiteY14" fmla="*/ 8 h 2310347"/>
                <a:gd name="connsiteX15" fmla="*/ 473286 w 1421109"/>
                <a:gd name="connsiteY15" fmla="*/ 1312127 h 2310347"/>
                <a:gd name="connsiteX16" fmla="*/ 338442 w 1421109"/>
                <a:gd name="connsiteY16" fmla="*/ 1258222 h 2310347"/>
                <a:gd name="connsiteX17" fmla="*/ 719 w 1421109"/>
                <a:gd name="connsiteY17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6650"/>
                <a:gd name="connsiteY0" fmla="*/ 957545 h 2310347"/>
                <a:gd name="connsiteX1" fmla="*/ 140932 w 1426650"/>
                <a:gd name="connsiteY1" fmla="*/ 1353319 h 2310347"/>
                <a:gd name="connsiteX2" fmla="*/ 309182 w 1426650"/>
                <a:gd name="connsiteY2" fmla="*/ 1711764 h 2310347"/>
                <a:gd name="connsiteX3" fmla="*/ 548773 w 1426650"/>
                <a:gd name="connsiteY3" fmla="*/ 1936338 h 2310347"/>
                <a:gd name="connsiteX4" fmla="*/ 582370 w 1426650"/>
                <a:gd name="connsiteY4" fmla="*/ 2297232 h 2310347"/>
                <a:gd name="connsiteX5" fmla="*/ 1253027 w 1426650"/>
                <a:gd name="connsiteY5" fmla="*/ 2310347 h 2310347"/>
                <a:gd name="connsiteX6" fmla="*/ 1262460 w 1426650"/>
                <a:gd name="connsiteY6" fmla="*/ 1987074 h 2310347"/>
                <a:gd name="connsiteX7" fmla="*/ 1421092 w 1426650"/>
                <a:gd name="connsiteY7" fmla="*/ 1126548 h 2310347"/>
                <a:gd name="connsiteX8" fmla="*/ 1393246 w 1426650"/>
                <a:gd name="connsiteY8" fmla="*/ 734522 h 2310347"/>
                <a:gd name="connsiteX9" fmla="*/ 1186368 w 1426650"/>
                <a:gd name="connsiteY9" fmla="*/ 644961 h 2310347"/>
                <a:gd name="connsiteX10" fmla="*/ 1168953 w 1426650"/>
                <a:gd name="connsiteY10" fmla="*/ 968062 h 2310347"/>
                <a:gd name="connsiteX11" fmla="*/ 1156855 w 1426650"/>
                <a:gd name="connsiteY11" fmla="*/ 657333 h 2310347"/>
                <a:gd name="connsiteX12" fmla="*/ 927050 w 1426650"/>
                <a:gd name="connsiteY12" fmla="*/ 614956 h 2310347"/>
                <a:gd name="connsiteX13" fmla="*/ 957315 w 1426650"/>
                <a:gd name="connsiteY13" fmla="*/ 944170 h 2310347"/>
                <a:gd name="connsiteX14" fmla="*/ 711016 w 1426650"/>
                <a:gd name="connsiteY14" fmla="*/ 569620 h 2310347"/>
                <a:gd name="connsiteX15" fmla="*/ 729319 w 1426650"/>
                <a:gd name="connsiteY15" fmla="*/ 957827 h 2310347"/>
                <a:gd name="connsiteX16" fmla="*/ 543268 w 1426650"/>
                <a:gd name="connsiteY16" fmla="*/ 8 h 2310347"/>
                <a:gd name="connsiteX17" fmla="*/ 473286 w 1426650"/>
                <a:gd name="connsiteY17" fmla="*/ 1312127 h 2310347"/>
                <a:gd name="connsiteX18" fmla="*/ 338442 w 1426650"/>
                <a:gd name="connsiteY18" fmla="*/ 1258222 h 2310347"/>
                <a:gd name="connsiteX19" fmla="*/ 719 w 1426650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711016 w 1422362"/>
                <a:gd name="connsiteY14" fmla="*/ 569620 h 2310347"/>
                <a:gd name="connsiteX15" fmla="*/ 729319 w 1422362"/>
                <a:gd name="connsiteY15" fmla="*/ 957827 h 2310347"/>
                <a:gd name="connsiteX16" fmla="*/ 543268 w 1422362"/>
                <a:gd name="connsiteY16" fmla="*/ 8 h 2310347"/>
                <a:gd name="connsiteX17" fmla="*/ 473286 w 1422362"/>
                <a:gd name="connsiteY17" fmla="*/ 1312127 h 2310347"/>
                <a:gd name="connsiteX18" fmla="*/ 338442 w 1422362"/>
                <a:gd name="connsiteY18" fmla="*/ 1258222 h 2310347"/>
                <a:gd name="connsiteX19" fmla="*/ 719 w 1422362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5260 h 2378062"/>
                <a:gd name="connsiteX1" fmla="*/ 140932 w 1422362"/>
                <a:gd name="connsiteY1" fmla="*/ 1421034 h 2378062"/>
                <a:gd name="connsiteX2" fmla="*/ 309182 w 1422362"/>
                <a:gd name="connsiteY2" fmla="*/ 1779479 h 2378062"/>
                <a:gd name="connsiteX3" fmla="*/ 548773 w 1422362"/>
                <a:gd name="connsiteY3" fmla="*/ 2004053 h 2378062"/>
                <a:gd name="connsiteX4" fmla="*/ 582370 w 1422362"/>
                <a:gd name="connsiteY4" fmla="*/ 2364947 h 2378062"/>
                <a:gd name="connsiteX5" fmla="*/ 1253027 w 1422362"/>
                <a:gd name="connsiteY5" fmla="*/ 2378062 h 2378062"/>
                <a:gd name="connsiteX6" fmla="*/ 1262460 w 1422362"/>
                <a:gd name="connsiteY6" fmla="*/ 2054789 h 2378062"/>
                <a:gd name="connsiteX7" fmla="*/ 1421092 w 1422362"/>
                <a:gd name="connsiteY7" fmla="*/ 1194263 h 2378062"/>
                <a:gd name="connsiteX8" fmla="*/ 1369124 w 1422362"/>
                <a:gd name="connsiteY8" fmla="*/ 768467 h 2378062"/>
                <a:gd name="connsiteX9" fmla="*/ 1176719 w 1422362"/>
                <a:gd name="connsiteY9" fmla="*/ 736798 h 2378062"/>
                <a:gd name="connsiteX10" fmla="*/ 1168953 w 1422362"/>
                <a:gd name="connsiteY10" fmla="*/ 1035777 h 2378062"/>
                <a:gd name="connsiteX11" fmla="*/ 1156855 w 1422362"/>
                <a:gd name="connsiteY11" fmla="*/ 725048 h 2378062"/>
                <a:gd name="connsiteX12" fmla="*/ 927050 w 1422362"/>
                <a:gd name="connsiteY12" fmla="*/ 682671 h 2378062"/>
                <a:gd name="connsiteX13" fmla="*/ 957315 w 1422362"/>
                <a:gd name="connsiteY13" fmla="*/ 1011885 h 2378062"/>
                <a:gd name="connsiteX14" fmla="*/ 905990 w 1422362"/>
                <a:gd name="connsiteY14" fmla="*/ 681629 h 2378062"/>
                <a:gd name="connsiteX15" fmla="*/ 711016 w 1422362"/>
                <a:gd name="connsiteY15" fmla="*/ 637335 h 2378062"/>
                <a:gd name="connsiteX16" fmla="*/ 729319 w 1422362"/>
                <a:gd name="connsiteY16" fmla="*/ 1025542 h 2378062"/>
                <a:gd name="connsiteX17" fmla="*/ 543268 w 1422362"/>
                <a:gd name="connsiteY17" fmla="*/ 67723 h 2378062"/>
                <a:gd name="connsiteX18" fmla="*/ 471802 w 1422362"/>
                <a:gd name="connsiteY18" fmla="*/ 213672 h 2378062"/>
                <a:gd name="connsiteX19" fmla="*/ 473286 w 1422362"/>
                <a:gd name="connsiteY19" fmla="*/ 1379842 h 2378062"/>
                <a:gd name="connsiteX20" fmla="*/ 338442 w 1422362"/>
                <a:gd name="connsiteY20" fmla="*/ 1325937 h 2378062"/>
                <a:gd name="connsiteX21" fmla="*/ 719 w 1422362"/>
                <a:gd name="connsiteY21" fmla="*/ 1025260 h 2378062"/>
                <a:gd name="connsiteX0" fmla="*/ 719 w 1422362"/>
                <a:gd name="connsiteY0" fmla="*/ 1011512 h 2364314"/>
                <a:gd name="connsiteX1" fmla="*/ 140932 w 1422362"/>
                <a:gd name="connsiteY1" fmla="*/ 1407286 h 2364314"/>
                <a:gd name="connsiteX2" fmla="*/ 309182 w 1422362"/>
                <a:gd name="connsiteY2" fmla="*/ 1765731 h 2364314"/>
                <a:gd name="connsiteX3" fmla="*/ 548773 w 1422362"/>
                <a:gd name="connsiteY3" fmla="*/ 1990305 h 2364314"/>
                <a:gd name="connsiteX4" fmla="*/ 582370 w 1422362"/>
                <a:gd name="connsiteY4" fmla="*/ 2351199 h 2364314"/>
                <a:gd name="connsiteX5" fmla="*/ 1253027 w 1422362"/>
                <a:gd name="connsiteY5" fmla="*/ 2364314 h 2364314"/>
                <a:gd name="connsiteX6" fmla="*/ 1262460 w 1422362"/>
                <a:gd name="connsiteY6" fmla="*/ 2041041 h 2364314"/>
                <a:gd name="connsiteX7" fmla="*/ 1421092 w 1422362"/>
                <a:gd name="connsiteY7" fmla="*/ 1180515 h 2364314"/>
                <a:gd name="connsiteX8" fmla="*/ 1369124 w 1422362"/>
                <a:gd name="connsiteY8" fmla="*/ 754719 h 2364314"/>
                <a:gd name="connsiteX9" fmla="*/ 1176719 w 1422362"/>
                <a:gd name="connsiteY9" fmla="*/ 723050 h 2364314"/>
                <a:gd name="connsiteX10" fmla="*/ 1168953 w 1422362"/>
                <a:gd name="connsiteY10" fmla="*/ 1022029 h 2364314"/>
                <a:gd name="connsiteX11" fmla="*/ 1156855 w 1422362"/>
                <a:gd name="connsiteY11" fmla="*/ 711300 h 2364314"/>
                <a:gd name="connsiteX12" fmla="*/ 927050 w 1422362"/>
                <a:gd name="connsiteY12" fmla="*/ 668923 h 2364314"/>
                <a:gd name="connsiteX13" fmla="*/ 957315 w 1422362"/>
                <a:gd name="connsiteY13" fmla="*/ 998137 h 2364314"/>
                <a:gd name="connsiteX14" fmla="*/ 905990 w 1422362"/>
                <a:gd name="connsiteY14" fmla="*/ 667881 h 2364314"/>
                <a:gd name="connsiteX15" fmla="*/ 711016 w 1422362"/>
                <a:gd name="connsiteY15" fmla="*/ 623587 h 2364314"/>
                <a:gd name="connsiteX16" fmla="*/ 729319 w 1422362"/>
                <a:gd name="connsiteY16" fmla="*/ 1011794 h 2364314"/>
                <a:gd name="connsiteX17" fmla="*/ 630106 w 1422362"/>
                <a:gd name="connsiteY17" fmla="*/ 73272 h 2364314"/>
                <a:gd name="connsiteX18" fmla="*/ 471802 w 1422362"/>
                <a:gd name="connsiteY18" fmla="*/ 199924 h 2364314"/>
                <a:gd name="connsiteX19" fmla="*/ 473286 w 1422362"/>
                <a:gd name="connsiteY19" fmla="*/ 1366094 h 2364314"/>
                <a:gd name="connsiteX20" fmla="*/ 338442 w 1422362"/>
                <a:gd name="connsiteY20" fmla="*/ 1312189 h 2364314"/>
                <a:gd name="connsiteX21" fmla="*/ 719 w 1422362"/>
                <a:gd name="connsiteY21" fmla="*/ 1011512 h 2364314"/>
                <a:gd name="connsiteX0" fmla="*/ 719 w 1422362"/>
                <a:gd name="connsiteY0" fmla="*/ 938672 h 2291474"/>
                <a:gd name="connsiteX1" fmla="*/ 140932 w 1422362"/>
                <a:gd name="connsiteY1" fmla="*/ 1334446 h 2291474"/>
                <a:gd name="connsiteX2" fmla="*/ 309182 w 1422362"/>
                <a:gd name="connsiteY2" fmla="*/ 1692891 h 2291474"/>
                <a:gd name="connsiteX3" fmla="*/ 548773 w 1422362"/>
                <a:gd name="connsiteY3" fmla="*/ 1917465 h 2291474"/>
                <a:gd name="connsiteX4" fmla="*/ 582370 w 1422362"/>
                <a:gd name="connsiteY4" fmla="*/ 2278359 h 2291474"/>
                <a:gd name="connsiteX5" fmla="*/ 1253027 w 1422362"/>
                <a:gd name="connsiteY5" fmla="*/ 2291474 h 2291474"/>
                <a:gd name="connsiteX6" fmla="*/ 1262460 w 1422362"/>
                <a:gd name="connsiteY6" fmla="*/ 1968201 h 2291474"/>
                <a:gd name="connsiteX7" fmla="*/ 1421092 w 1422362"/>
                <a:gd name="connsiteY7" fmla="*/ 1107675 h 2291474"/>
                <a:gd name="connsiteX8" fmla="*/ 1369124 w 1422362"/>
                <a:gd name="connsiteY8" fmla="*/ 681879 h 2291474"/>
                <a:gd name="connsiteX9" fmla="*/ 1176719 w 1422362"/>
                <a:gd name="connsiteY9" fmla="*/ 650210 h 2291474"/>
                <a:gd name="connsiteX10" fmla="*/ 1168953 w 1422362"/>
                <a:gd name="connsiteY10" fmla="*/ 949189 h 2291474"/>
                <a:gd name="connsiteX11" fmla="*/ 1156855 w 1422362"/>
                <a:gd name="connsiteY11" fmla="*/ 638460 h 2291474"/>
                <a:gd name="connsiteX12" fmla="*/ 927050 w 1422362"/>
                <a:gd name="connsiteY12" fmla="*/ 596083 h 2291474"/>
                <a:gd name="connsiteX13" fmla="*/ 957315 w 1422362"/>
                <a:gd name="connsiteY13" fmla="*/ 925297 h 2291474"/>
                <a:gd name="connsiteX14" fmla="*/ 905990 w 1422362"/>
                <a:gd name="connsiteY14" fmla="*/ 595041 h 2291474"/>
                <a:gd name="connsiteX15" fmla="*/ 711016 w 1422362"/>
                <a:gd name="connsiteY15" fmla="*/ 550747 h 2291474"/>
                <a:gd name="connsiteX16" fmla="*/ 729319 w 1422362"/>
                <a:gd name="connsiteY16" fmla="*/ 938954 h 2291474"/>
                <a:gd name="connsiteX17" fmla="*/ 673525 w 1422362"/>
                <a:gd name="connsiteY17" fmla="*/ 130688 h 2291474"/>
                <a:gd name="connsiteX18" fmla="*/ 471802 w 1422362"/>
                <a:gd name="connsiteY18" fmla="*/ 127084 h 2291474"/>
                <a:gd name="connsiteX19" fmla="*/ 473286 w 1422362"/>
                <a:gd name="connsiteY19" fmla="*/ 1293254 h 2291474"/>
                <a:gd name="connsiteX20" fmla="*/ 338442 w 1422362"/>
                <a:gd name="connsiteY20" fmla="*/ 1239349 h 2291474"/>
                <a:gd name="connsiteX21" fmla="*/ 719 w 1422362"/>
                <a:gd name="connsiteY21" fmla="*/ 938672 h 2291474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14198 h 2267000"/>
                <a:gd name="connsiteX1" fmla="*/ 140932 w 1422362"/>
                <a:gd name="connsiteY1" fmla="*/ 1309972 h 2267000"/>
                <a:gd name="connsiteX2" fmla="*/ 309182 w 1422362"/>
                <a:gd name="connsiteY2" fmla="*/ 1668417 h 2267000"/>
                <a:gd name="connsiteX3" fmla="*/ 548773 w 1422362"/>
                <a:gd name="connsiteY3" fmla="*/ 1892991 h 2267000"/>
                <a:gd name="connsiteX4" fmla="*/ 582370 w 1422362"/>
                <a:gd name="connsiteY4" fmla="*/ 2253885 h 2267000"/>
                <a:gd name="connsiteX5" fmla="*/ 1253027 w 1422362"/>
                <a:gd name="connsiteY5" fmla="*/ 2267000 h 2267000"/>
                <a:gd name="connsiteX6" fmla="*/ 1262460 w 1422362"/>
                <a:gd name="connsiteY6" fmla="*/ 1943727 h 2267000"/>
                <a:gd name="connsiteX7" fmla="*/ 1421092 w 1422362"/>
                <a:gd name="connsiteY7" fmla="*/ 1083201 h 2267000"/>
                <a:gd name="connsiteX8" fmla="*/ 1369124 w 1422362"/>
                <a:gd name="connsiteY8" fmla="*/ 657405 h 2267000"/>
                <a:gd name="connsiteX9" fmla="*/ 1176719 w 1422362"/>
                <a:gd name="connsiteY9" fmla="*/ 625736 h 2267000"/>
                <a:gd name="connsiteX10" fmla="*/ 1168953 w 1422362"/>
                <a:gd name="connsiteY10" fmla="*/ 924715 h 2267000"/>
                <a:gd name="connsiteX11" fmla="*/ 1156855 w 1422362"/>
                <a:gd name="connsiteY11" fmla="*/ 613986 h 2267000"/>
                <a:gd name="connsiteX12" fmla="*/ 927050 w 1422362"/>
                <a:gd name="connsiteY12" fmla="*/ 571609 h 2267000"/>
                <a:gd name="connsiteX13" fmla="*/ 957315 w 1422362"/>
                <a:gd name="connsiteY13" fmla="*/ 900823 h 2267000"/>
                <a:gd name="connsiteX14" fmla="*/ 905990 w 1422362"/>
                <a:gd name="connsiteY14" fmla="*/ 570567 h 2267000"/>
                <a:gd name="connsiteX15" fmla="*/ 711016 w 1422362"/>
                <a:gd name="connsiteY15" fmla="*/ 526273 h 2267000"/>
                <a:gd name="connsiteX16" fmla="*/ 714846 w 1422362"/>
                <a:gd name="connsiteY16" fmla="*/ 914480 h 2267000"/>
                <a:gd name="connsiteX17" fmla="*/ 673525 w 1422362"/>
                <a:gd name="connsiteY17" fmla="*/ 106214 h 2267000"/>
                <a:gd name="connsiteX18" fmla="*/ 486275 w 1422362"/>
                <a:gd name="connsiteY18" fmla="*/ 174974 h 2267000"/>
                <a:gd name="connsiteX19" fmla="*/ 473286 w 1422362"/>
                <a:gd name="connsiteY19" fmla="*/ 1268780 h 2267000"/>
                <a:gd name="connsiteX20" fmla="*/ 338442 w 1422362"/>
                <a:gd name="connsiteY20" fmla="*/ 1214875 h 2267000"/>
                <a:gd name="connsiteX21" fmla="*/ 719 w 1422362"/>
                <a:gd name="connsiteY21" fmla="*/ 914198 h 2267000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904644 h 2257446"/>
                <a:gd name="connsiteX1" fmla="*/ 140932 w 1422362"/>
                <a:gd name="connsiteY1" fmla="*/ 1300418 h 2257446"/>
                <a:gd name="connsiteX2" fmla="*/ 309182 w 1422362"/>
                <a:gd name="connsiteY2" fmla="*/ 1658863 h 2257446"/>
                <a:gd name="connsiteX3" fmla="*/ 548773 w 1422362"/>
                <a:gd name="connsiteY3" fmla="*/ 1883437 h 2257446"/>
                <a:gd name="connsiteX4" fmla="*/ 582370 w 1422362"/>
                <a:gd name="connsiteY4" fmla="*/ 2244331 h 2257446"/>
                <a:gd name="connsiteX5" fmla="*/ 1253027 w 1422362"/>
                <a:gd name="connsiteY5" fmla="*/ 2257446 h 2257446"/>
                <a:gd name="connsiteX6" fmla="*/ 1262460 w 1422362"/>
                <a:gd name="connsiteY6" fmla="*/ 1934173 h 2257446"/>
                <a:gd name="connsiteX7" fmla="*/ 1421092 w 1422362"/>
                <a:gd name="connsiteY7" fmla="*/ 1073647 h 2257446"/>
                <a:gd name="connsiteX8" fmla="*/ 1369124 w 1422362"/>
                <a:gd name="connsiteY8" fmla="*/ 647851 h 2257446"/>
                <a:gd name="connsiteX9" fmla="*/ 1176719 w 1422362"/>
                <a:gd name="connsiteY9" fmla="*/ 616182 h 2257446"/>
                <a:gd name="connsiteX10" fmla="*/ 1168953 w 1422362"/>
                <a:gd name="connsiteY10" fmla="*/ 915161 h 2257446"/>
                <a:gd name="connsiteX11" fmla="*/ 1156855 w 1422362"/>
                <a:gd name="connsiteY11" fmla="*/ 604432 h 2257446"/>
                <a:gd name="connsiteX12" fmla="*/ 927050 w 1422362"/>
                <a:gd name="connsiteY12" fmla="*/ 562055 h 2257446"/>
                <a:gd name="connsiteX13" fmla="*/ 957315 w 1422362"/>
                <a:gd name="connsiteY13" fmla="*/ 891269 h 2257446"/>
                <a:gd name="connsiteX14" fmla="*/ 905990 w 1422362"/>
                <a:gd name="connsiteY14" fmla="*/ 561013 h 2257446"/>
                <a:gd name="connsiteX15" fmla="*/ 711016 w 1422362"/>
                <a:gd name="connsiteY15" fmla="*/ 516719 h 2257446"/>
                <a:gd name="connsiteX16" fmla="*/ 714846 w 1422362"/>
                <a:gd name="connsiteY16" fmla="*/ 904926 h 2257446"/>
                <a:gd name="connsiteX17" fmla="*/ 683174 w 1422362"/>
                <a:gd name="connsiteY17" fmla="*/ 125606 h 2257446"/>
                <a:gd name="connsiteX18" fmla="*/ 486275 w 1422362"/>
                <a:gd name="connsiteY18" fmla="*/ 165420 h 2257446"/>
                <a:gd name="connsiteX19" fmla="*/ 473286 w 1422362"/>
                <a:gd name="connsiteY19" fmla="*/ 1259226 h 2257446"/>
                <a:gd name="connsiteX20" fmla="*/ 338442 w 1422362"/>
                <a:gd name="connsiteY20" fmla="*/ 1205321 h 2257446"/>
                <a:gd name="connsiteX21" fmla="*/ 719 w 1422362"/>
                <a:gd name="connsiteY21" fmla="*/ 904644 h 2257446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73286 w 1422362"/>
                <a:gd name="connsiteY19" fmla="*/ 1255537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0 w 1494007"/>
                <a:gd name="connsiteY0" fmla="*/ 886482 h 2253757"/>
                <a:gd name="connsiteX1" fmla="*/ 212577 w 1494007"/>
                <a:gd name="connsiteY1" fmla="*/ 1296729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115210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147622"/>
                <a:gd name="connsiteX1" fmla="*/ 202929 w 1494007"/>
                <a:gd name="connsiteY1" fmla="*/ 1320850 h 2147622"/>
                <a:gd name="connsiteX2" fmla="*/ 438719 w 1494007"/>
                <a:gd name="connsiteY2" fmla="*/ 1655174 h 2147622"/>
                <a:gd name="connsiteX3" fmla="*/ 620418 w 1494007"/>
                <a:gd name="connsiteY3" fmla="*/ 1879748 h 2147622"/>
                <a:gd name="connsiteX4" fmla="*/ 654015 w 1494007"/>
                <a:gd name="connsiteY4" fmla="*/ 2115210 h 2147622"/>
                <a:gd name="connsiteX5" fmla="*/ 1339145 w 1494007"/>
                <a:gd name="connsiteY5" fmla="*/ 2147622 h 2147622"/>
                <a:gd name="connsiteX6" fmla="*/ 1334105 w 1494007"/>
                <a:gd name="connsiteY6" fmla="*/ 1930484 h 2147622"/>
                <a:gd name="connsiteX7" fmla="*/ 1492737 w 1494007"/>
                <a:gd name="connsiteY7" fmla="*/ 1069958 h 2147622"/>
                <a:gd name="connsiteX8" fmla="*/ 1440769 w 1494007"/>
                <a:gd name="connsiteY8" fmla="*/ 644162 h 2147622"/>
                <a:gd name="connsiteX9" fmla="*/ 1248364 w 1494007"/>
                <a:gd name="connsiteY9" fmla="*/ 612493 h 2147622"/>
                <a:gd name="connsiteX10" fmla="*/ 1240598 w 1494007"/>
                <a:gd name="connsiteY10" fmla="*/ 911472 h 2147622"/>
                <a:gd name="connsiteX11" fmla="*/ 1228500 w 1494007"/>
                <a:gd name="connsiteY11" fmla="*/ 600743 h 2147622"/>
                <a:gd name="connsiteX12" fmla="*/ 998695 w 1494007"/>
                <a:gd name="connsiteY12" fmla="*/ 558366 h 2147622"/>
                <a:gd name="connsiteX13" fmla="*/ 1028960 w 1494007"/>
                <a:gd name="connsiteY13" fmla="*/ 887580 h 2147622"/>
                <a:gd name="connsiteX14" fmla="*/ 977635 w 1494007"/>
                <a:gd name="connsiteY14" fmla="*/ 557324 h 2147622"/>
                <a:gd name="connsiteX15" fmla="*/ 782661 w 1494007"/>
                <a:gd name="connsiteY15" fmla="*/ 513030 h 2147622"/>
                <a:gd name="connsiteX16" fmla="*/ 786491 w 1494007"/>
                <a:gd name="connsiteY16" fmla="*/ 901237 h 2147622"/>
                <a:gd name="connsiteX17" fmla="*/ 754819 w 1494007"/>
                <a:gd name="connsiteY17" fmla="*/ 121917 h 2147622"/>
                <a:gd name="connsiteX18" fmla="*/ 557920 w 1494007"/>
                <a:gd name="connsiteY18" fmla="*/ 161731 h 2147622"/>
                <a:gd name="connsiteX19" fmla="*/ 535282 w 1494007"/>
                <a:gd name="connsiteY19" fmla="*/ 1183173 h 2147622"/>
                <a:gd name="connsiteX20" fmla="*/ 376317 w 1494007"/>
                <a:gd name="connsiteY20" fmla="*/ 1148565 h 2147622"/>
                <a:gd name="connsiteX21" fmla="*/ 0 w 1494007"/>
                <a:gd name="connsiteY21" fmla="*/ 886482 h 2147622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33149"/>
                <a:gd name="connsiteX1" fmla="*/ 227051 w 1518129"/>
                <a:gd name="connsiteY1" fmla="*/ 1320850 h 2133149"/>
                <a:gd name="connsiteX2" fmla="*/ 462841 w 1518129"/>
                <a:gd name="connsiteY2" fmla="*/ 1655174 h 2133149"/>
                <a:gd name="connsiteX3" fmla="*/ 644540 w 1518129"/>
                <a:gd name="connsiteY3" fmla="*/ 1879748 h 2133149"/>
                <a:gd name="connsiteX4" fmla="*/ 678137 w 1518129"/>
                <a:gd name="connsiteY4" fmla="*/ 2115210 h 2133149"/>
                <a:gd name="connsiteX5" fmla="*/ 1348794 w 1518129"/>
                <a:gd name="connsiteY5" fmla="*/ 2133149 h 2133149"/>
                <a:gd name="connsiteX6" fmla="*/ 1358227 w 1518129"/>
                <a:gd name="connsiteY6" fmla="*/ 1930484 h 2133149"/>
                <a:gd name="connsiteX7" fmla="*/ 1516859 w 1518129"/>
                <a:gd name="connsiteY7" fmla="*/ 1069958 h 2133149"/>
                <a:gd name="connsiteX8" fmla="*/ 1464891 w 1518129"/>
                <a:gd name="connsiteY8" fmla="*/ 644162 h 2133149"/>
                <a:gd name="connsiteX9" fmla="*/ 1272486 w 1518129"/>
                <a:gd name="connsiteY9" fmla="*/ 612493 h 2133149"/>
                <a:gd name="connsiteX10" fmla="*/ 1264720 w 1518129"/>
                <a:gd name="connsiteY10" fmla="*/ 911472 h 2133149"/>
                <a:gd name="connsiteX11" fmla="*/ 1252622 w 1518129"/>
                <a:gd name="connsiteY11" fmla="*/ 600743 h 2133149"/>
                <a:gd name="connsiteX12" fmla="*/ 1022817 w 1518129"/>
                <a:gd name="connsiteY12" fmla="*/ 558366 h 2133149"/>
                <a:gd name="connsiteX13" fmla="*/ 1053082 w 1518129"/>
                <a:gd name="connsiteY13" fmla="*/ 887580 h 2133149"/>
                <a:gd name="connsiteX14" fmla="*/ 1001757 w 1518129"/>
                <a:gd name="connsiteY14" fmla="*/ 557324 h 2133149"/>
                <a:gd name="connsiteX15" fmla="*/ 806783 w 1518129"/>
                <a:gd name="connsiteY15" fmla="*/ 513030 h 2133149"/>
                <a:gd name="connsiteX16" fmla="*/ 810613 w 1518129"/>
                <a:gd name="connsiteY16" fmla="*/ 901237 h 2133149"/>
                <a:gd name="connsiteX17" fmla="*/ 778941 w 1518129"/>
                <a:gd name="connsiteY17" fmla="*/ 121917 h 2133149"/>
                <a:gd name="connsiteX18" fmla="*/ 582042 w 1518129"/>
                <a:gd name="connsiteY18" fmla="*/ 161731 h 2133149"/>
                <a:gd name="connsiteX19" fmla="*/ 554580 w 1518129"/>
                <a:gd name="connsiteY19" fmla="*/ 1197645 h 2133149"/>
                <a:gd name="connsiteX20" fmla="*/ 419736 w 1518129"/>
                <a:gd name="connsiteY20" fmla="*/ 1153389 h 2133149"/>
                <a:gd name="connsiteX21" fmla="*/ 0 w 1518129"/>
                <a:gd name="connsiteY21" fmla="*/ 891306 h 2133149"/>
                <a:gd name="connsiteX0" fmla="*/ 0 w 1518129"/>
                <a:gd name="connsiteY0" fmla="*/ 891306 h 2115210"/>
                <a:gd name="connsiteX1" fmla="*/ 227051 w 1518129"/>
                <a:gd name="connsiteY1" fmla="*/ 1320850 h 2115210"/>
                <a:gd name="connsiteX2" fmla="*/ 462841 w 1518129"/>
                <a:gd name="connsiteY2" fmla="*/ 1655174 h 2115210"/>
                <a:gd name="connsiteX3" fmla="*/ 644540 w 1518129"/>
                <a:gd name="connsiteY3" fmla="*/ 1879748 h 2115210"/>
                <a:gd name="connsiteX4" fmla="*/ 678137 w 1518129"/>
                <a:gd name="connsiteY4" fmla="*/ 2115210 h 2115210"/>
                <a:gd name="connsiteX5" fmla="*/ 1339145 w 1518129"/>
                <a:gd name="connsiteY5" fmla="*/ 2113852 h 2115210"/>
                <a:gd name="connsiteX6" fmla="*/ 1358227 w 1518129"/>
                <a:gd name="connsiteY6" fmla="*/ 1930484 h 2115210"/>
                <a:gd name="connsiteX7" fmla="*/ 1516859 w 1518129"/>
                <a:gd name="connsiteY7" fmla="*/ 1069958 h 2115210"/>
                <a:gd name="connsiteX8" fmla="*/ 1464891 w 1518129"/>
                <a:gd name="connsiteY8" fmla="*/ 644162 h 2115210"/>
                <a:gd name="connsiteX9" fmla="*/ 1272486 w 1518129"/>
                <a:gd name="connsiteY9" fmla="*/ 612493 h 2115210"/>
                <a:gd name="connsiteX10" fmla="*/ 1264720 w 1518129"/>
                <a:gd name="connsiteY10" fmla="*/ 911472 h 2115210"/>
                <a:gd name="connsiteX11" fmla="*/ 1252622 w 1518129"/>
                <a:gd name="connsiteY11" fmla="*/ 600743 h 2115210"/>
                <a:gd name="connsiteX12" fmla="*/ 1022817 w 1518129"/>
                <a:gd name="connsiteY12" fmla="*/ 558366 h 2115210"/>
                <a:gd name="connsiteX13" fmla="*/ 1053082 w 1518129"/>
                <a:gd name="connsiteY13" fmla="*/ 887580 h 2115210"/>
                <a:gd name="connsiteX14" fmla="*/ 1001757 w 1518129"/>
                <a:gd name="connsiteY14" fmla="*/ 557324 h 2115210"/>
                <a:gd name="connsiteX15" fmla="*/ 806783 w 1518129"/>
                <a:gd name="connsiteY15" fmla="*/ 513030 h 2115210"/>
                <a:gd name="connsiteX16" fmla="*/ 810613 w 1518129"/>
                <a:gd name="connsiteY16" fmla="*/ 901237 h 2115210"/>
                <a:gd name="connsiteX17" fmla="*/ 778941 w 1518129"/>
                <a:gd name="connsiteY17" fmla="*/ 121917 h 2115210"/>
                <a:gd name="connsiteX18" fmla="*/ 582042 w 1518129"/>
                <a:gd name="connsiteY18" fmla="*/ 161731 h 2115210"/>
                <a:gd name="connsiteX19" fmla="*/ 554580 w 1518129"/>
                <a:gd name="connsiteY19" fmla="*/ 1197645 h 2115210"/>
                <a:gd name="connsiteX20" fmla="*/ 419736 w 1518129"/>
                <a:gd name="connsiteY20" fmla="*/ 1153389 h 2115210"/>
                <a:gd name="connsiteX21" fmla="*/ 0 w 1518129"/>
                <a:gd name="connsiteY21" fmla="*/ 891306 h 2115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18129" h="2115210">
                  <a:moveTo>
                    <a:pt x="0" y="891306"/>
                  </a:moveTo>
                  <a:cubicBezTo>
                    <a:pt x="124742" y="1042097"/>
                    <a:pt x="180313" y="1188925"/>
                    <a:pt x="227051" y="1320850"/>
                  </a:cubicBezTo>
                  <a:cubicBezTo>
                    <a:pt x="283134" y="1440332"/>
                    <a:pt x="360533" y="1506746"/>
                    <a:pt x="462841" y="1655174"/>
                  </a:cubicBezTo>
                  <a:cubicBezTo>
                    <a:pt x="565096" y="1757587"/>
                    <a:pt x="604529" y="1837560"/>
                    <a:pt x="644540" y="1879748"/>
                  </a:cubicBezTo>
                  <a:cubicBezTo>
                    <a:pt x="721823" y="1966655"/>
                    <a:pt x="679875" y="2008729"/>
                    <a:pt x="678137" y="2115210"/>
                  </a:cubicBezTo>
                  <a:lnTo>
                    <a:pt x="1339145" y="2113852"/>
                  </a:lnTo>
                  <a:cubicBezTo>
                    <a:pt x="1324322" y="2047548"/>
                    <a:pt x="1303318" y="2034201"/>
                    <a:pt x="1358227" y="1930484"/>
                  </a:cubicBezTo>
                  <a:cubicBezTo>
                    <a:pt x="1521981" y="1634855"/>
                    <a:pt x="1516858" y="1179685"/>
                    <a:pt x="1516859" y="1069958"/>
                  </a:cubicBezTo>
                  <a:cubicBezTo>
                    <a:pt x="1522576" y="857179"/>
                    <a:pt x="1509640" y="720406"/>
                    <a:pt x="1464891" y="644162"/>
                  </a:cubicBezTo>
                  <a:cubicBezTo>
                    <a:pt x="1396021" y="572742"/>
                    <a:pt x="1370976" y="579197"/>
                    <a:pt x="1272486" y="612493"/>
                  </a:cubicBezTo>
                  <a:cubicBezTo>
                    <a:pt x="1306205" y="707004"/>
                    <a:pt x="1275123" y="829781"/>
                    <a:pt x="1264720" y="911472"/>
                  </a:cubicBezTo>
                  <a:cubicBezTo>
                    <a:pt x="1250153" y="907906"/>
                    <a:pt x="1292939" y="659594"/>
                    <a:pt x="1252622" y="600743"/>
                  </a:cubicBezTo>
                  <a:cubicBezTo>
                    <a:pt x="1202656" y="541892"/>
                    <a:pt x="1107533" y="508148"/>
                    <a:pt x="1022817" y="558366"/>
                  </a:cubicBezTo>
                  <a:cubicBezTo>
                    <a:pt x="1086811" y="668103"/>
                    <a:pt x="1058849" y="793697"/>
                    <a:pt x="1053082" y="887580"/>
                  </a:cubicBezTo>
                  <a:cubicBezTo>
                    <a:pt x="1041532" y="883386"/>
                    <a:pt x="1071753" y="653519"/>
                    <a:pt x="1001757" y="557324"/>
                  </a:cubicBezTo>
                  <a:cubicBezTo>
                    <a:pt x="946234" y="504548"/>
                    <a:pt x="915026" y="504758"/>
                    <a:pt x="806783" y="513030"/>
                  </a:cubicBezTo>
                  <a:cubicBezTo>
                    <a:pt x="816055" y="653003"/>
                    <a:pt x="822837" y="732256"/>
                    <a:pt x="810613" y="901237"/>
                  </a:cubicBezTo>
                  <a:cubicBezTo>
                    <a:pt x="782414" y="451352"/>
                    <a:pt x="784675" y="276900"/>
                    <a:pt x="778941" y="121917"/>
                  </a:cubicBezTo>
                  <a:cubicBezTo>
                    <a:pt x="774616" y="-32693"/>
                    <a:pt x="569584" y="-61779"/>
                    <a:pt x="582042" y="161731"/>
                  </a:cubicBezTo>
                  <a:cubicBezTo>
                    <a:pt x="570378" y="380417"/>
                    <a:pt x="623442" y="1132875"/>
                    <a:pt x="554580" y="1197645"/>
                  </a:cubicBezTo>
                  <a:cubicBezTo>
                    <a:pt x="495024" y="1230412"/>
                    <a:pt x="496393" y="1222363"/>
                    <a:pt x="419736" y="1153389"/>
                  </a:cubicBezTo>
                  <a:cubicBezTo>
                    <a:pt x="331744" y="1046414"/>
                    <a:pt x="197603" y="767201"/>
                    <a:pt x="0" y="89130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86237614-27E4-4E44-AB53-441F724A66AE}"/>
                </a:ext>
              </a:extLst>
            </p:cNvPr>
            <p:cNvGrpSpPr/>
            <p:nvPr/>
          </p:nvGrpSpPr>
          <p:grpSpPr>
            <a:xfrm rot="5400000">
              <a:off x="-91119" y="4126341"/>
              <a:ext cx="1048447" cy="872955"/>
              <a:chOff x="967066" y="4263648"/>
              <a:chExt cx="670418" cy="1251022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8683E0C-15A4-46D0-831E-ED181CF631FA}"/>
                  </a:ext>
                </a:extLst>
              </p:cNvPr>
              <p:cNvSpPr/>
              <p:nvPr/>
            </p:nvSpPr>
            <p:spPr>
              <a:xfrm rot="16200000">
                <a:off x="1080146" y="4196080"/>
                <a:ext cx="457516" cy="59265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E9E7157D-D83F-4008-BAFC-FA76DE72D77D}"/>
                  </a:ext>
                </a:extLst>
              </p:cNvPr>
              <p:cNvSpPr/>
              <p:nvPr/>
            </p:nvSpPr>
            <p:spPr>
              <a:xfrm rot="16200000">
                <a:off x="858794" y="4735980"/>
                <a:ext cx="886962" cy="670418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900158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837127" y="339510"/>
            <a:ext cx="11204619" cy="4477190"/>
          </a:xfrm>
        </p:spPr>
        <p:txBody>
          <a:bodyPr/>
          <a:lstStyle/>
          <a:p>
            <a:pPr algn="l"/>
            <a:r>
              <a:rPr lang="en-IN" sz="3200" b="1" dirty="0"/>
              <a:t>Line </a:t>
            </a:r>
            <a:r>
              <a:rPr lang="en-IN" sz="3200" b="1" dirty="0" smtClean="0"/>
              <a:t>Plots:</a:t>
            </a:r>
            <a:endParaRPr lang="en-IN" sz="3200" b="1" dirty="0"/>
          </a:p>
          <a:p>
            <a:pPr algn="l"/>
            <a:endParaRPr lang="en-IN" sz="3200" dirty="0"/>
          </a:p>
          <a:p>
            <a:pPr algn="l"/>
            <a:r>
              <a:rPr lang="en-IN" sz="3200" dirty="0"/>
              <a:t>Line plots can be created </a:t>
            </a:r>
            <a:r>
              <a:rPr lang="en-IN" sz="3200" dirty="0" smtClean="0"/>
              <a:t>by Matplotlib's </a:t>
            </a:r>
            <a:r>
              <a:rPr lang="en-IN" sz="3200" dirty="0"/>
              <a:t>pyplot library. </a:t>
            </a:r>
            <a:endParaRPr lang="en-IN" sz="3200" dirty="0" smtClean="0"/>
          </a:p>
          <a:p>
            <a:pPr algn="l"/>
            <a:endParaRPr lang="en-IN" sz="3200" dirty="0"/>
          </a:p>
          <a:p>
            <a:pPr algn="l"/>
            <a:r>
              <a:rPr lang="en-IN" sz="3200" dirty="0" smtClean="0"/>
              <a:t>To </a:t>
            </a:r>
            <a:r>
              <a:rPr lang="en-IN" sz="3200" dirty="0"/>
              <a:t>build a line plot, first import Matplotlib. It is a standard convention to import Matplotlib's pyplot library as </a:t>
            </a:r>
            <a:r>
              <a:rPr lang="en-IN" sz="3200" dirty="0" err="1"/>
              <a:t>plt</a:t>
            </a:r>
            <a:r>
              <a:rPr lang="en-IN" sz="3200" dirty="0"/>
              <a:t>. </a:t>
            </a:r>
            <a:endParaRPr lang="en-IN" sz="3200" dirty="0" smtClean="0"/>
          </a:p>
          <a:p>
            <a:pPr algn="l"/>
            <a:endParaRPr lang="en-US" sz="3200" dirty="0" smtClean="0"/>
          </a:p>
          <a:p>
            <a:pPr algn="l"/>
            <a:r>
              <a:rPr lang="en-IN" sz="3200" dirty="0"/>
              <a:t>To build </a:t>
            </a:r>
            <a:r>
              <a:rPr lang="en-IN" sz="3200" dirty="0" smtClean="0"/>
              <a:t>first </a:t>
            </a:r>
            <a:r>
              <a:rPr lang="en-IN" sz="3200" dirty="0"/>
              <a:t>plot, we will also use </a:t>
            </a:r>
            <a:r>
              <a:rPr lang="en-IN" sz="3200" dirty="0" smtClean="0"/>
              <a:t>numpy library. </a:t>
            </a:r>
            <a:endParaRPr lang="en-IN" sz="32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9A2186A-C326-48DC-8E09-0BB48FF9D3DE}"/>
              </a:ext>
            </a:extLst>
          </p:cNvPr>
          <p:cNvGrpSpPr/>
          <p:nvPr/>
        </p:nvGrpSpPr>
        <p:grpSpPr>
          <a:xfrm>
            <a:off x="98906" y="313751"/>
            <a:ext cx="648068" cy="476518"/>
            <a:chOff x="-3373" y="3444677"/>
            <a:chExt cx="3155739" cy="1643520"/>
          </a:xfrm>
        </p:grpSpPr>
        <p:sp>
          <p:nvSpPr>
            <p:cNvPr id="4" name="Freeform 61">
              <a:extLst>
                <a:ext uri="{FF2B5EF4-FFF2-40B4-BE49-F238E27FC236}">
                  <a16:creationId xmlns:a16="http://schemas.microsoft.com/office/drawing/2014/main" id="{B69C1344-DA27-4625-A365-74DC77A0B525}"/>
                </a:ext>
              </a:extLst>
            </p:cNvPr>
            <p:cNvSpPr/>
            <p:nvPr/>
          </p:nvSpPr>
          <p:spPr>
            <a:xfrm rot="5400000">
              <a:off x="1185646" y="3121477"/>
              <a:ext cx="1643520" cy="2289920"/>
            </a:xfrm>
            <a:custGeom>
              <a:avLst/>
              <a:gdLst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31366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90042 w 1404608"/>
                <a:gd name="connsiteY10" fmla="*/ 599846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702259 w 1404608"/>
                <a:gd name="connsiteY12" fmla="*/ 629107 h 2070201"/>
                <a:gd name="connsiteX13" fmla="*/ 526694 w 1404608"/>
                <a:gd name="connsiteY13" fmla="*/ 0 h 2070201"/>
                <a:gd name="connsiteX14" fmla="*/ 468172 w 1404608"/>
                <a:gd name="connsiteY14" fmla="*/ 1338681 h 2070201"/>
                <a:gd name="connsiteX15" fmla="*/ 321868 w 1404608"/>
                <a:gd name="connsiteY15" fmla="*/ 1287475 h 2070201"/>
                <a:gd name="connsiteX16" fmla="*/ 0 w 1404608"/>
                <a:gd name="connsiteY16" fmla="*/ 1053388 h 2070201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8942 h 2075755"/>
                <a:gd name="connsiteX1" fmla="*/ 124358 w 1404608"/>
                <a:gd name="connsiteY1" fmla="*/ 1388126 h 2075755"/>
                <a:gd name="connsiteX2" fmla="*/ 292608 w 1404608"/>
                <a:gd name="connsiteY2" fmla="*/ 1746571 h 2075755"/>
                <a:gd name="connsiteX3" fmla="*/ 687628 w 1404608"/>
                <a:gd name="connsiteY3" fmla="*/ 2075755 h 2075755"/>
                <a:gd name="connsiteX4" fmla="*/ 1294790 w 1404608"/>
                <a:gd name="connsiteY4" fmla="*/ 2061125 h 2075755"/>
                <a:gd name="connsiteX5" fmla="*/ 1404518 w 1404608"/>
                <a:gd name="connsiteY5" fmla="*/ 1161355 h 2075755"/>
                <a:gd name="connsiteX6" fmla="*/ 1221638 w 1404608"/>
                <a:gd name="connsiteY6" fmla="*/ 773650 h 2075755"/>
                <a:gd name="connsiteX7" fmla="*/ 1177747 w 1404608"/>
                <a:gd name="connsiteY7" fmla="*/ 971160 h 2075755"/>
                <a:gd name="connsiteX8" fmla="*/ 980236 w 1404608"/>
                <a:gd name="connsiteY8" fmla="*/ 700498 h 2075755"/>
                <a:gd name="connsiteX9" fmla="*/ 921715 w 1404608"/>
                <a:gd name="connsiteY9" fmla="*/ 934584 h 2075755"/>
                <a:gd name="connsiteX10" fmla="*/ 738836 w 1404608"/>
                <a:gd name="connsiteY10" fmla="*/ 598085 h 2075755"/>
                <a:gd name="connsiteX11" fmla="*/ 709574 w 1404608"/>
                <a:gd name="connsiteY11" fmla="*/ 941899 h 2075755"/>
                <a:gd name="connsiteX12" fmla="*/ 526694 w 1404608"/>
                <a:gd name="connsiteY12" fmla="*/ 5554 h 2075755"/>
                <a:gd name="connsiteX13" fmla="*/ 468172 w 1404608"/>
                <a:gd name="connsiteY13" fmla="*/ 1344235 h 2075755"/>
                <a:gd name="connsiteX14" fmla="*/ 321868 w 1404608"/>
                <a:gd name="connsiteY14" fmla="*/ 1293029 h 2075755"/>
                <a:gd name="connsiteX15" fmla="*/ 0 w 1404608"/>
                <a:gd name="connsiteY15" fmla="*/ 1058942 h 2075755"/>
                <a:gd name="connsiteX0" fmla="*/ 0 w 1404608"/>
                <a:gd name="connsiteY0" fmla="*/ 1029958 h 2046771"/>
                <a:gd name="connsiteX1" fmla="*/ 124358 w 1404608"/>
                <a:gd name="connsiteY1" fmla="*/ 1359142 h 2046771"/>
                <a:gd name="connsiteX2" fmla="*/ 292608 w 1404608"/>
                <a:gd name="connsiteY2" fmla="*/ 1717587 h 2046771"/>
                <a:gd name="connsiteX3" fmla="*/ 687628 w 1404608"/>
                <a:gd name="connsiteY3" fmla="*/ 2046771 h 2046771"/>
                <a:gd name="connsiteX4" fmla="*/ 1294790 w 1404608"/>
                <a:gd name="connsiteY4" fmla="*/ 2032141 h 2046771"/>
                <a:gd name="connsiteX5" fmla="*/ 1404518 w 1404608"/>
                <a:gd name="connsiteY5" fmla="*/ 1132371 h 2046771"/>
                <a:gd name="connsiteX6" fmla="*/ 1221638 w 1404608"/>
                <a:gd name="connsiteY6" fmla="*/ 744666 h 2046771"/>
                <a:gd name="connsiteX7" fmla="*/ 1177747 w 1404608"/>
                <a:gd name="connsiteY7" fmla="*/ 942176 h 2046771"/>
                <a:gd name="connsiteX8" fmla="*/ 980236 w 1404608"/>
                <a:gd name="connsiteY8" fmla="*/ 671514 h 2046771"/>
                <a:gd name="connsiteX9" fmla="*/ 921715 w 1404608"/>
                <a:gd name="connsiteY9" fmla="*/ 905600 h 2046771"/>
                <a:gd name="connsiteX10" fmla="*/ 738836 w 1404608"/>
                <a:gd name="connsiteY10" fmla="*/ 569101 h 2046771"/>
                <a:gd name="connsiteX11" fmla="*/ 709574 w 1404608"/>
                <a:gd name="connsiteY11" fmla="*/ 912915 h 2046771"/>
                <a:gd name="connsiteX12" fmla="*/ 526694 w 1404608"/>
                <a:gd name="connsiteY12" fmla="*/ 5831 h 2046771"/>
                <a:gd name="connsiteX13" fmla="*/ 468172 w 1404608"/>
                <a:gd name="connsiteY13" fmla="*/ 1315251 h 2046771"/>
                <a:gd name="connsiteX14" fmla="*/ 321868 w 1404608"/>
                <a:gd name="connsiteY14" fmla="*/ 1264045 h 2046771"/>
                <a:gd name="connsiteX15" fmla="*/ 0 w 1404608"/>
                <a:gd name="connsiteY15" fmla="*/ 1029958 h 2046771"/>
                <a:gd name="connsiteX0" fmla="*/ 0 w 1404608"/>
                <a:gd name="connsiteY0" fmla="*/ 1024127 h 2040940"/>
                <a:gd name="connsiteX1" fmla="*/ 124358 w 1404608"/>
                <a:gd name="connsiteY1" fmla="*/ 1353311 h 2040940"/>
                <a:gd name="connsiteX2" fmla="*/ 292608 w 1404608"/>
                <a:gd name="connsiteY2" fmla="*/ 1711756 h 2040940"/>
                <a:gd name="connsiteX3" fmla="*/ 687628 w 1404608"/>
                <a:gd name="connsiteY3" fmla="*/ 2040940 h 2040940"/>
                <a:gd name="connsiteX4" fmla="*/ 1294790 w 1404608"/>
                <a:gd name="connsiteY4" fmla="*/ 2026310 h 2040940"/>
                <a:gd name="connsiteX5" fmla="*/ 1404518 w 1404608"/>
                <a:gd name="connsiteY5" fmla="*/ 1126540 h 2040940"/>
                <a:gd name="connsiteX6" fmla="*/ 1221638 w 1404608"/>
                <a:gd name="connsiteY6" fmla="*/ 738835 h 2040940"/>
                <a:gd name="connsiteX7" fmla="*/ 1177747 w 1404608"/>
                <a:gd name="connsiteY7" fmla="*/ 936345 h 2040940"/>
                <a:gd name="connsiteX8" fmla="*/ 980236 w 1404608"/>
                <a:gd name="connsiteY8" fmla="*/ 665683 h 2040940"/>
                <a:gd name="connsiteX9" fmla="*/ 921715 w 1404608"/>
                <a:gd name="connsiteY9" fmla="*/ 899769 h 2040940"/>
                <a:gd name="connsiteX10" fmla="*/ 738836 w 1404608"/>
                <a:gd name="connsiteY10" fmla="*/ 563270 h 2040940"/>
                <a:gd name="connsiteX11" fmla="*/ 709574 w 1404608"/>
                <a:gd name="connsiteY11" fmla="*/ 907084 h 2040940"/>
                <a:gd name="connsiteX12" fmla="*/ 526694 w 1404608"/>
                <a:gd name="connsiteY12" fmla="*/ 0 h 2040940"/>
                <a:gd name="connsiteX13" fmla="*/ 468172 w 1404608"/>
                <a:gd name="connsiteY13" fmla="*/ 1309420 h 2040940"/>
                <a:gd name="connsiteX14" fmla="*/ 321868 w 1404608"/>
                <a:gd name="connsiteY14" fmla="*/ 1258214 h 2040940"/>
                <a:gd name="connsiteX15" fmla="*/ 0 w 1404608"/>
                <a:gd name="connsiteY15" fmla="*/ 1024127 h 2040940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370 h 2041183"/>
                <a:gd name="connsiteX1" fmla="*/ 124358 w 1404608"/>
                <a:gd name="connsiteY1" fmla="*/ 1353554 h 2041183"/>
                <a:gd name="connsiteX2" fmla="*/ 292608 w 1404608"/>
                <a:gd name="connsiteY2" fmla="*/ 1711999 h 2041183"/>
                <a:gd name="connsiteX3" fmla="*/ 687628 w 1404608"/>
                <a:gd name="connsiteY3" fmla="*/ 2041183 h 2041183"/>
                <a:gd name="connsiteX4" fmla="*/ 1294790 w 1404608"/>
                <a:gd name="connsiteY4" fmla="*/ 2026553 h 2041183"/>
                <a:gd name="connsiteX5" fmla="*/ 1404518 w 1404608"/>
                <a:gd name="connsiteY5" fmla="*/ 1126783 h 2041183"/>
                <a:gd name="connsiteX6" fmla="*/ 1221638 w 1404608"/>
                <a:gd name="connsiteY6" fmla="*/ 739078 h 2041183"/>
                <a:gd name="connsiteX7" fmla="*/ 1177747 w 1404608"/>
                <a:gd name="connsiteY7" fmla="*/ 936588 h 2041183"/>
                <a:gd name="connsiteX8" fmla="*/ 980236 w 1404608"/>
                <a:gd name="connsiteY8" fmla="*/ 665926 h 2041183"/>
                <a:gd name="connsiteX9" fmla="*/ 921715 w 1404608"/>
                <a:gd name="connsiteY9" fmla="*/ 900012 h 2041183"/>
                <a:gd name="connsiteX10" fmla="*/ 738836 w 1404608"/>
                <a:gd name="connsiteY10" fmla="*/ 563513 h 2041183"/>
                <a:gd name="connsiteX11" fmla="*/ 709574 w 1404608"/>
                <a:gd name="connsiteY11" fmla="*/ 907327 h 2041183"/>
                <a:gd name="connsiteX12" fmla="*/ 526694 w 1404608"/>
                <a:gd name="connsiteY12" fmla="*/ 243 h 2041183"/>
                <a:gd name="connsiteX13" fmla="*/ 468172 w 1404608"/>
                <a:gd name="connsiteY13" fmla="*/ 1309663 h 2041183"/>
                <a:gd name="connsiteX14" fmla="*/ 321868 w 1404608"/>
                <a:gd name="connsiteY14" fmla="*/ 1258457 h 2041183"/>
                <a:gd name="connsiteX15" fmla="*/ 0 w 1404608"/>
                <a:gd name="connsiteY15" fmla="*/ 1024370 h 2041183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55410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36384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52597 w 1421182"/>
                <a:gd name="connsiteY6" fmla="*/ 669316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537 h 2040940"/>
                <a:gd name="connsiteX1" fmla="*/ 140932 w 1421182"/>
                <a:gd name="connsiteY1" fmla="*/ 1353311 h 2040940"/>
                <a:gd name="connsiteX2" fmla="*/ 309182 w 1421182"/>
                <a:gd name="connsiteY2" fmla="*/ 1711756 h 2040940"/>
                <a:gd name="connsiteX3" fmla="*/ 704202 w 1421182"/>
                <a:gd name="connsiteY3" fmla="*/ 2040940 h 2040940"/>
                <a:gd name="connsiteX4" fmla="*/ 1311364 w 1421182"/>
                <a:gd name="connsiteY4" fmla="*/ 2026310 h 2040940"/>
                <a:gd name="connsiteX5" fmla="*/ 1421092 w 1421182"/>
                <a:gd name="connsiteY5" fmla="*/ 1126540 h 2040940"/>
                <a:gd name="connsiteX6" fmla="*/ 1152597 w 1421182"/>
                <a:gd name="connsiteY6" fmla="*/ 669074 h 2040940"/>
                <a:gd name="connsiteX7" fmla="*/ 1168953 w 1421182"/>
                <a:gd name="connsiteY7" fmla="*/ 968054 h 2040940"/>
                <a:gd name="connsiteX8" fmla="*/ 927050 w 1421182"/>
                <a:gd name="connsiteY8" fmla="*/ 614948 h 2040940"/>
                <a:gd name="connsiteX9" fmla="*/ 957315 w 1421182"/>
                <a:gd name="connsiteY9" fmla="*/ 944162 h 2040940"/>
                <a:gd name="connsiteX10" fmla="*/ 711016 w 1421182"/>
                <a:gd name="connsiteY10" fmla="*/ 569612 h 2040940"/>
                <a:gd name="connsiteX11" fmla="*/ 729319 w 1421182"/>
                <a:gd name="connsiteY11" fmla="*/ 957819 h 2040940"/>
                <a:gd name="connsiteX12" fmla="*/ 543268 w 1421182"/>
                <a:gd name="connsiteY12" fmla="*/ 0 h 2040940"/>
                <a:gd name="connsiteX13" fmla="*/ 473286 w 1421182"/>
                <a:gd name="connsiteY13" fmla="*/ 1312119 h 2040940"/>
                <a:gd name="connsiteX14" fmla="*/ 338442 w 1421182"/>
                <a:gd name="connsiteY14" fmla="*/ 1258214 h 2040940"/>
                <a:gd name="connsiteX15" fmla="*/ 719 w 1421182"/>
                <a:gd name="connsiteY15" fmla="*/ 957537 h 2040940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26318"/>
                <a:gd name="connsiteX1" fmla="*/ 140932 w 1421182"/>
                <a:gd name="connsiteY1" fmla="*/ 1353319 h 2026318"/>
                <a:gd name="connsiteX2" fmla="*/ 309182 w 1421182"/>
                <a:gd name="connsiteY2" fmla="*/ 1711764 h 2026318"/>
                <a:gd name="connsiteX3" fmla="*/ 693290 w 1421182"/>
                <a:gd name="connsiteY3" fmla="*/ 2019121 h 2026318"/>
                <a:gd name="connsiteX4" fmla="*/ 1311364 w 1421182"/>
                <a:gd name="connsiteY4" fmla="*/ 2026318 h 2026318"/>
                <a:gd name="connsiteX5" fmla="*/ 1421092 w 1421182"/>
                <a:gd name="connsiteY5" fmla="*/ 1126548 h 2026318"/>
                <a:gd name="connsiteX6" fmla="*/ 1152597 w 1421182"/>
                <a:gd name="connsiteY6" fmla="*/ 669082 h 2026318"/>
                <a:gd name="connsiteX7" fmla="*/ 1168953 w 1421182"/>
                <a:gd name="connsiteY7" fmla="*/ 968062 h 2026318"/>
                <a:gd name="connsiteX8" fmla="*/ 927050 w 1421182"/>
                <a:gd name="connsiteY8" fmla="*/ 614956 h 2026318"/>
                <a:gd name="connsiteX9" fmla="*/ 957315 w 1421182"/>
                <a:gd name="connsiteY9" fmla="*/ 944170 h 2026318"/>
                <a:gd name="connsiteX10" fmla="*/ 711016 w 1421182"/>
                <a:gd name="connsiteY10" fmla="*/ 569620 h 2026318"/>
                <a:gd name="connsiteX11" fmla="*/ 729319 w 1421182"/>
                <a:gd name="connsiteY11" fmla="*/ 957827 h 2026318"/>
                <a:gd name="connsiteX12" fmla="*/ 543268 w 1421182"/>
                <a:gd name="connsiteY12" fmla="*/ 8 h 2026318"/>
                <a:gd name="connsiteX13" fmla="*/ 473286 w 1421182"/>
                <a:gd name="connsiteY13" fmla="*/ 1312127 h 2026318"/>
                <a:gd name="connsiteX14" fmla="*/ 338442 w 1421182"/>
                <a:gd name="connsiteY14" fmla="*/ 1258222 h 2026318"/>
                <a:gd name="connsiteX15" fmla="*/ 719 w 1421182"/>
                <a:gd name="connsiteY15" fmla="*/ 957545 h 2026318"/>
                <a:gd name="connsiteX0" fmla="*/ 719 w 1421182"/>
                <a:gd name="connsiteY0" fmla="*/ 957545 h 2295953"/>
                <a:gd name="connsiteX1" fmla="*/ 140932 w 1421182"/>
                <a:gd name="connsiteY1" fmla="*/ 1353319 h 2295953"/>
                <a:gd name="connsiteX2" fmla="*/ 309182 w 1421182"/>
                <a:gd name="connsiteY2" fmla="*/ 1711764 h 2295953"/>
                <a:gd name="connsiteX3" fmla="*/ 693290 w 1421182"/>
                <a:gd name="connsiteY3" fmla="*/ 2019121 h 2295953"/>
                <a:gd name="connsiteX4" fmla="*/ 722524 w 1421182"/>
                <a:gd name="connsiteY4" fmla="*/ 2295953 h 2295953"/>
                <a:gd name="connsiteX5" fmla="*/ 1311364 w 1421182"/>
                <a:gd name="connsiteY5" fmla="*/ 2026318 h 2295953"/>
                <a:gd name="connsiteX6" fmla="*/ 1421092 w 1421182"/>
                <a:gd name="connsiteY6" fmla="*/ 1126548 h 2295953"/>
                <a:gd name="connsiteX7" fmla="*/ 1152597 w 1421182"/>
                <a:gd name="connsiteY7" fmla="*/ 669082 h 2295953"/>
                <a:gd name="connsiteX8" fmla="*/ 1168953 w 1421182"/>
                <a:gd name="connsiteY8" fmla="*/ 968062 h 2295953"/>
                <a:gd name="connsiteX9" fmla="*/ 927050 w 1421182"/>
                <a:gd name="connsiteY9" fmla="*/ 614956 h 2295953"/>
                <a:gd name="connsiteX10" fmla="*/ 957315 w 1421182"/>
                <a:gd name="connsiteY10" fmla="*/ 944170 h 2295953"/>
                <a:gd name="connsiteX11" fmla="*/ 711016 w 1421182"/>
                <a:gd name="connsiteY11" fmla="*/ 569620 h 2295953"/>
                <a:gd name="connsiteX12" fmla="*/ 729319 w 1421182"/>
                <a:gd name="connsiteY12" fmla="*/ 957827 h 2295953"/>
                <a:gd name="connsiteX13" fmla="*/ 543268 w 1421182"/>
                <a:gd name="connsiteY13" fmla="*/ 8 h 2295953"/>
                <a:gd name="connsiteX14" fmla="*/ 473286 w 1421182"/>
                <a:gd name="connsiteY14" fmla="*/ 1312127 h 2295953"/>
                <a:gd name="connsiteX15" fmla="*/ 338442 w 1421182"/>
                <a:gd name="connsiteY15" fmla="*/ 1258222 h 2295953"/>
                <a:gd name="connsiteX16" fmla="*/ 719 w 1421182"/>
                <a:gd name="connsiteY16" fmla="*/ 957545 h 2295953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93290 w 1421182"/>
                <a:gd name="connsiteY3" fmla="*/ 2019121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26141 w 1421182"/>
                <a:gd name="connsiteY3" fmla="*/ 1985150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4785"/>
                <a:gd name="connsiteX1" fmla="*/ 140932 w 1421182"/>
                <a:gd name="connsiteY1" fmla="*/ 1353319 h 2314785"/>
                <a:gd name="connsiteX2" fmla="*/ 309182 w 1421182"/>
                <a:gd name="connsiteY2" fmla="*/ 1711764 h 2314785"/>
                <a:gd name="connsiteX3" fmla="*/ 626141 w 1421182"/>
                <a:gd name="connsiteY3" fmla="*/ 1985150 h 2314785"/>
                <a:gd name="connsiteX4" fmla="*/ 658780 w 1421182"/>
                <a:gd name="connsiteY4" fmla="*/ 2266927 h 2314785"/>
                <a:gd name="connsiteX5" fmla="*/ 1170733 w 1421182"/>
                <a:gd name="connsiteY5" fmla="*/ 2300858 h 2314785"/>
                <a:gd name="connsiteX6" fmla="*/ 1311364 w 1421182"/>
                <a:gd name="connsiteY6" fmla="*/ 2026318 h 2314785"/>
                <a:gd name="connsiteX7" fmla="*/ 1421092 w 1421182"/>
                <a:gd name="connsiteY7" fmla="*/ 1126548 h 2314785"/>
                <a:gd name="connsiteX8" fmla="*/ 1152597 w 1421182"/>
                <a:gd name="connsiteY8" fmla="*/ 669082 h 2314785"/>
                <a:gd name="connsiteX9" fmla="*/ 1168953 w 1421182"/>
                <a:gd name="connsiteY9" fmla="*/ 968062 h 2314785"/>
                <a:gd name="connsiteX10" fmla="*/ 927050 w 1421182"/>
                <a:gd name="connsiteY10" fmla="*/ 614956 h 2314785"/>
                <a:gd name="connsiteX11" fmla="*/ 957315 w 1421182"/>
                <a:gd name="connsiteY11" fmla="*/ 944170 h 2314785"/>
                <a:gd name="connsiteX12" fmla="*/ 711016 w 1421182"/>
                <a:gd name="connsiteY12" fmla="*/ 569620 h 2314785"/>
                <a:gd name="connsiteX13" fmla="*/ 729319 w 1421182"/>
                <a:gd name="connsiteY13" fmla="*/ 957827 h 2314785"/>
                <a:gd name="connsiteX14" fmla="*/ 543268 w 1421182"/>
                <a:gd name="connsiteY14" fmla="*/ 8 h 2314785"/>
                <a:gd name="connsiteX15" fmla="*/ 473286 w 1421182"/>
                <a:gd name="connsiteY15" fmla="*/ 1312127 h 2314785"/>
                <a:gd name="connsiteX16" fmla="*/ 338442 w 1421182"/>
                <a:gd name="connsiteY16" fmla="*/ 1258222 h 2314785"/>
                <a:gd name="connsiteX17" fmla="*/ 719 w 1421182"/>
                <a:gd name="connsiteY17" fmla="*/ 957545 h 2314785"/>
                <a:gd name="connsiteX0" fmla="*/ 719 w 1421182"/>
                <a:gd name="connsiteY0" fmla="*/ 957545 h 2323891"/>
                <a:gd name="connsiteX1" fmla="*/ 140932 w 1421182"/>
                <a:gd name="connsiteY1" fmla="*/ 1353319 h 2323891"/>
                <a:gd name="connsiteX2" fmla="*/ 309182 w 1421182"/>
                <a:gd name="connsiteY2" fmla="*/ 1711764 h 2323891"/>
                <a:gd name="connsiteX3" fmla="*/ 626141 w 1421182"/>
                <a:gd name="connsiteY3" fmla="*/ 1985150 h 2323891"/>
                <a:gd name="connsiteX4" fmla="*/ 658780 w 1421182"/>
                <a:gd name="connsiteY4" fmla="*/ 2266927 h 2323891"/>
                <a:gd name="connsiteX5" fmla="*/ 1170733 w 1421182"/>
                <a:gd name="connsiteY5" fmla="*/ 2300858 h 2323891"/>
                <a:gd name="connsiteX6" fmla="*/ 1311364 w 1421182"/>
                <a:gd name="connsiteY6" fmla="*/ 2026318 h 2323891"/>
                <a:gd name="connsiteX7" fmla="*/ 1421092 w 1421182"/>
                <a:gd name="connsiteY7" fmla="*/ 1126548 h 2323891"/>
                <a:gd name="connsiteX8" fmla="*/ 1152597 w 1421182"/>
                <a:gd name="connsiteY8" fmla="*/ 669082 h 2323891"/>
                <a:gd name="connsiteX9" fmla="*/ 1168953 w 1421182"/>
                <a:gd name="connsiteY9" fmla="*/ 968062 h 2323891"/>
                <a:gd name="connsiteX10" fmla="*/ 927050 w 1421182"/>
                <a:gd name="connsiteY10" fmla="*/ 614956 h 2323891"/>
                <a:gd name="connsiteX11" fmla="*/ 957315 w 1421182"/>
                <a:gd name="connsiteY11" fmla="*/ 944170 h 2323891"/>
                <a:gd name="connsiteX12" fmla="*/ 711016 w 1421182"/>
                <a:gd name="connsiteY12" fmla="*/ 569620 h 2323891"/>
                <a:gd name="connsiteX13" fmla="*/ 729319 w 1421182"/>
                <a:gd name="connsiteY13" fmla="*/ 957827 h 2323891"/>
                <a:gd name="connsiteX14" fmla="*/ 543268 w 1421182"/>
                <a:gd name="connsiteY14" fmla="*/ 8 h 2323891"/>
                <a:gd name="connsiteX15" fmla="*/ 473286 w 1421182"/>
                <a:gd name="connsiteY15" fmla="*/ 1312127 h 2323891"/>
                <a:gd name="connsiteX16" fmla="*/ 338442 w 1421182"/>
                <a:gd name="connsiteY16" fmla="*/ 1258222 h 2323891"/>
                <a:gd name="connsiteX17" fmla="*/ 719 w 1421182"/>
                <a:gd name="connsiteY17" fmla="*/ 957545 h 2323891"/>
                <a:gd name="connsiteX0" fmla="*/ 719 w 1421182"/>
                <a:gd name="connsiteY0" fmla="*/ 957545 h 2358736"/>
                <a:gd name="connsiteX1" fmla="*/ 140932 w 1421182"/>
                <a:gd name="connsiteY1" fmla="*/ 1353319 h 2358736"/>
                <a:gd name="connsiteX2" fmla="*/ 309182 w 1421182"/>
                <a:gd name="connsiteY2" fmla="*/ 1711764 h 2358736"/>
                <a:gd name="connsiteX3" fmla="*/ 626141 w 1421182"/>
                <a:gd name="connsiteY3" fmla="*/ 1985150 h 2358736"/>
                <a:gd name="connsiteX4" fmla="*/ 658780 w 1421182"/>
                <a:gd name="connsiteY4" fmla="*/ 2266927 h 2358736"/>
                <a:gd name="connsiteX5" fmla="*/ 1227989 w 1421182"/>
                <a:gd name="connsiteY5" fmla="*/ 2341644 h 2358736"/>
                <a:gd name="connsiteX6" fmla="*/ 1311364 w 1421182"/>
                <a:gd name="connsiteY6" fmla="*/ 2026318 h 2358736"/>
                <a:gd name="connsiteX7" fmla="*/ 1421092 w 1421182"/>
                <a:gd name="connsiteY7" fmla="*/ 1126548 h 2358736"/>
                <a:gd name="connsiteX8" fmla="*/ 1152597 w 1421182"/>
                <a:gd name="connsiteY8" fmla="*/ 669082 h 2358736"/>
                <a:gd name="connsiteX9" fmla="*/ 1168953 w 1421182"/>
                <a:gd name="connsiteY9" fmla="*/ 968062 h 2358736"/>
                <a:gd name="connsiteX10" fmla="*/ 927050 w 1421182"/>
                <a:gd name="connsiteY10" fmla="*/ 614956 h 2358736"/>
                <a:gd name="connsiteX11" fmla="*/ 957315 w 1421182"/>
                <a:gd name="connsiteY11" fmla="*/ 944170 h 2358736"/>
                <a:gd name="connsiteX12" fmla="*/ 711016 w 1421182"/>
                <a:gd name="connsiteY12" fmla="*/ 569620 h 2358736"/>
                <a:gd name="connsiteX13" fmla="*/ 729319 w 1421182"/>
                <a:gd name="connsiteY13" fmla="*/ 957827 h 2358736"/>
                <a:gd name="connsiteX14" fmla="*/ 543268 w 1421182"/>
                <a:gd name="connsiteY14" fmla="*/ 8 h 2358736"/>
                <a:gd name="connsiteX15" fmla="*/ 473286 w 1421182"/>
                <a:gd name="connsiteY15" fmla="*/ 1312127 h 2358736"/>
                <a:gd name="connsiteX16" fmla="*/ 338442 w 1421182"/>
                <a:gd name="connsiteY16" fmla="*/ 1258222 h 2358736"/>
                <a:gd name="connsiteX17" fmla="*/ 719 w 1421182"/>
                <a:gd name="connsiteY17" fmla="*/ 957545 h 2358736"/>
                <a:gd name="connsiteX0" fmla="*/ 719 w 1421182"/>
                <a:gd name="connsiteY0" fmla="*/ 957545 h 2341644"/>
                <a:gd name="connsiteX1" fmla="*/ 140932 w 1421182"/>
                <a:gd name="connsiteY1" fmla="*/ 1353319 h 2341644"/>
                <a:gd name="connsiteX2" fmla="*/ 309182 w 1421182"/>
                <a:gd name="connsiteY2" fmla="*/ 1711764 h 2341644"/>
                <a:gd name="connsiteX3" fmla="*/ 626141 w 1421182"/>
                <a:gd name="connsiteY3" fmla="*/ 1985150 h 2341644"/>
                <a:gd name="connsiteX4" fmla="*/ 658780 w 1421182"/>
                <a:gd name="connsiteY4" fmla="*/ 2266927 h 2341644"/>
                <a:gd name="connsiteX5" fmla="*/ 1227989 w 1421182"/>
                <a:gd name="connsiteY5" fmla="*/ 2341644 h 2341644"/>
                <a:gd name="connsiteX6" fmla="*/ 1311364 w 1421182"/>
                <a:gd name="connsiteY6" fmla="*/ 2026318 h 2341644"/>
                <a:gd name="connsiteX7" fmla="*/ 1421092 w 1421182"/>
                <a:gd name="connsiteY7" fmla="*/ 1126548 h 2341644"/>
                <a:gd name="connsiteX8" fmla="*/ 1152597 w 1421182"/>
                <a:gd name="connsiteY8" fmla="*/ 669082 h 2341644"/>
                <a:gd name="connsiteX9" fmla="*/ 1168953 w 1421182"/>
                <a:gd name="connsiteY9" fmla="*/ 968062 h 2341644"/>
                <a:gd name="connsiteX10" fmla="*/ 927050 w 1421182"/>
                <a:gd name="connsiteY10" fmla="*/ 614956 h 2341644"/>
                <a:gd name="connsiteX11" fmla="*/ 957315 w 1421182"/>
                <a:gd name="connsiteY11" fmla="*/ 944170 h 2341644"/>
                <a:gd name="connsiteX12" fmla="*/ 711016 w 1421182"/>
                <a:gd name="connsiteY12" fmla="*/ 569620 h 2341644"/>
                <a:gd name="connsiteX13" fmla="*/ 729319 w 1421182"/>
                <a:gd name="connsiteY13" fmla="*/ 957827 h 2341644"/>
                <a:gd name="connsiteX14" fmla="*/ 543268 w 1421182"/>
                <a:gd name="connsiteY14" fmla="*/ 8 h 2341644"/>
                <a:gd name="connsiteX15" fmla="*/ 473286 w 1421182"/>
                <a:gd name="connsiteY15" fmla="*/ 1312127 h 2341644"/>
                <a:gd name="connsiteX16" fmla="*/ 338442 w 1421182"/>
                <a:gd name="connsiteY16" fmla="*/ 1258222 h 2341644"/>
                <a:gd name="connsiteX17" fmla="*/ 719 w 1421182"/>
                <a:gd name="connsiteY17" fmla="*/ 957545 h 2341644"/>
                <a:gd name="connsiteX0" fmla="*/ 719 w 1421092"/>
                <a:gd name="connsiteY0" fmla="*/ 957545 h 2341644"/>
                <a:gd name="connsiteX1" fmla="*/ 140932 w 1421092"/>
                <a:gd name="connsiteY1" fmla="*/ 1353319 h 2341644"/>
                <a:gd name="connsiteX2" fmla="*/ 309182 w 1421092"/>
                <a:gd name="connsiteY2" fmla="*/ 1711764 h 2341644"/>
                <a:gd name="connsiteX3" fmla="*/ 626141 w 1421092"/>
                <a:gd name="connsiteY3" fmla="*/ 1985150 h 2341644"/>
                <a:gd name="connsiteX4" fmla="*/ 658780 w 1421092"/>
                <a:gd name="connsiteY4" fmla="*/ 2266927 h 2341644"/>
                <a:gd name="connsiteX5" fmla="*/ 1227989 w 1421092"/>
                <a:gd name="connsiteY5" fmla="*/ 2341644 h 2341644"/>
                <a:gd name="connsiteX6" fmla="*/ 1262460 w 1421092"/>
                <a:gd name="connsiteY6" fmla="*/ 1987074 h 2341644"/>
                <a:gd name="connsiteX7" fmla="*/ 1421092 w 1421092"/>
                <a:gd name="connsiteY7" fmla="*/ 1126548 h 2341644"/>
                <a:gd name="connsiteX8" fmla="*/ 1152597 w 1421092"/>
                <a:gd name="connsiteY8" fmla="*/ 669082 h 2341644"/>
                <a:gd name="connsiteX9" fmla="*/ 1168953 w 1421092"/>
                <a:gd name="connsiteY9" fmla="*/ 968062 h 2341644"/>
                <a:gd name="connsiteX10" fmla="*/ 927050 w 1421092"/>
                <a:gd name="connsiteY10" fmla="*/ 614956 h 2341644"/>
                <a:gd name="connsiteX11" fmla="*/ 957315 w 1421092"/>
                <a:gd name="connsiteY11" fmla="*/ 944170 h 2341644"/>
                <a:gd name="connsiteX12" fmla="*/ 711016 w 1421092"/>
                <a:gd name="connsiteY12" fmla="*/ 569620 h 2341644"/>
                <a:gd name="connsiteX13" fmla="*/ 729319 w 1421092"/>
                <a:gd name="connsiteY13" fmla="*/ 957827 h 2341644"/>
                <a:gd name="connsiteX14" fmla="*/ 543268 w 1421092"/>
                <a:gd name="connsiteY14" fmla="*/ 8 h 2341644"/>
                <a:gd name="connsiteX15" fmla="*/ 473286 w 1421092"/>
                <a:gd name="connsiteY15" fmla="*/ 1312127 h 2341644"/>
                <a:gd name="connsiteX16" fmla="*/ 338442 w 1421092"/>
                <a:gd name="connsiteY16" fmla="*/ 1258222 h 2341644"/>
                <a:gd name="connsiteX17" fmla="*/ 719 w 1421092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557331 w 1421109"/>
                <a:gd name="connsiteY4" fmla="*/ 2278453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01148 w 1421109"/>
                <a:gd name="connsiteY4" fmla="*/ 2297232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10754"/>
                <a:gd name="connsiteX1" fmla="*/ 140932 w 1421109"/>
                <a:gd name="connsiteY1" fmla="*/ 1353319 h 2310754"/>
                <a:gd name="connsiteX2" fmla="*/ 309182 w 1421109"/>
                <a:gd name="connsiteY2" fmla="*/ 1711764 h 2310754"/>
                <a:gd name="connsiteX3" fmla="*/ 548773 w 1421109"/>
                <a:gd name="connsiteY3" fmla="*/ 1936338 h 2310754"/>
                <a:gd name="connsiteX4" fmla="*/ 601148 w 1421109"/>
                <a:gd name="connsiteY4" fmla="*/ 2297232 h 2310754"/>
                <a:gd name="connsiteX5" fmla="*/ 1253027 w 1421109"/>
                <a:gd name="connsiteY5" fmla="*/ 2310347 h 2310754"/>
                <a:gd name="connsiteX6" fmla="*/ 1262460 w 1421109"/>
                <a:gd name="connsiteY6" fmla="*/ 1987074 h 2310754"/>
                <a:gd name="connsiteX7" fmla="*/ 1421092 w 1421109"/>
                <a:gd name="connsiteY7" fmla="*/ 1126548 h 2310754"/>
                <a:gd name="connsiteX8" fmla="*/ 1152597 w 1421109"/>
                <a:gd name="connsiteY8" fmla="*/ 669082 h 2310754"/>
                <a:gd name="connsiteX9" fmla="*/ 1168953 w 1421109"/>
                <a:gd name="connsiteY9" fmla="*/ 968062 h 2310754"/>
                <a:gd name="connsiteX10" fmla="*/ 927050 w 1421109"/>
                <a:gd name="connsiteY10" fmla="*/ 614956 h 2310754"/>
                <a:gd name="connsiteX11" fmla="*/ 957315 w 1421109"/>
                <a:gd name="connsiteY11" fmla="*/ 944170 h 2310754"/>
                <a:gd name="connsiteX12" fmla="*/ 711016 w 1421109"/>
                <a:gd name="connsiteY12" fmla="*/ 569620 h 2310754"/>
                <a:gd name="connsiteX13" fmla="*/ 729319 w 1421109"/>
                <a:gd name="connsiteY13" fmla="*/ 957827 h 2310754"/>
                <a:gd name="connsiteX14" fmla="*/ 543268 w 1421109"/>
                <a:gd name="connsiteY14" fmla="*/ 8 h 2310754"/>
                <a:gd name="connsiteX15" fmla="*/ 473286 w 1421109"/>
                <a:gd name="connsiteY15" fmla="*/ 1312127 h 2310754"/>
                <a:gd name="connsiteX16" fmla="*/ 338442 w 1421109"/>
                <a:gd name="connsiteY16" fmla="*/ 1258222 h 2310754"/>
                <a:gd name="connsiteX17" fmla="*/ 719 w 1421109"/>
                <a:gd name="connsiteY17" fmla="*/ 957545 h 2310754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601148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347"/>
                <a:gd name="connsiteX1" fmla="*/ 140932 w 1421109"/>
                <a:gd name="connsiteY1" fmla="*/ 1353319 h 2310347"/>
                <a:gd name="connsiteX2" fmla="*/ 309182 w 1421109"/>
                <a:gd name="connsiteY2" fmla="*/ 1711764 h 2310347"/>
                <a:gd name="connsiteX3" fmla="*/ 548773 w 1421109"/>
                <a:gd name="connsiteY3" fmla="*/ 1936338 h 2310347"/>
                <a:gd name="connsiteX4" fmla="*/ 582370 w 1421109"/>
                <a:gd name="connsiteY4" fmla="*/ 2297232 h 2310347"/>
                <a:gd name="connsiteX5" fmla="*/ 1253027 w 1421109"/>
                <a:gd name="connsiteY5" fmla="*/ 2310347 h 2310347"/>
                <a:gd name="connsiteX6" fmla="*/ 1262460 w 1421109"/>
                <a:gd name="connsiteY6" fmla="*/ 1987074 h 2310347"/>
                <a:gd name="connsiteX7" fmla="*/ 1421092 w 1421109"/>
                <a:gd name="connsiteY7" fmla="*/ 1126548 h 2310347"/>
                <a:gd name="connsiteX8" fmla="*/ 1152597 w 1421109"/>
                <a:gd name="connsiteY8" fmla="*/ 669082 h 2310347"/>
                <a:gd name="connsiteX9" fmla="*/ 1168953 w 1421109"/>
                <a:gd name="connsiteY9" fmla="*/ 968062 h 2310347"/>
                <a:gd name="connsiteX10" fmla="*/ 927050 w 1421109"/>
                <a:gd name="connsiteY10" fmla="*/ 614956 h 2310347"/>
                <a:gd name="connsiteX11" fmla="*/ 957315 w 1421109"/>
                <a:gd name="connsiteY11" fmla="*/ 944170 h 2310347"/>
                <a:gd name="connsiteX12" fmla="*/ 711016 w 1421109"/>
                <a:gd name="connsiteY12" fmla="*/ 569620 h 2310347"/>
                <a:gd name="connsiteX13" fmla="*/ 729319 w 1421109"/>
                <a:gd name="connsiteY13" fmla="*/ 957827 h 2310347"/>
                <a:gd name="connsiteX14" fmla="*/ 543268 w 1421109"/>
                <a:gd name="connsiteY14" fmla="*/ 8 h 2310347"/>
                <a:gd name="connsiteX15" fmla="*/ 473286 w 1421109"/>
                <a:gd name="connsiteY15" fmla="*/ 1312127 h 2310347"/>
                <a:gd name="connsiteX16" fmla="*/ 338442 w 1421109"/>
                <a:gd name="connsiteY16" fmla="*/ 1258222 h 2310347"/>
                <a:gd name="connsiteX17" fmla="*/ 719 w 1421109"/>
                <a:gd name="connsiteY17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6650"/>
                <a:gd name="connsiteY0" fmla="*/ 957545 h 2310347"/>
                <a:gd name="connsiteX1" fmla="*/ 140932 w 1426650"/>
                <a:gd name="connsiteY1" fmla="*/ 1353319 h 2310347"/>
                <a:gd name="connsiteX2" fmla="*/ 309182 w 1426650"/>
                <a:gd name="connsiteY2" fmla="*/ 1711764 h 2310347"/>
                <a:gd name="connsiteX3" fmla="*/ 548773 w 1426650"/>
                <a:gd name="connsiteY3" fmla="*/ 1936338 h 2310347"/>
                <a:gd name="connsiteX4" fmla="*/ 582370 w 1426650"/>
                <a:gd name="connsiteY4" fmla="*/ 2297232 h 2310347"/>
                <a:gd name="connsiteX5" fmla="*/ 1253027 w 1426650"/>
                <a:gd name="connsiteY5" fmla="*/ 2310347 h 2310347"/>
                <a:gd name="connsiteX6" fmla="*/ 1262460 w 1426650"/>
                <a:gd name="connsiteY6" fmla="*/ 1987074 h 2310347"/>
                <a:gd name="connsiteX7" fmla="*/ 1421092 w 1426650"/>
                <a:gd name="connsiteY7" fmla="*/ 1126548 h 2310347"/>
                <a:gd name="connsiteX8" fmla="*/ 1393246 w 1426650"/>
                <a:gd name="connsiteY8" fmla="*/ 734522 h 2310347"/>
                <a:gd name="connsiteX9" fmla="*/ 1186368 w 1426650"/>
                <a:gd name="connsiteY9" fmla="*/ 644961 h 2310347"/>
                <a:gd name="connsiteX10" fmla="*/ 1168953 w 1426650"/>
                <a:gd name="connsiteY10" fmla="*/ 968062 h 2310347"/>
                <a:gd name="connsiteX11" fmla="*/ 1156855 w 1426650"/>
                <a:gd name="connsiteY11" fmla="*/ 657333 h 2310347"/>
                <a:gd name="connsiteX12" fmla="*/ 927050 w 1426650"/>
                <a:gd name="connsiteY12" fmla="*/ 614956 h 2310347"/>
                <a:gd name="connsiteX13" fmla="*/ 957315 w 1426650"/>
                <a:gd name="connsiteY13" fmla="*/ 944170 h 2310347"/>
                <a:gd name="connsiteX14" fmla="*/ 711016 w 1426650"/>
                <a:gd name="connsiteY14" fmla="*/ 569620 h 2310347"/>
                <a:gd name="connsiteX15" fmla="*/ 729319 w 1426650"/>
                <a:gd name="connsiteY15" fmla="*/ 957827 h 2310347"/>
                <a:gd name="connsiteX16" fmla="*/ 543268 w 1426650"/>
                <a:gd name="connsiteY16" fmla="*/ 8 h 2310347"/>
                <a:gd name="connsiteX17" fmla="*/ 473286 w 1426650"/>
                <a:gd name="connsiteY17" fmla="*/ 1312127 h 2310347"/>
                <a:gd name="connsiteX18" fmla="*/ 338442 w 1426650"/>
                <a:gd name="connsiteY18" fmla="*/ 1258222 h 2310347"/>
                <a:gd name="connsiteX19" fmla="*/ 719 w 1426650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711016 w 1422362"/>
                <a:gd name="connsiteY14" fmla="*/ 569620 h 2310347"/>
                <a:gd name="connsiteX15" fmla="*/ 729319 w 1422362"/>
                <a:gd name="connsiteY15" fmla="*/ 957827 h 2310347"/>
                <a:gd name="connsiteX16" fmla="*/ 543268 w 1422362"/>
                <a:gd name="connsiteY16" fmla="*/ 8 h 2310347"/>
                <a:gd name="connsiteX17" fmla="*/ 473286 w 1422362"/>
                <a:gd name="connsiteY17" fmla="*/ 1312127 h 2310347"/>
                <a:gd name="connsiteX18" fmla="*/ 338442 w 1422362"/>
                <a:gd name="connsiteY18" fmla="*/ 1258222 h 2310347"/>
                <a:gd name="connsiteX19" fmla="*/ 719 w 1422362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5260 h 2378062"/>
                <a:gd name="connsiteX1" fmla="*/ 140932 w 1422362"/>
                <a:gd name="connsiteY1" fmla="*/ 1421034 h 2378062"/>
                <a:gd name="connsiteX2" fmla="*/ 309182 w 1422362"/>
                <a:gd name="connsiteY2" fmla="*/ 1779479 h 2378062"/>
                <a:gd name="connsiteX3" fmla="*/ 548773 w 1422362"/>
                <a:gd name="connsiteY3" fmla="*/ 2004053 h 2378062"/>
                <a:gd name="connsiteX4" fmla="*/ 582370 w 1422362"/>
                <a:gd name="connsiteY4" fmla="*/ 2364947 h 2378062"/>
                <a:gd name="connsiteX5" fmla="*/ 1253027 w 1422362"/>
                <a:gd name="connsiteY5" fmla="*/ 2378062 h 2378062"/>
                <a:gd name="connsiteX6" fmla="*/ 1262460 w 1422362"/>
                <a:gd name="connsiteY6" fmla="*/ 2054789 h 2378062"/>
                <a:gd name="connsiteX7" fmla="*/ 1421092 w 1422362"/>
                <a:gd name="connsiteY7" fmla="*/ 1194263 h 2378062"/>
                <a:gd name="connsiteX8" fmla="*/ 1369124 w 1422362"/>
                <a:gd name="connsiteY8" fmla="*/ 768467 h 2378062"/>
                <a:gd name="connsiteX9" fmla="*/ 1176719 w 1422362"/>
                <a:gd name="connsiteY9" fmla="*/ 736798 h 2378062"/>
                <a:gd name="connsiteX10" fmla="*/ 1168953 w 1422362"/>
                <a:gd name="connsiteY10" fmla="*/ 1035777 h 2378062"/>
                <a:gd name="connsiteX11" fmla="*/ 1156855 w 1422362"/>
                <a:gd name="connsiteY11" fmla="*/ 725048 h 2378062"/>
                <a:gd name="connsiteX12" fmla="*/ 927050 w 1422362"/>
                <a:gd name="connsiteY12" fmla="*/ 682671 h 2378062"/>
                <a:gd name="connsiteX13" fmla="*/ 957315 w 1422362"/>
                <a:gd name="connsiteY13" fmla="*/ 1011885 h 2378062"/>
                <a:gd name="connsiteX14" fmla="*/ 905990 w 1422362"/>
                <a:gd name="connsiteY14" fmla="*/ 681629 h 2378062"/>
                <a:gd name="connsiteX15" fmla="*/ 711016 w 1422362"/>
                <a:gd name="connsiteY15" fmla="*/ 637335 h 2378062"/>
                <a:gd name="connsiteX16" fmla="*/ 729319 w 1422362"/>
                <a:gd name="connsiteY16" fmla="*/ 1025542 h 2378062"/>
                <a:gd name="connsiteX17" fmla="*/ 543268 w 1422362"/>
                <a:gd name="connsiteY17" fmla="*/ 67723 h 2378062"/>
                <a:gd name="connsiteX18" fmla="*/ 471802 w 1422362"/>
                <a:gd name="connsiteY18" fmla="*/ 213672 h 2378062"/>
                <a:gd name="connsiteX19" fmla="*/ 473286 w 1422362"/>
                <a:gd name="connsiteY19" fmla="*/ 1379842 h 2378062"/>
                <a:gd name="connsiteX20" fmla="*/ 338442 w 1422362"/>
                <a:gd name="connsiteY20" fmla="*/ 1325937 h 2378062"/>
                <a:gd name="connsiteX21" fmla="*/ 719 w 1422362"/>
                <a:gd name="connsiteY21" fmla="*/ 1025260 h 2378062"/>
                <a:gd name="connsiteX0" fmla="*/ 719 w 1422362"/>
                <a:gd name="connsiteY0" fmla="*/ 1011512 h 2364314"/>
                <a:gd name="connsiteX1" fmla="*/ 140932 w 1422362"/>
                <a:gd name="connsiteY1" fmla="*/ 1407286 h 2364314"/>
                <a:gd name="connsiteX2" fmla="*/ 309182 w 1422362"/>
                <a:gd name="connsiteY2" fmla="*/ 1765731 h 2364314"/>
                <a:gd name="connsiteX3" fmla="*/ 548773 w 1422362"/>
                <a:gd name="connsiteY3" fmla="*/ 1990305 h 2364314"/>
                <a:gd name="connsiteX4" fmla="*/ 582370 w 1422362"/>
                <a:gd name="connsiteY4" fmla="*/ 2351199 h 2364314"/>
                <a:gd name="connsiteX5" fmla="*/ 1253027 w 1422362"/>
                <a:gd name="connsiteY5" fmla="*/ 2364314 h 2364314"/>
                <a:gd name="connsiteX6" fmla="*/ 1262460 w 1422362"/>
                <a:gd name="connsiteY6" fmla="*/ 2041041 h 2364314"/>
                <a:gd name="connsiteX7" fmla="*/ 1421092 w 1422362"/>
                <a:gd name="connsiteY7" fmla="*/ 1180515 h 2364314"/>
                <a:gd name="connsiteX8" fmla="*/ 1369124 w 1422362"/>
                <a:gd name="connsiteY8" fmla="*/ 754719 h 2364314"/>
                <a:gd name="connsiteX9" fmla="*/ 1176719 w 1422362"/>
                <a:gd name="connsiteY9" fmla="*/ 723050 h 2364314"/>
                <a:gd name="connsiteX10" fmla="*/ 1168953 w 1422362"/>
                <a:gd name="connsiteY10" fmla="*/ 1022029 h 2364314"/>
                <a:gd name="connsiteX11" fmla="*/ 1156855 w 1422362"/>
                <a:gd name="connsiteY11" fmla="*/ 711300 h 2364314"/>
                <a:gd name="connsiteX12" fmla="*/ 927050 w 1422362"/>
                <a:gd name="connsiteY12" fmla="*/ 668923 h 2364314"/>
                <a:gd name="connsiteX13" fmla="*/ 957315 w 1422362"/>
                <a:gd name="connsiteY13" fmla="*/ 998137 h 2364314"/>
                <a:gd name="connsiteX14" fmla="*/ 905990 w 1422362"/>
                <a:gd name="connsiteY14" fmla="*/ 667881 h 2364314"/>
                <a:gd name="connsiteX15" fmla="*/ 711016 w 1422362"/>
                <a:gd name="connsiteY15" fmla="*/ 623587 h 2364314"/>
                <a:gd name="connsiteX16" fmla="*/ 729319 w 1422362"/>
                <a:gd name="connsiteY16" fmla="*/ 1011794 h 2364314"/>
                <a:gd name="connsiteX17" fmla="*/ 630106 w 1422362"/>
                <a:gd name="connsiteY17" fmla="*/ 73272 h 2364314"/>
                <a:gd name="connsiteX18" fmla="*/ 471802 w 1422362"/>
                <a:gd name="connsiteY18" fmla="*/ 199924 h 2364314"/>
                <a:gd name="connsiteX19" fmla="*/ 473286 w 1422362"/>
                <a:gd name="connsiteY19" fmla="*/ 1366094 h 2364314"/>
                <a:gd name="connsiteX20" fmla="*/ 338442 w 1422362"/>
                <a:gd name="connsiteY20" fmla="*/ 1312189 h 2364314"/>
                <a:gd name="connsiteX21" fmla="*/ 719 w 1422362"/>
                <a:gd name="connsiteY21" fmla="*/ 1011512 h 2364314"/>
                <a:gd name="connsiteX0" fmla="*/ 719 w 1422362"/>
                <a:gd name="connsiteY0" fmla="*/ 938672 h 2291474"/>
                <a:gd name="connsiteX1" fmla="*/ 140932 w 1422362"/>
                <a:gd name="connsiteY1" fmla="*/ 1334446 h 2291474"/>
                <a:gd name="connsiteX2" fmla="*/ 309182 w 1422362"/>
                <a:gd name="connsiteY2" fmla="*/ 1692891 h 2291474"/>
                <a:gd name="connsiteX3" fmla="*/ 548773 w 1422362"/>
                <a:gd name="connsiteY3" fmla="*/ 1917465 h 2291474"/>
                <a:gd name="connsiteX4" fmla="*/ 582370 w 1422362"/>
                <a:gd name="connsiteY4" fmla="*/ 2278359 h 2291474"/>
                <a:gd name="connsiteX5" fmla="*/ 1253027 w 1422362"/>
                <a:gd name="connsiteY5" fmla="*/ 2291474 h 2291474"/>
                <a:gd name="connsiteX6" fmla="*/ 1262460 w 1422362"/>
                <a:gd name="connsiteY6" fmla="*/ 1968201 h 2291474"/>
                <a:gd name="connsiteX7" fmla="*/ 1421092 w 1422362"/>
                <a:gd name="connsiteY7" fmla="*/ 1107675 h 2291474"/>
                <a:gd name="connsiteX8" fmla="*/ 1369124 w 1422362"/>
                <a:gd name="connsiteY8" fmla="*/ 681879 h 2291474"/>
                <a:gd name="connsiteX9" fmla="*/ 1176719 w 1422362"/>
                <a:gd name="connsiteY9" fmla="*/ 650210 h 2291474"/>
                <a:gd name="connsiteX10" fmla="*/ 1168953 w 1422362"/>
                <a:gd name="connsiteY10" fmla="*/ 949189 h 2291474"/>
                <a:gd name="connsiteX11" fmla="*/ 1156855 w 1422362"/>
                <a:gd name="connsiteY11" fmla="*/ 638460 h 2291474"/>
                <a:gd name="connsiteX12" fmla="*/ 927050 w 1422362"/>
                <a:gd name="connsiteY12" fmla="*/ 596083 h 2291474"/>
                <a:gd name="connsiteX13" fmla="*/ 957315 w 1422362"/>
                <a:gd name="connsiteY13" fmla="*/ 925297 h 2291474"/>
                <a:gd name="connsiteX14" fmla="*/ 905990 w 1422362"/>
                <a:gd name="connsiteY14" fmla="*/ 595041 h 2291474"/>
                <a:gd name="connsiteX15" fmla="*/ 711016 w 1422362"/>
                <a:gd name="connsiteY15" fmla="*/ 550747 h 2291474"/>
                <a:gd name="connsiteX16" fmla="*/ 729319 w 1422362"/>
                <a:gd name="connsiteY16" fmla="*/ 938954 h 2291474"/>
                <a:gd name="connsiteX17" fmla="*/ 673525 w 1422362"/>
                <a:gd name="connsiteY17" fmla="*/ 130688 h 2291474"/>
                <a:gd name="connsiteX18" fmla="*/ 471802 w 1422362"/>
                <a:gd name="connsiteY18" fmla="*/ 127084 h 2291474"/>
                <a:gd name="connsiteX19" fmla="*/ 473286 w 1422362"/>
                <a:gd name="connsiteY19" fmla="*/ 1293254 h 2291474"/>
                <a:gd name="connsiteX20" fmla="*/ 338442 w 1422362"/>
                <a:gd name="connsiteY20" fmla="*/ 1239349 h 2291474"/>
                <a:gd name="connsiteX21" fmla="*/ 719 w 1422362"/>
                <a:gd name="connsiteY21" fmla="*/ 938672 h 2291474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14198 h 2267000"/>
                <a:gd name="connsiteX1" fmla="*/ 140932 w 1422362"/>
                <a:gd name="connsiteY1" fmla="*/ 1309972 h 2267000"/>
                <a:gd name="connsiteX2" fmla="*/ 309182 w 1422362"/>
                <a:gd name="connsiteY2" fmla="*/ 1668417 h 2267000"/>
                <a:gd name="connsiteX3" fmla="*/ 548773 w 1422362"/>
                <a:gd name="connsiteY3" fmla="*/ 1892991 h 2267000"/>
                <a:gd name="connsiteX4" fmla="*/ 582370 w 1422362"/>
                <a:gd name="connsiteY4" fmla="*/ 2253885 h 2267000"/>
                <a:gd name="connsiteX5" fmla="*/ 1253027 w 1422362"/>
                <a:gd name="connsiteY5" fmla="*/ 2267000 h 2267000"/>
                <a:gd name="connsiteX6" fmla="*/ 1262460 w 1422362"/>
                <a:gd name="connsiteY6" fmla="*/ 1943727 h 2267000"/>
                <a:gd name="connsiteX7" fmla="*/ 1421092 w 1422362"/>
                <a:gd name="connsiteY7" fmla="*/ 1083201 h 2267000"/>
                <a:gd name="connsiteX8" fmla="*/ 1369124 w 1422362"/>
                <a:gd name="connsiteY8" fmla="*/ 657405 h 2267000"/>
                <a:gd name="connsiteX9" fmla="*/ 1176719 w 1422362"/>
                <a:gd name="connsiteY9" fmla="*/ 625736 h 2267000"/>
                <a:gd name="connsiteX10" fmla="*/ 1168953 w 1422362"/>
                <a:gd name="connsiteY10" fmla="*/ 924715 h 2267000"/>
                <a:gd name="connsiteX11" fmla="*/ 1156855 w 1422362"/>
                <a:gd name="connsiteY11" fmla="*/ 613986 h 2267000"/>
                <a:gd name="connsiteX12" fmla="*/ 927050 w 1422362"/>
                <a:gd name="connsiteY12" fmla="*/ 571609 h 2267000"/>
                <a:gd name="connsiteX13" fmla="*/ 957315 w 1422362"/>
                <a:gd name="connsiteY13" fmla="*/ 900823 h 2267000"/>
                <a:gd name="connsiteX14" fmla="*/ 905990 w 1422362"/>
                <a:gd name="connsiteY14" fmla="*/ 570567 h 2267000"/>
                <a:gd name="connsiteX15" fmla="*/ 711016 w 1422362"/>
                <a:gd name="connsiteY15" fmla="*/ 526273 h 2267000"/>
                <a:gd name="connsiteX16" fmla="*/ 714846 w 1422362"/>
                <a:gd name="connsiteY16" fmla="*/ 914480 h 2267000"/>
                <a:gd name="connsiteX17" fmla="*/ 673525 w 1422362"/>
                <a:gd name="connsiteY17" fmla="*/ 106214 h 2267000"/>
                <a:gd name="connsiteX18" fmla="*/ 486275 w 1422362"/>
                <a:gd name="connsiteY18" fmla="*/ 174974 h 2267000"/>
                <a:gd name="connsiteX19" fmla="*/ 473286 w 1422362"/>
                <a:gd name="connsiteY19" fmla="*/ 1268780 h 2267000"/>
                <a:gd name="connsiteX20" fmla="*/ 338442 w 1422362"/>
                <a:gd name="connsiteY20" fmla="*/ 1214875 h 2267000"/>
                <a:gd name="connsiteX21" fmla="*/ 719 w 1422362"/>
                <a:gd name="connsiteY21" fmla="*/ 914198 h 2267000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904644 h 2257446"/>
                <a:gd name="connsiteX1" fmla="*/ 140932 w 1422362"/>
                <a:gd name="connsiteY1" fmla="*/ 1300418 h 2257446"/>
                <a:gd name="connsiteX2" fmla="*/ 309182 w 1422362"/>
                <a:gd name="connsiteY2" fmla="*/ 1658863 h 2257446"/>
                <a:gd name="connsiteX3" fmla="*/ 548773 w 1422362"/>
                <a:gd name="connsiteY3" fmla="*/ 1883437 h 2257446"/>
                <a:gd name="connsiteX4" fmla="*/ 582370 w 1422362"/>
                <a:gd name="connsiteY4" fmla="*/ 2244331 h 2257446"/>
                <a:gd name="connsiteX5" fmla="*/ 1253027 w 1422362"/>
                <a:gd name="connsiteY5" fmla="*/ 2257446 h 2257446"/>
                <a:gd name="connsiteX6" fmla="*/ 1262460 w 1422362"/>
                <a:gd name="connsiteY6" fmla="*/ 1934173 h 2257446"/>
                <a:gd name="connsiteX7" fmla="*/ 1421092 w 1422362"/>
                <a:gd name="connsiteY7" fmla="*/ 1073647 h 2257446"/>
                <a:gd name="connsiteX8" fmla="*/ 1369124 w 1422362"/>
                <a:gd name="connsiteY8" fmla="*/ 647851 h 2257446"/>
                <a:gd name="connsiteX9" fmla="*/ 1176719 w 1422362"/>
                <a:gd name="connsiteY9" fmla="*/ 616182 h 2257446"/>
                <a:gd name="connsiteX10" fmla="*/ 1168953 w 1422362"/>
                <a:gd name="connsiteY10" fmla="*/ 915161 h 2257446"/>
                <a:gd name="connsiteX11" fmla="*/ 1156855 w 1422362"/>
                <a:gd name="connsiteY11" fmla="*/ 604432 h 2257446"/>
                <a:gd name="connsiteX12" fmla="*/ 927050 w 1422362"/>
                <a:gd name="connsiteY12" fmla="*/ 562055 h 2257446"/>
                <a:gd name="connsiteX13" fmla="*/ 957315 w 1422362"/>
                <a:gd name="connsiteY13" fmla="*/ 891269 h 2257446"/>
                <a:gd name="connsiteX14" fmla="*/ 905990 w 1422362"/>
                <a:gd name="connsiteY14" fmla="*/ 561013 h 2257446"/>
                <a:gd name="connsiteX15" fmla="*/ 711016 w 1422362"/>
                <a:gd name="connsiteY15" fmla="*/ 516719 h 2257446"/>
                <a:gd name="connsiteX16" fmla="*/ 714846 w 1422362"/>
                <a:gd name="connsiteY16" fmla="*/ 904926 h 2257446"/>
                <a:gd name="connsiteX17" fmla="*/ 683174 w 1422362"/>
                <a:gd name="connsiteY17" fmla="*/ 125606 h 2257446"/>
                <a:gd name="connsiteX18" fmla="*/ 486275 w 1422362"/>
                <a:gd name="connsiteY18" fmla="*/ 165420 h 2257446"/>
                <a:gd name="connsiteX19" fmla="*/ 473286 w 1422362"/>
                <a:gd name="connsiteY19" fmla="*/ 1259226 h 2257446"/>
                <a:gd name="connsiteX20" fmla="*/ 338442 w 1422362"/>
                <a:gd name="connsiteY20" fmla="*/ 1205321 h 2257446"/>
                <a:gd name="connsiteX21" fmla="*/ 719 w 1422362"/>
                <a:gd name="connsiteY21" fmla="*/ 904644 h 2257446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73286 w 1422362"/>
                <a:gd name="connsiteY19" fmla="*/ 1255537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0 w 1494007"/>
                <a:gd name="connsiteY0" fmla="*/ 886482 h 2253757"/>
                <a:gd name="connsiteX1" fmla="*/ 212577 w 1494007"/>
                <a:gd name="connsiteY1" fmla="*/ 1296729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115210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147622"/>
                <a:gd name="connsiteX1" fmla="*/ 202929 w 1494007"/>
                <a:gd name="connsiteY1" fmla="*/ 1320850 h 2147622"/>
                <a:gd name="connsiteX2" fmla="*/ 438719 w 1494007"/>
                <a:gd name="connsiteY2" fmla="*/ 1655174 h 2147622"/>
                <a:gd name="connsiteX3" fmla="*/ 620418 w 1494007"/>
                <a:gd name="connsiteY3" fmla="*/ 1879748 h 2147622"/>
                <a:gd name="connsiteX4" fmla="*/ 654015 w 1494007"/>
                <a:gd name="connsiteY4" fmla="*/ 2115210 h 2147622"/>
                <a:gd name="connsiteX5" fmla="*/ 1339145 w 1494007"/>
                <a:gd name="connsiteY5" fmla="*/ 2147622 h 2147622"/>
                <a:gd name="connsiteX6" fmla="*/ 1334105 w 1494007"/>
                <a:gd name="connsiteY6" fmla="*/ 1930484 h 2147622"/>
                <a:gd name="connsiteX7" fmla="*/ 1492737 w 1494007"/>
                <a:gd name="connsiteY7" fmla="*/ 1069958 h 2147622"/>
                <a:gd name="connsiteX8" fmla="*/ 1440769 w 1494007"/>
                <a:gd name="connsiteY8" fmla="*/ 644162 h 2147622"/>
                <a:gd name="connsiteX9" fmla="*/ 1248364 w 1494007"/>
                <a:gd name="connsiteY9" fmla="*/ 612493 h 2147622"/>
                <a:gd name="connsiteX10" fmla="*/ 1240598 w 1494007"/>
                <a:gd name="connsiteY10" fmla="*/ 911472 h 2147622"/>
                <a:gd name="connsiteX11" fmla="*/ 1228500 w 1494007"/>
                <a:gd name="connsiteY11" fmla="*/ 600743 h 2147622"/>
                <a:gd name="connsiteX12" fmla="*/ 998695 w 1494007"/>
                <a:gd name="connsiteY12" fmla="*/ 558366 h 2147622"/>
                <a:gd name="connsiteX13" fmla="*/ 1028960 w 1494007"/>
                <a:gd name="connsiteY13" fmla="*/ 887580 h 2147622"/>
                <a:gd name="connsiteX14" fmla="*/ 977635 w 1494007"/>
                <a:gd name="connsiteY14" fmla="*/ 557324 h 2147622"/>
                <a:gd name="connsiteX15" fmla="*/ 782661 w 1494007"/>
                <a:gd name="connsiteY15" fmla="*/ 513030 h 2147622"/>
                <a:gd name="connsiteX16" fmla="*/ 786491 w 1494007"/>
                <a:gd name="connsiteY16" fmla="*/ 901237 h 2147622"/>
                <a:gd name="connsiteX17" fmla="*/ 754819 w 1494007"/>
                <a:gd name="connsiteY17" fmla="*/ 121917 h 2147622"/>
                <a:gd name="connsiteX18" fmla="*/ 557920 w 1494007"/>
                <a:gd name="connsiteY18" fmla="*/ 161731 h 2147622"/>
                <a:gd name="connsiteX19" fmla="*/ 535282 w 1494007"/>
                <a:gd name="connsiteY19" fmla="*/ 1183173 h 2147622"/>
                <a:gd name="connsiteX20" fmla="*/ 376317 w 1494007"/>
                <a:gd name="connsiteY20" fmla="*/ 1148565 h 2147622"/>
                <a:gd name="connsiteX21" fmla="*/ 0 w 1494007"/>
                <a:gd name="connsiteY21" fmla="*/ 886482 h 2147622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33149"/>
                <a:gd name="connsiteX1" fmla="*/ 227051 w 1518129"/>
                <a:gd name="connsiteY1" fmla="*/ 1320850 h 2133149"/>
                <a:gd name="connsiteX2" fmla="*/ 462841 w 1518129"/>
                <a:gd name="connsiteY2" fmla="*/ 1655174 h 2133149"/>
                <a:gd name="connsiteX3" fmla="*/ 644540 w 1518129"/>
                <a:gd name="connsiteY3" fmla="*/ 1879748 h 2133149"/>
                <a:gd name="connsiteX4" fmla="*/ 678137 w 1518129"/>
                <a:gd name="connsiteY4" fmla="*/ 2115210 h 2133149"/>
                <a:gd name="connsiteX5" fmla="*/ 1348794 w 1518129"/>
                <a:gd name="connsiteY5" fmla="*/ 2133149 h 2133149"/>
                <a:gd name="connsiteX6" fmla="*/ 1358227 w 1518129"/>
                <a:gd name="connsiteY6" fmla="*/ 1930484 h 2133149"/>
                <a:gd name="connsiteX7" fmla="*/ 1516859 w 1518129"/>
                <a:gd name="connsiteY7" fmla="*/ 1069958 h 2133149"/>
                <a:gd name="connsiteX8" fmla="*/ 1464891 w 1518129"/>
                <a:gd name="connsiteY8" fmla="*/ 644162 h 2133149"/>
                <a:gd name="connsiteX9" fmla="*/ 1272486 w 1518129"/>
                <a:gd name="connsiteY9" fmla="*/ 612493 h 2133149"/>
                <a:gd name="connsiteX10" fmla="*/ 1264720 w 1518129"/>
                <a:gd name="connsiteY10" fmla="*/ 911472 h 2133149"/>
                <a:gd name="connsiteX11" fmla="*/ 1252622 w 1518129"/>
                <a:gd name="connsiteY11" fmla="*/ 600743 h 2133149"/>
                <a:gd name="connsiteX12" fmla="*/ 1022817 w 1518129"/>
                <a:gd name="connsiteY12" fmla="*/ 558366 h 2133149"/>
                <a:gd name="connsiteX13" fmla="*/ 1053082 w 1518129"/>
                <a:gd name="connsiteY13" fmla="*/ 887580 h 2133149"/>
                <a:gd name="connsiteX14" fmla="*/ 1001757 w 1518129"/>
                <a:gd name="connsiteY14" fmla="*/ 557324 h 2133149"/>
                <a:gd name="connsiteX15" fmla="*/ 806783 w 1518129"/>
                <a:gd name="connsiteY15" fmla="*/ 513030 h 2133149"/>
                <a:gd name="connsiteX16" fmla="*/ 810613 w 1518129"/>
                <a:gd name="connsiteY16" fmla="*/ 901237 h 2133149"/>
                <a:gd name="connsiteX17" fmla="*/ 778941 w 1518129"/>
                <a:gd name="connsiteY17" fmla="*/ 121917 h 2133149"/>
                <a:gd name="connsiteX18" fmla="*/ 582042 w 1518129"/>
                <a:gd name="connsiteY18" fmla="*/ 161731 h 2133149"/>
                <a:gd name="connsiteX19" fmla="*/ 554580 w 1518129"/>
                <a:gd name="connsiteY19" fmla="*/ 1197645 h 2133149"/>
                <a:gd name="connsiteX20" fmla="*/ 419736 w 1518129"/>
                <a:gd name="connsiteY20" fmla="*/ 1153389 h 2133149"/>
                <a:gd name="connsiteX21" fmla="*/ 0 w 1518129"/>
                <a:gd name="connsiteY21" fmla="*/ 891306 h 2133149"/>
                <a:gd name="connsiteX0" fmla="*/ 0 w 1518129"/>
                <a:gd name="connsiteY0" fmla="*/ 891306 h 2115210"/>
                <a:gd name="connsiteX1" fmla="*/ 227051 w 1518129"/>
                <a:gd name="connsiteY1" fmla="*/ 1320850 h 2115210"/>
                <a:gd name="connsiteX2" fmla="*/ 462841 w 1518129"/>
                <a:gd name="connsiteY2" fmla="*/ 1655174 h 2115210"/>
                <a:gd name="connsiteX3" fmla="*/ 644540 w 1518129"/>
                <a:gd name="connsiteY3" fmla="*/ 1879748 h 2115210"/>
                <a:gd name="connsiteX4" fmla="*/ 678137 w 1518129"/>
                <a:gd name="connsiteY4" fmla="*/ 2115210 h 2115210"/>
                <a:gd name="connsiteX5" fmla="*/ 1339145 w 1518129"/>
                <a:gd name="connsiteY5" fmla="*/ 2113852 h 2115210"/>
                <a:gd name="connsiteX6" fmla="*/ 1358227 w 1518129"/>
                <a:gd name="connsiteY6" fmla="*/ 1930484 h 2115210"/>
                <a:gd name="connsiteX7" fmla="*/ 1516859 w 1518129"/>
                <a:gd name="connsiteY7" fmla="*/ 1069958 h 2115210"/>
                <a:gd name="connsiteX8" fmla="*/ 1464891 w 1518129"/>
                <a:gd name="connsiteY8" fmla="*/ 644162 h 2115210"/>
                <a:gd name="connsiteX9" fmla="*/ 1272486 w 1518129"/>
                <a:gd name="connsiteY9" fmla="*/ 612493 h 2115210"/>
                <a:gd name="connsiteX10" fmla="*/ 1264720 w 1518129"/>
                <a:gd name="connsiteY10" fmla="*/ 911472 h 2115210"/>
                <a:gd name="connsiteX11" fmla="*/ 1252622 w 1518129"/>
                <a:gd name="connsiteY11" fmla="*/ 600743 h 2115210"/>
                <a:gd name="connsiteX12" fmla="*/ 1022817 w 1518129"/>
                <a:gd name="connsiteY12" fmla="*/ 558366 h 2115210"/>
                <a:gd name="connsiteX13" fmla="*/ 1053082 w 1518129"/>
                <a:gd name="connsiteY13" fmla="*/ 887580 h 2115210"/>
                <a:gd name="connsiteX14" fmla="*/ 1001757 w 1518129"/>
                <a:gd name="connsiteY14" fmla="*/ 557324 h 2115210"/>
                <a:gd name="connsiteX15" fmla="*/ 806783 w 1518129"/>
                <a:gd name="connsiteY15" fmla="*/ 513030 h 2115210"/>
                <a:gd name="connsiteX16" fmla="*/ 810613 w 1518129"/>
                <a:gd name="connsiteY16" fmla="*/ 901237 h 2115210"/>
                <a:gd name="connsiteX17" fmla="*/ 778941 w 1518129"/>
                <a:gd name="connsiteY17" fmla="*/ 121917 h 2115210"/>
                <a:gd name="connsiteX18" fmla="*/ 582042 w 1518129"/>
                <a:gd name="connsiteY18" fmla="*/ 161731 h 2115210"/>
                <a:gd name="connsiteX19" fmla="*/ 554580 w 1518129"/>
                <a:gd name="connsiteY19" fmla="*/ 1197645 h 2115210"/>
                <a:gd name="connsiteX20" fmla="*/ 419736 w 1518129"/>
                <a:gd name="connsiteY20" fmla="*/ 1153389 h 2115210"/>
                <a:gd name="connsiteX21" fmla="*/ 0 w 1518129"/>
                <a:gd name="connsiteY21" fmla="*/ 891306 h 2115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18129" h="2115210">
                  <a:moveTo>
                    <a:pt x="0" y="891306"/>
                  </a:moveTo>
                  <a:cubicBezTo>
                    <a:pt x="124742" y="1042097"/>
                    <a:pt x="180313" y="1188925"/>
                    <a:pt x="227051" y="1320850"/>
                  </a:cubicBezTo>
                  <a:cubicBezTo>
                    <a:pt x="283134" y="1440332"/>
                    <a:pt x="360533" y="1506746"/>
                    <a:pt x="462841" y="1655174"/>
                  </a:cubicBezTo>
                  <a:cubicBezTo>
                    <a:pt x="565096" y="1757587"/>
                    <a:pt x="604529" y="1837560"/>
                    <a:pt x="644540" y="1879748"/>
                  </a:cubicBezTo>
                  <a:cubicBezTo>
                    <a:pt x="721823" y="1966655"/>
                    <a:pt x="679875" y="2008729"/>
                    <a:pt x="678137" y="2115210"/>
                  </a:cubicBezTo>
                  <a:lnTo>
                    <a:pt x="1339145" y="2113852"/>
                  </a:lnTo>
                  <a:cubicBezTo>
                    <a:pt x="1324322" y="2047548"/>
                    <a:pt x="1303318" y="2034201"/>
                    <a:pt x="1358227" y="1930484"/>
                  </a:cubicBezTo>
                  <a:cubicBezTo>
                    <a:pt x="1521981" y="1634855"/>
                    <a:pt x="1516858" y="1179685"/>
                    <a:pt x="1516859" y="1069958"/>
                  </a:cubicBezTo>
                  <a:cubicBezTo>
                    <a:pt x="1522576" y="857179"/>
                    <a:pt x="1509640" y="720406"/>
                    <a:pt x="1464891" y="644162"/>
                  </a:cubicBezTo>
                  <a:cubicBezTo>
                    <a:pt x="1396021" y="572742"/>
                    <a:pt x="1370976" y="579197"/>
                    <a:pt x="1272486" y="612493"/>
                  </a:cubicBezTo>
                  <a:cubicBezTo>
                    <a:pt x="1306205" y="707004"/>
                    <a:pt x="1275123" y="829781"/>
                    <a:pt x="1264720" y="911472"/>
                  </a:cubicBezTo>
                  <a:cubicBezTo>
                    <a:pt x="1250153" y="907906"/>
                    <a:pt x="1292939" y="659594"/>
                    <a:pt x="1252622" y="600743"/>
                  </a:cubicBezTo>
                  <a:cubicBezTo>
                    <a:pt x="1202656" y="541892"/>
                    <a:pt x="1107533" y="508148"/>
                    <a:pt x="1022817" y="558366"/>
                  </a:cubicBezTo>
                  <a:cubicBezTo>
                    <a:pt x="1086811" y="668103"/>
                    <a:pt x="1058849" y="793697"/>
                    <a:pt x="1053082" y="887580"/>
                  </a:cubicBezTo>
                  <a:cubicBezTo>
                    <a:pt x="1041532" y="883386"/>
                    <a:pt x="1071753" y="653519"/>
                    <a:pt x="1001757" y="557324"/>
                  </a:cubicBezTo>
                  <a:cubicBezTo>
                    <a:pt x="946234" y="504548"/>
                    <a:pt x="915026" y="504758"/>
                    <a:pt x="806783" y="513030"/>
                  </a:cubicBezTo>
                  <a:cubicBezTo>
                    <a:pt x="816055" y="653003"/>
                    <a:pt x="822837" y="732256"/>
                    <a:pt x="810613" y="901237"/>
                  </a:cubicBezTo>
                  <a:cubicBezTo>
                    <a:pt x="782414" y="451352"/>
                    <a:pt x="784675" y="276900"/>
                    <a:pt x="778941" y="121917"/>
                  </a:cubicBezTo>
                  <a:cubicBezTo>
                    <a:pt x="774616" y="-32693"/>
                    <a:pt x="569584" y="-61779"/>
                    <a:pt x="582042" y="161731"/>
                  </a:cubicBezTo>
                  <a:cubicBezTo>
                    <a:pt x="570378" y="380417"/>
                    <a:pt x="623442" y="1132875"/>
                    <a:pt x="554580" y="1197645"/>
                  </a:cubicBezTo>
                  <a:cubicBezTo>
                    <a:pt x="495024" y="1230412"/>
                    <a:pt x="496393" y="1222363"/>
                    <a:pt x="419736" y="1153389"/>
                  </a:cubicBezTo>
                  <a:cubicBezTo>
                    <a:pt x="331744" y="1046414"/>
                    <a:pt x="197603" y="767201"/>
                    <a:pt x="0" y="89130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86237614-27E4-4E44-AB53-441F724A66AE}"/>
                </a:ext>
              </a:extLst>
            </p:cNvPr>
            <p:cNvGrpSpPr/>
            <p:nvPr/>
          </p:nvGrpSpPr>
          <p:grpSpPr>
            <a:xfrm rot="5400000">
              <a:off x="-91119" y="4126341"/>
              <a:ext cx="1048447" cy="872955"/>
              <a:chOff x="967066" y="4263648"/>
              <a:chExt cx="670418" cy="1251022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8683E0C-15A4-46D0-831E-ED181CF631FA}"/>
                  </a:ext>
                </a:extLst>
              </p:cNvPr>
              <p:cNvSpPr/>
              <p:nvPr/>
            </p:nvSpPr>
            <p:spPr>
              <a:xfrm rot="16200000">
                <a:off x="1080146" y="4196080"/>
                <a:ext cx="457516" cy="59265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E9E7157D-D83F-4008-BAFC-FA76DE72D77D}"/>
                  </a:ext>
                </a:extLst>
              </p:cNvPr>
              <p:cNvSpPr/>
              <p:nvPr/>
            </p:nvSpPr>
            <p:spPr>
              <a:xfrm rot="16200000">
                <a:off x="858794" y="4735980"/>
                <a:ext cx="886962" cy="670418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520372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24B0FF5B-5857-4DD2-8316-525F7AB76D4C}"/>
              </a:ext>
            </a:extLst>
          </p:cNvPr>
          <p:cNvGrpSpPr/>
          <p:nvPr/>
        </p:nvGrpSpPr>
        <p:grpSpPr>
          <a:xfrm>
            <a:off x="5207975" y="2573079"/>
            <a:ext cx="6983876" cy="1711842"/>
            <a:chOff x="5207975" y="2573079"/>
            <a:chExt cx="6983876" cy="1711842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2FD24A37-A04F-4CF8-80D7-1D65CB9073FD}"/>
                </a:ext>
              </a:extLst>
            </p:cNvPr>
            <p:cNvSpPr/>
            <p:nvPr/>
          </p:nvSpPr>
          <p:spPr>
            <a:xfrm>
              <a:off x="5208124" y="2573079"/>
              <a:ext cx="6983727" cy="17118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E50E034-FB76-415F-B18C-807D285EA85C}"/>
                </a:ext>
              </a:extLst>
            </p:cNvPr>
            <p:cNvSpPr/>
            <p:nvPr/>
          </p:nvSpPr>
          <p:spPr>
            <a:xfrm>
              <a:off x="5207975" y="2573079"/>
              <a:ext cx="168406" cy="17118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48A2979-A456-4286-B8FC-8FF4C0C58EFD}"/>
              </a:ext>
            </a:extLst>
          </p:cNvPr>
          <p:cNvSpPr txBox="1"/>
          <p:nvPr/>
        </p:nvSpPr>
        <p:spPr>
          <a:xfrm>
            <a:off x="5847758" y="3013501"/>
            <a:ext cx="6344093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IN" altLang="ko-KR" sz="4800" dirty="0" smtClean="0">
                <a:solidFill>
                  <a:schemeClr val="bg1"/>
                </a:solidFill>
                <a:cs typeface="Arial" pitchFamily="34" charset="0"/>
              </a:rPr>
              <a:t>Types of Plot</a:t>
            </a:r>
            <a:endParaRPr lang="ko-KR" altLang="en-US" sz="4800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4995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184856" y="347730"/>
            <a:ext cx="10753859" cy="965915"/>
          </a:xfrm>
        </p:spPr>
        <p:txBody>
          <a:bodyPr/>
          <a:lstStyle/>
          <a:p>
            <a:pPr algn="just"/>
            <a:r>
              <a:rPr lang="en-IN" sz="2800" dirty="0" smtClean="0"/>
              <a:t>Bar Graph</a:t>
            </a:r>
            <a:endParaRPr lang="en-US" sz="28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9A2186A-C326-48DC-8E09-0BB48FF9D3DE}"/>
              </a:ext>
            </a:extLst>
          </p:cNvPr>
          <p:cNvGrpSpPr/>
          <p:nvPr/>
        </p:nvGrpSpPr>
        <p:grpSpPr>
          <a:xfrm>
            <a:off x="227697" y="347730"/>
            <a:ext cx="648068" cy="476518"/>
            <a:chOff x="-3373" y="3444677"/>
            <a:chExt cx="3155739" cy="1643520"/>
          </a:xfrm>
        </p:grpSpPr>
        <p:sp>
          <p:nvSpPr>
            <p:cNvPr id="4" name="Freeform 61">
              <a:extLst>
                <a:ext uri="{FF2B5EF4-FFF2-40B4-BE49-F238E27FC236}">
                  <a16:creationId xmlns:a16="http://schemas.microsoft.com/office/drawing/2014/main" id="{B69C1344-DA27-4625-A365-74DC77A0B525}"/>
                </a:ext>
              </a:extLst>
            </p:cNvPr>
            <p:cNvSpPr/>
            <p:nvPr/>
          </p:nvSpPr>
          <p:spPr>
            <a:xfrm rot="5400000">
              <a:off x="1185646" y="3121477"/>
              <a:ext cx="1643520" cy="2289920"/>
            </a:xfrm>
            <a:custGeom>
              <a:avLst/>
              <a:gdLst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31366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90042 w 1404608"/>
                <a:gd name="connsiteY10" fmla="*/ 599846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702259 w 1404608"/>
                <a:gd name="connsiteY12" fmla="*/ 629107 h 2070201"/>
                <a:gd name="connsiteX13" fmla="*/ 526694 w 1404608"/>
                <a:gd name="connsiteY13" fmla="*/ 0 h 2070201"/>
                <a:gd name="connsiteX14" fmla="*/ 468172 w 1404608"/>
                <a:gd name="connsiteY14" fmla="*/ 1338681 h 2070201"/>
                <a:gd name="connsiteX15" fmla="*/ 321868 w 1404608"/>
                <a:gd name="connsiteY15" fmla="*/ 1287475 h 2070201"/>
                <a:gd name="connsiteX16" fmla="*/ 0 w 1404608"/>
                <a:gd name="connsiteY16" fmla="*/ 1053388 h 2070201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8942 h 2075755"/>
                <a:gd name="connsiteX1" fmla="*/ 124358 w 1404608"/>
                <a:gd name="connsiteY1" fmla="*/ 1388126 h 2075755"/>
                <a:gd name="connsiteX2" fmla="*/ 292608 w 1404608"/>
                <a:gd name="connsiteY2" fmla="*/ 1746571 h 2075755"/>
                <a:gd name="connsiteX3" fmla="*/ 687628 w 1404608"/>
                <a:gd name="connsiteY3" fmla="*/ 2075755 h 2075755"/>
                <a:gd name="connsiteX4" fmla="*/ 1294790 w 1404608"/>
                <a:gd name="connsiteY4" fmla="*/ 2061125 h 2075755"/>
                <a:gd name="connsiteX5" fmla="*/ 1404518 w 1404608"/>
                <a:gd name="connsiteY5" fmla="*/ 1161355 h 2075755"/>
                <a:gd name="connsiteX6" fmla="*/ 1221638 w 1404608"/>
                <a:gd name="connsiteY6" fmla="*/ 773650 h 2075755"/>
                <a:gd name="connsiteX7" fmla="*/ 1177747 w 1404608"/>
                <a:gd name="connsiteY7" fmla="*/ 971160 h 2075755"/>
                <a:gd name="connsiteX8" fmla="*/ 980236 w 1404608"/>
                <a:gd name="connsiteY8" fmla="*/ 700498 h 2075755"/>
                <a:gd name="connsiteX9" fmla="*/ 921715 w 1404608"/>
                <a:gd name="connsiteY9" fmla="*/ 934584 h 2075755"/>
                <a:gd name="connsiteX10" fmla="*/ 738836 w 1404608"/>
                <a:gd name="connsiteY10" fmla="*/ 598085 h 2075755"/>
                <a:gd name="connsiteX11" fmla="*/ 709574 w 1404608"/>
                <a:gd name="connsiteY11" fmla="*/ 941899 h 2075755"/>
                <a:gd name="connsiteX12" fmla="*/ 526694 w 1404608"/>
                <a:gd name="connsiteY12" fmla="*/ 5554 h 2075755"/>
                <a:gd name="connsiteX13" fmla="*/ 468172 w 1404608"/>
                <a:gd name="connsiteY13" fmla="*/ 1344235 h 2075755"/>
                <a:gd name="connsiteX14" fmla="*/ 321868 w 1404608"/>
                <a:gd name="connsiteY14" fmla="*/ 1293029 h 2075755"/>
                <a:gd name="connsiteX15" fmla="*/ 0 w 1404608"/>
                <a:gd name="connsiteY15" fmla="*/ 1058942 h 2075755"/>
                <a:gd name="connsiteX0" fmla="*/ 0 w 1404608"/>
                <a:gd name="connsiteY0" fmla="*/ 1029958 h 2046771"/>
                <a:gd name="connsiteX1" fmla="*/ 124358 w 1404608"/>
                <a:gd name="connsiteY1" fmla="*/ 1359142 h 2046771"/>
                <a:gd name="connsiteX2" fmla="*/ 292608 w 1404608"/>
                <a:gd name="connsiteY2" fmla="*/ 1717587 h 2046771"/>
                <a:gd name="connsiteX3" fmla="*/ 687628 w 1404608"/>
                <a:gd name="connsiteY3" fmla="*/ 2046771 h 2046771"/>
                <a:gd name="connsiteX4" fmla="*/ 1294790 w 1404608"/>
                <a:gd name="connsiteY4" fmla="*/ 2032141 h 2046771"/>
                <a:gd name="connsiteX5" fmla="*/ 1404518 w 1404608"/>
                <a:gd name="connsiteY5" fmla="*/ 1132371 h 2046771"/>
                <a:gd name="connsiteX6" fmla="*/ 1221638 w 1404608"/>
                <a:gd name="connsiteY6" fmla="*/ 744666 h 2046771"/>
                <a:gd name="connsiteX7" fmla="*/ 1177747 w 1404608"/>
                <a:gd name="connsiteY7" fmla="*/ 942176 h 2046771"/>
                <a:gd name="connsiteX8" fmla="*/ 980236 w 1404608"/>
                <a:gd name="connsiteY8" fmla="*/ 671514 h 2046771"/>
                <a:gd name="connsiteX9" fmla="*/ 921715 w 1404608"/>
                <a:gd name="connsiteY9" fmla="*/ 905600 h 2046771"/>
                <a:gd name="connsiteX10" fmla="*/ 738836 w 1404608"/>
                <a:gd name="connsiteY10" fmla="*/ 569101 h 2046771"/>
                <a:gd name="connsiteX11" fmla="*/ 709574 w 1404608"/>
                <a:gd name="connsiteY11" fmla="*/ 912915 h 2046771"/>
                <a:gd name="connsiteX12" fmla="*/ 526694 w 1404608"/>
                <a:gd name="connsiteY12" fmla="*/ 5831 h 2046771"/>
                <a:gd name="connsiteX13" fmla="*/ 468172 w 1404608"/>
                <a:gd name="connsiteY13" fmla="*/ 1315251 h 2046771"/>
                <a:gd name="connsiteX14" fmla="*/ 321868 w 1404608"/>
                <a:gd name="connsiteY14" fmla="*/ 1264045 h 2046771"/>
                <a:gd name="connsiteX15" fmla="*/ 0 w 1404608"/>
                <a:gd name="connsiteY15" fmla="*/ 1029958 h 2046771"/>
                <a:gd name="connsiteX0" fmla="*/ 0 w 1404608"/>
                <a:gd name="connsiteY0" fmla="*/ 1024127 h 2040940"/>
                <a:gd name="connsiteX1" fmla="*/ 124358 w 1404608"/>
                <a:gd name="connsiteY1" fmla="*/ 1353311 h 2040940"/>
                <a:gd name="connsiteX2" fmla="*/ 292608 w 1404608"/>
                <a:gd name="connsiteY2" fmla="*/ 1711756 h 2040940"/>
                <a:gd name="connsiteX3" fmla="*/ 687628 w 1404608"/>
                <a:gd name="connsiteY3" fmla="*/ 2040940 h 2040940"/>
                <a:gd name="connsiteX4" fmla="*/ 1294790 w 1404608"/>
                <a:gd name="connsiteY4" fmla="*/ 2026310 h 2040940"/>
                <a:gd name="connsiteX5" fmla="*/ 1404518 w 1404608"/>
                <a:gd name="connsiteY5" fmla="*/ 1126540 h 2040940"/>
                <a:gd name="connsiteX6" fmla="*/ 1221638 w 1404608"/>
                <a:gd name="connsiteY6" fmla="*/ 738835 h 2040940"/>
                <a:gd name="connsiteX7" fmla="*/ 1177747 w 1404608"/>
                <a:gd name="connsiteY7" fmla="*/ 936345 h 2040940"/>
                <a:gd name="connsiteX8" fmla="*/ 980236 w 1404608"/>
                <a:gd name="connsiteY8" fmla="*/ 665683 h 2040940"/>
                <a:gd name="connsiteX9" fmla="*/ 921715 w 1404608"/>
                <a:gd name="connsiteY9" fmla="*/ 899769 h 2040940"/>
                <a:gd name="connsiteX10" fmla="*/ 738836 w 1404608"/>
                <a:gd name="connsiteY10" fmla="*/ 563270 h 2040940"/>
                <a:gd name="connsiteX11" fmla="*/ 709574 w 1404608"/>
                <a:gd name="connsiteY11" fmla="*/ 907084 h 2040940"/>
                <a:gd name="connsiteX12" fmla="*/ 526694 w 1404608"/>
                <a:gd name="connsiteY12" fmla="*/ 0 h 2040940"/>
                <a:gd name="connsiteX13" fmla="*/ 468172 w 1404608"/>
                <a:gd name="connsiteY13" fmla="*/ 1309420 h 2040940"/>
                <a:gd name="connsiteX14" fmla="*/ 321868 w 1404608"/>
                <a:gd name="connsiteY14" fmla="*/ 1258214 h 2040940"/>
                <a:gd name="connsiteX15" fmla="*/ 0 w 1404608"/>
                <a:gd name="connsiteY15" fmla="*/ 1024127 h 2040940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370 h 2041183"/>
                <a:gd name="connsiteX1" fmla="*/ 124358 w 1404608"/>
                <a:gd name="connsiteY1" fmla="*/ 1353554 h 2041183"/>
                <a:gd name="connsiteX2" fmla="*/ 292608 w 1404608"/>
                <a:gd name="connsiteY2" fmla="*/ 1711999 h 2041183"/>
                <a:gd name="connsiteX3" fmla="*/ 687628 w 1404608"/>
                <a:gd name="connsiteY3" fmla="*/ 2041183 h 2041183"/>
                <a:gd name="connsiteX4" fmla="*/ 1294790 w 1404608"/>
                <a:gd name="connsiteY4" fmla="*/ 2026553 h 2041183"/>
                <a:gd name="connsiteX5" fmla="*/ 1404518 w 1404608"/>
                <a:gd name="connsiteY5" fmla="*/ 1126783 h 2041183"/>
                <a:gd name="connsiteX6" fmla="*/ 1221638 w 1404608"/>
                <a:gd name="connsiteY6" fmla="*/ 739078 h 2041183"/>
                <a:gd name="connsiteX7" fmla="*/ 1177747 w 1404608"/>
                <a:gd name="connsiteY7" fmla="*/ 936588 h 2041183"/>
                <a:gd name="connsiteX8" fmla="*/ 980236 w 1404608"/>
                <a:gd name="connsiteY8" fmla="*/ 665926 h 2041183"/>
                <a:gd name="connsiteX9" fmla="*/ 921715 w 1404608"/>
                <a:gd name="connsiteY9" fmla="*/ 900012 h 2041183"/>
                <a:gd name="connsiteX10" fmla="*/ 738836 w 1404608"/>
                <a:gd name="connsiteY10" fmla="*/ 563513 h 2041183"/>
                <a:gd name="connsiteX11" fmla="*/ 709574 w 1404608"/>
                <a:gd name="connsiteY11" fmla="*/ 907327 h 2041183"/>
                <a:gd name="connsiteX12" fmla="*/ 526694 w 1404608"/>
                <a:gd name="connsiteY12" fmla="*/ 243 h 2041183"/>
                <a:gd name="connsiteX13" fmla="*/ 468172 w 1404608"/>
                <a:gd name="connsiteY13" fmla="*/ 1309663 h 2041183"/>
                <a:gd name="connsiteX14" fmla="*/ 321868 w 1404608"/>
                <a:gd name="connsiteY14" fmla="*/ 1258457 h 2041183"/>
                <a:gd name="connsiteX15" fmla="*/ 0 w 1404608"/>
                <a:gd name="connsiteY15" fmla="*/ 1024370 h 2041183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55410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36384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52597 w 1421182"/>
                <a:gd name="connsiteY6" fmla="*/ 669316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537 h 2040940"/>
                <a:gd name="connsiteX1" fmla="*/ 140932 w 1421182"/>
                <a:gd name="connsiteY1" fmla="*/ 1353311 h 2040940"/>
                <a:gd name="connsiteX2" fmla="*/ 309182 w 1421182"/>
                <a:gd name="connsiteY2" fmla="*/ 1711756 h 2040940"/>
                <a:gd name="connsiteX3" fmla="*/ 704202 w 1421182"/>
                <a:gd name="connsiteY3" fmla="*/ 2040940 h 2040940"/>
                <a:gd name="connsiteX4" fmla="*/ 1311364 w 1421182"/>
                <a:gd name="connsiteY4" fmla="*/ 2026310 h 2040940"/>
                <a:gd name="connsiteX5" fmla="*/ 1421092 w 1421182"/>
                <a:gd name="connsiteY5" fmla="*/ 1126540 h 2040940"/>
                <a:gd name="connsiteX6" fmla="*/ 1152597 w 1421182"/>
                <a:gd name="connsiteY6" fmla="*/ 669074 h 2040940"/>
                <a:gd name="connsiteX7" fmla="*/ 1168953 w 1421182"/>
                <a:gd name="connsiteY7" fmla="*/ 968054 h 2040940"/>
                <a:gd name="connsiteX8" fmla="*/ 927050 w 1421182"/>
                <a:gd name="connsiteY8" fmla="*/ 614948 h 2040940"/>
                <a:gd name="connsiteX9" fmla="*/ 957315 w 1421182"/>
                <a:gd name="connsiteY9" fmla="*/ 944162 h 2040940"/>
                <a:gd name="connsiteX10" fmla="*/ 711016 w 1421182"/>
                <a:gd name="connsiteY10" fmla="*/ 569612 h 2040940"/>
                <a:gd name="connsiteX11" fmla="*/ 729319 w 1421182"/>
                <a:gd name="connsiteY11" fmla="*/ 957819 h 2040940"/>
                <a:gd name="connsiteX12" fmla="*/ 543268 w 1421182"/>
                <a:gd name="connsiteY12" fmla="*/ 0 h 2040940"/>
                <a:gd name="connsiteX13" fmla="*/ 473286 w 1421182"/>
                <a:gd name="connsiteY13" fmla="*/ 1312119 h 2040940"/>
                <a:gd name="connsiteX14" fmla="*/ 338442 w 1421182"/>
                <a:gd name="connsiteY14" fmla="*/ 1258214 h 2040940"/>
                <a:gd name="connsiteX15" fmla="*/ 719 w 1421182"/>
                <a:gd name="connsiteY15" fmla="*/ 957537 h 2040940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26318"/>
                <a:gd name="connsiteX1" fmla="*/ 140932 w 1421182"/>
                <a:gd name="connsiteY1" fmla="*/ 1353319 h 2026318"/>
                <a:gd name="connsiteX2" fmla="*/ 309182 w 1421182"/>
                <a:gd name="connsiteY2" fmla="*/ 1711764 h 2026318"/>
                <a:gd name="connsiteX3" fmla="*/ 693290 w 1421182"/>
                <a:gd name="connsiteY3" fmla="*/ 2019121 h 2026318"/>
                <a:gd name="connsiteX4" fmla="*/ 1311364 w 1421182"/>
                <a:gd name="connsiteY4" fmla="*/ 2026318 h 2026318"/>
                <a:gd name="connsiteX5" fmla="*/ 1421092 w 1421182"/>
                <a:gd name="connsiteY5" fmla="*/ 1126548 h 2026318"/>
                <a:gd name="connsiteX6" fmla="*/ 1152597 w 1421182"/>
                <a:gd name="connsiteY6" fmla="*/ 669082 h 2026318"/>
                <a:gd name="connsiteX7" fmla="*/ 1168953 w 1421182"/>
                <a:gd name="connsiteY7" fmla="*/ 968062 h 2026318"/>
                <a:gd name="connsiteX8" fmla="*/ 927050 w 1421182"/>
                <a:gd name="connsiteY8" fmla="*/ 614956 h 2026318"/>
                <a:gd name="connsiteX9" fmla="*/ 957315 w 1421182"/>
                <a:gd name="connsiteY9" fmla="*/ 944170 h 2026318"/>
                <a:gd name="connsiteX10" fmla="*/ 711016 w 1421182"/>
                <a:gd name="connsiteY10" fmla="*/ 569620 h 2026318"/>
                <a:gd name="connsiteX11" fmla="*/ 729319 w 1421182"/>
                <a:gd name="connsiteY11" fmla="*/ 957827 h 2026318"/>
                <a:gd name="connsiteX12" fmla="*/ 543268 w 1421182"/>
                <a:gd name="connsiteY12" fmla="*/ 8 h 2026318"/>
                <a:gd name="connsiteX13" fmla="*/ 473286 w 1421182"/>
                <a:gd name="connsiteY13" fmla="*/ 1312127 h 2026318"/>
                <a:gd name="connsiteX14" fmla="*/ 338442 w 1421182"/>
                <a:gd name="connsiteY14" fmla="*/ 1258222 h 2026318"/>
                <a:gd name="connsiteX15" fmla="*/ 719 w 1421182"/>
                <a:gd name="connsiteY15" fmla="*/ 957545 h 2026318"/>
                <a:gd name="connsiteX0" fmla="*/ 719 w 1421182"/>
                <a:gd name="connsiteY0" fmla="*/ 957545 h 2295953"/>
                <a:gd name="connsiteX1" fmla="*/ 140932 w 1421182"/>
                <a:gd name="connsiteY1" fmla="*/ 1353319 h 2295953"/>
                <a:gd name="connsiteX2" fmla="*/ 309182 w 1421182"/>
                <a:gd name="connsiteY2" fmla="*/ 1711764 h 2295953"/>
                <a:gd name="connsiteX3" fmla="*/ 693290 w 1421182"/>
                <a:gd name="connsiteY3" fmla="*/ 2019121 h 2295953"/>
                <a:gd name="connsiteX4" fmla="*/ 722524 w 1421182"/>
                <a:gd name="connsiteY4" fmla="*/ 2295953 h 2295953"/>
                <a:gd name="connsiteX5" fmla="*/ 1311364 w 1421182"/>
                <a:gd name="connsiteY5" fmla="*/ 2026318 h 2295953"/>
                <a:gd name="connsiteX6" fmla="*/ 1421092 w 1421182"/>
                <a:gd name="connsiteY6" fmla="*/ 1126548 h 2295953"/>
                <a:gd name="connsiteX7" fmla="*/ 1152597 w 1421182"/>
                <a:gd name="connsiteY7" fmla="*/ 669082 h 2295953"/>
                <a:gd name="connsiteX8" fmla="*/ 1168953 w 1421182"/>
                <a:gd name="connsiteY8" fmla="*/ 968062 h 2295953"/>
                <a:gd name="connsiteX9" fmla="*/ 927050 w 1421182"/>
                <a:gd name="connsiteY9" fmla="*/ 614956 h 2295953"/>
                <a:gd name="connsiteX10" fmla="*/ 957315 w 1421182"/>
                <a:gd name="connsiteY10" fmla="*/ 944170 h 2295953"/>
                <a:gd name="connsiteX11" fmla="*/ 711016 w 1421182"/>
                <a:gd name="connsiteY11" fmla="*/ 569620 h 2295953"/>
                <a:gd name="connsiteX12" fmla="*/ 729319 w 1421182"/>
                <a:gd name="connsiteY12" fmla="*/ 957827 h 2295953"/>
                <a:gd name="connsiteX13" fmla="*/ 543268 w 1421182"/>
                <a:gd name="connsiteY13" fmla="*/ 8 h 2295953"/>
                <a:gd name="connsiteX14" fmla="*/ 473286 w 1421182"/>
                <a:gd name="connsiteY14" fmla="*/ 1312127 h 2295953"/>
                <a:gd name="connsiteX15" fmla="*/ 338442 w 1421182"/>
                <a:gd name="connsiteY15" fmla="*/ 1258222 h 2295953"/>
                <a:gd name="connsiteX16" fmla="*/ 719 w 1421182"/>
                <a:gd name="connsiteY16" fmla="*/ 957545 h 2295953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93290 w 1421182"/>
                <a:gd name="connsiteY3" fmla="*/ 2019121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26141 w 1421182"/>
                <a:gd name="connsiteY3" fmla="*/ 1985150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4785"/>
                <a:gd name="connsiteX1" fmla="*/ 140932 w 1421182"/>
                <a:gd name="connsiteY1" fmla="*/ 1353319 h 2314785"/>
                <a:gd name="connsiteX2" fmla="*/ 309182 w 1421182"/>
                <a:gd name="connsiteY2" fmla="*/ 1711764 h 2314785"/>
                <a:gd name="connsiteX3" fmla="*/ 626141 w 1421182"/>
                <a:gd name="connsiteY3" fmla="*/ 1985150 h 2314785"/>
                <a:gd name="connsiteX4" fmla="*/ 658780 w 1421182"/>
                <a:gd name="connsiteY4" fmla="*/ 2266927 h 2314785"/>
                <a:gd name="connsiteX5" fmla="*/ 1170733 w 1421182"/>
                <a:gd name="connsiteY5" fmla="*/ 2300858 h 2314785"/>
                <a:gd name="connsiteX6" fmla="*/ 1311364 w 1421182"/>
                <a:gd name="connsiteY6" fmla="*/ 2026318 h 2314785"/>
                <a:gd name="connsiteX7" fmla="*/ 1421092 w 1421182"/>
                <a:gd name="connsiteY7" fmla="*/ 1126548 h 2314785"/>
                <a:gd name="connsiteX8" fmla="*/ 1152597 w 1421182"/>
                <a:gd name="connsiteY8" fmla="*/ 669082 h 2314785"/>
                <a:gd name="connsiteX9" fmla="*/ 1168953 w 1421182"/>
                <a:gd name="connsiteY9" fmla="*/ 968062 h 2314785"/>
                <a:gd name="connsiteX10" fmla="*/ 927050 w 1421182"/>
                <a:gd name="connsiteY10" fmla="*/ 614956 h 2314785"/>
                <a:gd name="connsiteX11" fmla="*/ 957315 w 1421182"/>
                <a:gd name="connsiteY11" fmla="*/ 944170 h 2314785"/>
                <a:gd name="connsiteX12" fmla="*/ 711016 w 1421182"/>
                <a:gd name="connsiteY12" fmla="*/ 569620 h 2314785"/>
                <a:gd name="connsiteX13" fmla="*/ 729319 w 1421182"/>
                <a:gd name="connsiteY13" fmla="*/ 957827 h 2314785"/>
                <a:gd name="connsiteX14" fmla="*/ 543268 w 1421182"/>
                <a:gd name="connsiteY14" fmla="*/ 8 h 2314785"/>
                <a:gd name="connsiteX15" fmla="*/ 473286 w 1421182"/>
                <a:gd name="connsiteY15" fmla="*/ 1312127 h 2314785"/>
                <a:gd name="connsiteX16" fmla="*/ 338442 w 1421182"/>
                <a:gd name="connsiteY16" fmla="*/ 1258222 h 2314785"/>
                <a:gd name="connsiteX17" fmla="*/ 719 w 1421182"/>
                <a:gd name="connsiteY17" fmla="*/ 957545 h 2314785"/>
                <a:gd name="connsiteX0" fmla="*/ 719 w 1421182"/>
                <a:gd name="connsiteY0" fmla="*/ 957545 h 2323891"/>
                <a:gd name="connsiteX1" fmla="*/ 140932 w 1421182"/>
                <a:gd name="connsiteY1" fmla="*/ 1353319 h 2323891"/>
                <a:gd name="connsiteX2" fmla="*/ 309182 w 1421182"/>
                <a:gd name="connsiteY2" fmla="*/ 1711764 h 2323891"/>
                <a:gd name="connsiteX3" fmla="*/ 626141 w 1421182"/>
                <a:gd name="connsiteY3" fmla="*/ 1985150 h 2323891"/>
                <a:gd name="connsiteX4" fmla="*/ 658780 w 1421182"/>
                <a:gd name="connsiteY4" fmla="*/ 2266927 h 2323891"/>
                <a:gd name="connsiteX5" fmla="*/ 1170733 w 1421182"/>
                <a:gd name="connsiteY5" fmla="*/ 2300858 h 2323891"/>
                <a:gd name="connsiteX6" fmla="*/ 1311364 w 1421182"/>
                <a:gd name="connsiteY6" fmla="*/ 2026318 h 2323891"/>
                <a:gd name="connsiteX7" fmla="*/ 1421092 w 1421182"/>
                <a:gd name="connsiteY7" fmla="*/ 1126548 h 2323891"/>
                <a:gd name="connsiteX8" fmla="*/ 1152597 w 1421182"/>
                <a:gd name="connsiteY8" fmla="*/ 669082 h 2323891"/>
                <a:gd name="connsiteX9" fmla="*/ 1168953 w 1421182"/>
                <a:gd name="connsiteY9" fmla="*/ 968062 h 2323891"/>
                <a:gd name="connsiteX10" fmla="*/ 927050 w 1421182"/>
                <a:gd name="connsiteY10" fmla="*/ 614956 h 2323891"/>
                <a:gd name="connsiteX11" fmla="*/ 957315 w 1421182"/>
                <a:gd name="connsiteY11" fmla="*/ 944170 h 2323891"/>
                <a:gd name="connsiteX12" fmla="*/ 711016 w 1421182"/>
                <a:gd name="connsiteY12" fmla="*/ 569620 h 2323891"/>
                <a:gd name="connsiteX13" fmla="*/ 729319 w 1421182"/>
                <a:gd name="connsiteY13" fmla="*/ 957827 h 2323891"/>
                <a:gd name="connsiteX14" fmla="*/ 543268 w 1421182"/>
                <a:gd name="connsiteY14" fmla="*/ 8 h 2323891"/>
                <a:gd name="connsiteX15" fmla="*/ 473286 w 1421182"/>
                <a:gd name="connsiteY15" fmla="*/ 1312127 h 2323891"/>
                <a:gd name="connsiteX16" fmla="*/ 338442 w 1421182"/>
                <a:gd name="connsiteY16" fmla="*/ 1258222 h 2323891"/>
                <a:gd name="connsiteX17" fmla="*/ 719 w 1421182"/>
                <a:gd name="connsiteY17" fmla="*/ 957545 h 2323891"/>
                <a:gd name="connsiteX0" fmla="*/ 719 w 1421182"/>
                <a:gd name="connsiteY0" fmla="*/ 957545 h 2358736"/>
                <a:gd name="connsiteX1" fmla="*/ 140932 w 1421182"/>
                <a:gd name="connsiteY1" fmla="*/ 1353319 h 2358736"/>
                <a:gd name="connsiteX2" fmla="*/ 309182 w 1421182"/>
                <a:gd name="connsiteY2" fmla="*/ 1711764 h 2358736"/>
                <a:gd name="connsiteX3" fmla="*/ 626141 w 1421182"/>
                <a:gd name="connsiteY3" fmla="*/ 1985150 h 2358736"/>
                <a:gd name="connsiteX4" fmla="*/ 658780 w 1421182"/>
                <a:gd name="connsiteY4" fmla="*/ 2266927 h 2358736"/>
                <a:gd name="connsiteX5" fmla="*/ 1227989 w 1421182"/>
                <a:gd name="connsiteY5" fmla="*/ 2341644 h 2358736"/>
                <a:gd name="connsiteX6" fmla="*/ 1311364 w 1421182"/>
                <a:gd name="connsiteY6" fmla="*/ 2026318 h 2358736"/>
                <a:gd name="connsiteX7" fmla="*/ 1421092 w 1421182"/>
                <a:gd name="connsiteY7" fmla="*/ 1126548 h 2358736"/>
                <a:gd name="connsiteX8" fmla="*/ 1152597 w 1421182"/>
                <a:gd name="connsiteY8" fmla="*/ 669082 h 2358736"/>
                <a:gd name="connsiteX9" fmla="*/ 1168953 w 1421182"/>
                <a:gd name="connsiteY9" fmla="*/ 968062 h 2358736"/>
                <a:gd name="connsiteX10" fmla="*/ 927050 w 1421182"/>
                <a:gd name="connsiteY10" fmla="*/ 614956 h 2358736"/>
                <a:gd name="connsiteX11" fmla="*/ 957315 w 1421182"/>
                <a:gd name="connsiteY11" fmla="*/ 944170 h 2358736"/>
                <a:gd name="connsiteX12" fmla="*/ 711016 w 1421182"/>
                <a:gd name="connsiteY12" fmla="*/ 569620 h 2358736"/>
                <a:gd name="connsiteX13" fmla="*/ 729319 w 1421182"/>
                <a:gd name="connsiteY13" fmla="*/ 957827 h 2358736"/>
                <a:gd name="connsiteX14" fmla="*/ 543268 w 1421182"/>
                <a:gd name="connsiteY14" fmla="*/ 8 h 2358736"/>
                <a:gd name="connsiteX15" fmla="*/ 473286 w 1421182"/>
                <a:gd name="connsiteY15" fmla="*/ 1312127 h 2358736"/>
                <a:gd name="connsiteX16" fmla="*/ 338442 w 1421182"/>
                <a:gd name="connsiteY16" fmla="*/ 1258222 h 2358736"/>
                <a:gd name="connsiteX17" fmla="*/ 719 w 1421182"/>
                <a:gd name="connsiteY17" fmla="*/ 957545 h 2358736"/>
                <a:gd name="connsiteX0" fmla="*/ 719 w 1421182"/>
                <a:gd name="connsiteY0" fmla="*/ 957545 h 2341644"/>
                <a:gd name="connsiteX1" fmla="*/ 140932 w 1421182"/>
                <a:gd name="connsiteY1" fmla="*/ 1353319 h 2341644"/>
                <a:gd name="connsiteX2" fmla="*/ 309182 w 1421182"/>
                <a:gd name="connsiteY2" fmla="*/ 1711764 h 2341644"/>
                <a:gd name="connsiteX3" fmla="*/ 626141 w 1421182"/>
                <a:gd name="connsiteY3" fmla="*/ 1985150 h 2341644"/>
                <a:gd name="connsiteX4" fmla="*/ 658780 w 1421182"/>
                <a:gd name="connsiteY4" fmla="*/ 2266927 h 2341644"/>
                <a:gd name="connsiteX5" fmla="*/ 1227989 w 1421182"/>
                <a:gd name="connsiteY5" fmla="*/ 2341644 h 2341644"/>
                <a:gd name="connsiteX6" fmla="*/ 1311364 w 1421182"/>
                <a:gd name="connsiteY6" fmla="*/ 2026318 h 2341644"/>
                <a:gd name="connsiteX7" fmla="*/ 1421092 w 1421182"/>
                <a:gd name="connsiteY7" fmla="*/ 1126548 h 2341644"/>
                <a:gd name="connsiteX8" fmla="*/ 1152597 w 1421182"/>
                <a:gd name="connsiteY8" fmla="*/ 669082 h 2341644"/>
                <a:gd name="connsiteX9" fmla="*/ 1168953 w 1421182"/>
                <a:gd name="connsiteY9" fmla="*/ 968062 h 2341644"/>
                <a:gd name="connsiteX10" fmla="*/ 927050 w 1421182"/>
                <a:gd name="connsiteY10" fmla="*/ 614956 h 2341644"/>
                <a:gd name="connsiteX11" fmla="*/ 957315 w 1421182"/>
                <a:gd name="connsiteY11" fmla="*/ 944170 h 2341644"/>
                <a:gd name="connsiteX12" fmla="*/ 711016 w 1421182"/>
                <a:gd name="connsiteY12" fmla="*/ 569620 h 2341644"/>
                <a:gd name="connsiteX13" fmla="*/ 729319 w 1421182"/>
                <a:gd name="connsiteY13" fmla="*/ 957827 h 2341644"/>
                <a:gd name="connsiteX14" fmla="*/ 543268 w 1421182"/>
                <a:gd name="connsiteY14" fmla="*/ 8 h 2341644"/>
                <a:gd name="connsiteX15" fmla="*/ 473286 w 1421182"/>
                <a:gd name="connsiteY15" fmla="*/ 1312127 h 2341644"/>
                <a:gd name="connsiteX16" fmla="*/ 338442 w 1421182"/>
                <a:gd name="connsiteY16" fmla="*/ 1258222 h 2341644"/>
                <a:gd name="connsiteX17" fmla="*/ 719 w 1421182"/>
                <a:gd name="connsiteY17" fmla="*/ 957545 h 2341644"/>
                <a:gd name="connsiteX0" fmla="*/ 719 w 1421092"/>
                <a:gd name="connsiteY0" fmla="*/ 957545 h 2341644"/>
                <a:gd name="connsiteX1" fmla="*/ 140932 w 1421092"/>
                <a:gd name="connsiteY1" fmla="*/ 1353319 h 2341644"/>
                <a:gd name="connsiteX2" fmla="*/ 309182 w 1421092"/>
                <a:gd name="connsiteY2" fmla="*/ 1711764 h 2341644"/>
                <a:gd name="connsiteX3" fmla="*/ 626141 w 1421092"/>
                <a:gd name="connsiteY3" fmla="*/ 1985150 h 2341644"/>
                <a:gd name="connsiteX4" fmla="*/ 658780 w 1421092"/>
                <a:gd name="connsiteY4" fmla="*/ 2266927 h 2341644"/>
                <a:gd name="connsiteX5" fmla="*/ 1227989 w 1421092"/>
                <a:gd name="connsiteY5" fmla="*/ 2341644 h 2341644"/>
                <a:gd name="connsiteX6" fmla="*/ 1262460 w 1421092"/>
                <a:gd name="connsiteY6" fmla="*/ 1987074 h 2341644"/>
                <a:gd name="connsiteX7" fmla="*/ 1421092 w 1421092"/>
                <a:gd name="connsiteY7" fmla="*/ 1126548 h 2341644"/>
                <a:gd name="connsiteX8" fmla="*/ 1152597 w 1421092"/>
                <a:gd name="connsiteY8" fmla="*/ 669082 h 2341644"/>
                <a:gd name="connsiteX9" fmla="*/ 1168953 w 1421092"/>
                <a:gd name="connsiteY9" fmla="*/ 968062 h 2341644"/>
                <a:gd name="connsiteX10" fmla="*/ 927050 w 1421092"/>
                <a:gd name="connsiteY10" fmla="*/ 614956 h 2341644"/>
                <a:gd name="connsiteX11" fmla="*/ 957315 w 1421092"/>
                <a:gd name="connsiteY11" fmla="*/ 944170 h 2341644"/>
                <a:gd name="connsiteX12" fmla="*/ 711016 w 1421092"/>
                <a:gd name="connsiteY12" fmla="*/ 569620 h 2341644"/>
                <a:gd name="connsiteX13" fmla="*/ 729319 w 1421092"/>
                <a:gd name="connsiteY13" fmla="*/ 957827 h 2341644"/>
                <a:gd name="connsiteX14" fmla="*/ 543268 w 1421092"/>
                <a:gd name="connsiteY14" fmla="*/ 8 h 2341644"/>
                <a:gd name="connsiteX15" fmla="*/ 473286 w 1421092"/>
                <a:gd name="connsiteY15" fmla="*/ 1312127 h 2341644"/>
                <a:gd name="connsiteX16" fmla="*/ 338442 w 1421092"/>
                <a:gd name="connsiteY16" fmla="*/ 1258222 h 2341644"/>
                <a:gd name="connsiteX17" fmla="*/ 719 w 1421092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557331 w 1421109"/>
                <a:gd name="connsiteY4" fmla="*/ 2278453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01148 w 1421109"/>
                <a:gd name="connsiteY4" fmla="*/ 2297232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10754"/>
                <a:gd name="connsiteX1" fmla="*/ 140932 w 1421109"/>
                <a:gd name="connsiteY1" fmla="*/ 1353319 h 2310754"/>
                <a:gd name="connsiteX2" fmla="*/ 309182 w 1421109"/>
                <a:gd name="connsiteY2" fmla="*/ 1711764 h 2310754"/>
                <a:gd name="connsiteX3" fmla="*/ 548773 w 1421109"/>
                <a:gd name="connsiteY3" fmla="*/ 1936338 h 2310754"/>
                <a:gd name="connsiteX4" fmla="*/ 601148 w 1421109"/>
                <a:gd name="connsiteY4" fmla="*/ 2297232 h 2310754"/>
                <a:gd name="connsiteX5" fmla="*/ 1253027 w 1421109"/>
                <a:gd name="connsiteY5" fmla="*/ 2310347 h 2310754"/>
                <a:gd name="connsiteX6" fmla="*/ 1262460 w 1421109"/>
                <a:gd name="connsiteY6" fmla="*/ 1987074 h 2310754"/>
                <a:gd name="connsiteX7" fmla="*/ 1421092 w 1421109"/>
                <a:gd name="connsiteY7" fmla="*/ 1126548 h 2310754"/>
                <a:gd name="connsiteX8" fmla="*/ 1152597 w 1421109"/>
                <a:gd name="connsiteY8" fmla="*/ 669082 h 2310754"/>
                <a:gd name="connsiteX9" fmla="*/ 1168953 w 1421109"/>
                <a:gd name="connsiteY9" fmla="*/ 968062 h 2310754"/>
                <a:gd name="connsiteX10" fmla="*/ 927050 w 1421109"/>
                <a:gd name="connsiteY10" fmla="*/ 614956 h 2310754"/>
                <a:gd name="connsiteX11" fmla="*/ 957315 w 1421109"/>
                <a:gd name="connsiteY11" fmla="*/ 944170 h 2310754"/>
                <a:gd name="connsiteX12" fmla="*/ 711016 w 1421109"/>
                <a:gd name="connsiteY12" fmla="*/ 569620 h 2310754"/>
                <a:gd name="connsiteX13" fmla="*/ 729319 w 1421109"/>
                <a:gd name="connsiteY13" fmla="*/ 957827 h 2310754"/>
                <a:gd name="connsiteX14" fmla="*/ 543268 w 1421109"/>
                <a:gd name="connsiteY14" fmla="*/ 8 h 2310754"/>
                <a:gd name="connsiteX15" fmla="*/ 473286 w 1421109"/>
                <a:gd name="connsiteY15" fmla="*/ 1312127 h 2310754"/>
                <a:gd name="connsiteX16" fmla="*/ 338442 w 1421109"/>
                <a:gd name="connsiteY16" fmla="*/ 1258222 h 2310754"/>
                <a:gd name="connsiteX17" fmla="*/ 719 w 1421109"/>
                <a:gd name="connsiteY17" fmla="*/ 957545 h 2310754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601148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347"/>
                <a:gd name="connsiteX1" fmla="*/ 140932 w 1421109"/>
                <a:gd name="connsiteY1" fmla="*/ 1353319 h 2310347"/>
                <a:gd name="connsiteX2" fmla="*/ 309182 w 1421109"/>
                <a:gd name="connsiteY2" fmla="*/ 1711764 h 2310347"/>
                <a:gd name="connsiteX3" fmla="*/ 548773 w 1421109"/>
                <a:gd name="connsiteY3" fmla="*/ 1936338 h 2310347"/>
                <a:gd name="connsiteX4" fmla="*/ 582370 w 1421109"/>
                <a:gd name="connsiteY4" fmla="*/ 2297232 h 2310347"/>
                <a:gd name="connsiteX5" fmla="*/ 1253027 w 1421109"/>
                <a:gd name="connsiteY5" fmla="*/ 2310347 h 2310347"/>
                <a:gd name="connsiteX6" fmla="*/ 1262460 w 1421109"/>
                <a:gd name="connsiteY6" fmla="*/ 1987074 h 2310347"/>
                <a:gd name="connsiteX7" fmla="*/ 1421092 w 1421109"/>
                <a:gd name="connsiteY7" fmla="*/ 1126548 h 2310347"/>
                <a:gd name="connsiteX8" fmla="*/ 1152597 w 1421109"/>
                <a:gd name="connsiteY8" fmla="*/ 669082 h 2310347"/>
                <a:gd name="connsiteX9" fmla="*/ 1168953 w 1421109"/>
                <a:gd name="connsiteY9" fmla="*/ 968062 h 2310347"/>
                <a:gd name="connsiteX10" fmla="*/ 927050 w 1421109"/>
                <a:gd name="connsiteY10" fmla="*/ 614956 h 2310347"/>
                <a:gd name="connsiteX11" fmla="*/ 957315 w 1421109"/>
                <a:gd name="connsiteY11" fmla="*/ 944170 h 2310347"/>
                <a:gd name="connsiteX12" fmla="*/ 711016 w 1421109"/>
                <a:gd name="connsiteY12" fmla="*/ 569620 h 2310347"/>
                <a:gd name="connsiteX13" fmla="*/ 729319 w 1421109"/>
                <a:gd name="connsiteY13" fmla="*/ 957827 h 2310347"/>
                <a:gd name="connsiteX14" fmla="*/ 543268 w 1421109"/>
                <a:gd name="connsiteY14" fmla="*/ 8 h 2310347"/>
                <a:gd name="connsiteX15" fmla="*/ 473286 w 1421109"/>
                <a:gd name="connsiteY15" fmla="*/ 1312127 h 2310347"/>
                <a:gd name="connsiteX16" fmla="*/ 338442 w 1421109"/>
                <a:gd name="connsiteY16" fmla="*/ 1258222 h 2310347"/>
                <a:gd name="connsiteX17" fmla="*/ 719 w 1421109"/>
                <a:gd name="connsiteY17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6650"/>
                <a:gd name="connsiteY0" fmla="*/ 957545 h 2310347"/>
                <a:gd name="connsiteX1" fmla="*/ 140932 w 1426650"/>
                <a:gd name="connsiteY1" fmla="*/ 1353319 h 2310347"/>
                <a:gd name="connsiteX2" fmla="*/ 309182 w 1426650"/>
                <a:gd name="connsiteY2" fmla="*/ 1711764 h 2310347"/>
                <a:gd name="connsiteX3" fmla="*/ 548773 w 1426650"/>
                <a:gd name="connsiteY3" fmla="*/ 1936338 h 2310347"/>
                <a:gd name="connsiteX4" fmla="*/ 582370 w 1426650"/>
                <a:gd name="connsiteY4" fmla="*/ 2297232 h 2310347"/>
                <a:gd name="connsiteX5" fmla="*/ 1253027 w 1426650"/>
                <a:gd name="connsiteY5" fmla="*/ 2310347 h 2310347"/>
                <a:gd name="connsiteX6" fmla="*/ 1262460 w 1426650"/>
                <a:gd name="connsiteY6" fmla="*/ 1987074 h 2310347"/>
                <a:gd name="connsiteX7" fmla="*/ 1421092 w 1426650"/>
                <a:gd name="connsiteY7" fmla="*/ 1126548 h 2310347"/>
                <a:gd name="connsiteX8" fmla="*/ 1393246 w 1426650"/>
                <a:gd name="connsiteY8" fmla="*/ 734522 h 2310347"/>
                <a:gd name="connsiteX9" fmla="*/ 1186368 w 1426650"/>
                <a:gd name="connsiteY9" fmla="*/ 644961 h 2310347"/>
                <a:gd name="connsiteX10" fmla="*/ 1168953 w 1426650"/>
                <a:gd name="connsiteY10" fmla="*/ 968062 h 2310347"/>
                <a:gd name="connsiteX11" fmla="*/ 1156855 w 1426650"/>
                <a:gd name="connsiteY11" fmla="*/ 657333 h 2310347"/>
                <a:gd name="connsiteX12" fmla="*/ 927050 w 1426650"/>
                <a:gd name="connsiteY12" fmla="*/ 614956 h 2310347"/>
                <a:gd name="connsiteX13" fmla="*/ 957315 w 1426650"/>
                <a:gd name="connsiteY13" fmla="*/ 944170 h 2310347"/>
                <a:gd name="connsiteX14" fmla="*/ 711016 w 1426650"/>
                <a:gd name="connsiteY14" fmla="*/ 569620 h 2310347"/>
                <a:gd name="connsiteX15" fmla="*/ 729319 w 1426650"/>
                <a:gd name="connsiteY15" fmla="*/ 957827 h 2310347"/>
                <a:gd name="connsiteX16" fmla="*/ 543268 w 1426650"/>
                <a:gd name="connsiteY16" fmla="*/ 8 h 2310347"/>
                <a:gd name="connsiteX17" fmla="*/ 473286 w 1426650"/>
                <a:gd name="connsiteY17" fmla="*/ 1312127 h 2310347"/>
                <a:gd name="connsiteX18" fmla="*/ 338442 w 1426650"/>
                <a:gd name="connsiteY18" fmla="*/ 1258222 h 2310347"/>
                <a:gd name="connsiteX19" fmla="*/ 719 w 1426650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711016 w 1422362"/>
                <a:gd name="connsiteY14" fmla="*/ 569620 h 2310347"/>
                <a:gd name="connsiteX15" fmla="*/ 729319 w 1422362"/>
                <a:gd name="connsiteY15" fmla="*/ 957827 h 2310347"/>
                <a:gd name="connsiteX16" fmla="*/ 543268 w 1422362"/>
                <a:gd name="connsiteY16" fmla="*/ 8 h 2310347"/>
                <a:gd name="connsiteX17" fmla="*/ 473286 w 1422362"/>
                <a:gd name="connsiteY17" fmla="*/ 1312127 h 2310347"/>
                <a:gd name="connsiteX18" fmla="*/ 338442 w 1422362"/>
                <a:gd name="connsiteY18" fmla="*/ 1258222 h 2310347"/>
                <a:gd name="connsiteX19" fmla="*/ 719 w 1422362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5260 h 2378062"/>
                <a:gd name="connsiteX1" fmla="*/ 140932 w 1422362"/>
                <a:gd name="connsiteY1" fmla="*/ 1421034 h 2378062"/>
                <a:gd name="connsiteX2" fmla="*/ 309182 w 1422362"/>
                <a:gd name="connsiteY2" fmla="*/ 1779479 h 2378062"/>
                <a:gd name="connsiteX3" fmla="*/ 548773 w 1422362"/>
                <a:gd name="connsiteY3" fmla="*/ 2004053 h 2378062"/>
                <a:gd name="connsiteX4" fmla="*/ 582370 w 1422362"/>
                <a:gd name="connsiteY4" fmla="*/ 2364947 h 2378062"/>
                <a:gd name="connsiteX5" fmla="*/ 1253027 w 1422362"/>
                <a:gd name="connsiteY5" fmla="*/ 2378062 h 2378062"/>
                <a:gd name="connsiteX6" fmla="*/ 1262460 w 1422362"/>
                <a:gd name="connsiteY6" fmla="*/ 2054789 h 2378062"/>
                <a:gd name="connsiteX7" fmla="*/ 1421092 w 1422362"/>
                <a:gd name="connsiteY7" fmla="*/ 1194263 h 2378062"/>
                <a:gd name="connsiteX8" fmla="*/ 1369124 w 1422362"/>
                <a:gd name="connsiteY8" fmla="*/ 768467 h 2378062"/>
                <a:gd name="connsiteX9" fmla="*/ 1176719 w 1422362"/>
                <a:gd name="connsiteY9" fmla="*/ 736798 h 2378062"/>
                <a:gd name="connsiteX10" fmla="*/ 1168953 w 1422362"/>
                <a:gd name="connsiteY10" fmla="*/ 1035777 h 2378062"/>
                <a:gd name="connsiteX11" fmla="*/ 1156855 w 1422362"/>
                <a:gd name="connsiteY11" fmla="*/ 725048 h 2378062"/>
                <a:gd name="connsiteX12" fmla="*/ 927050 w 1422362"/>
                <a:gd name="connsiteY12" fmla="*/ 682671 h 2378062"/>
                <a:gd name="connsiteX13" fmla="*/ 957315 w 1422362"/>
                <a:gd name="connsiteY13" fmla="*/ 1011885 h 2378062"/>
                <a:gd name="connsiteX14" fmla="*/ 905990 w 1422362"/>
                <a:gd name="connsiteY14" fmla="*/ 681629 h 2378062"/>
                <a:gd name="connsiteX15" fmla="*/ 711016 w 1422362"/>
                <a:gd name="connsiteY15" fmla="*/ 637335 h 2378062"/>
                <a:gd name="connsiteX16" fmla="*/ 729319 w 1422362"/>
                <a:gd name="connsiteY16" fmla="*/ 1025542 h 2378062"/>
                <a:gd name="connsiteX17" fmla="*/ 543268 w 1422362"/>
                <a:gd name="connsiteY17" fmla="*/ 67723 h 2378062"/>
                <a:gd name="connsiteX18" fmla="*/ 471802 w 1422362"/>
                <a:gd name="connsiteY18" fmla="*/ 213672 h 2378062"/>
                <a:gd name="connsiteX19" fmla="*/ 473286 w 1422362"/>
                <a:gd name="connsiteY19" fmla="*/ 1379842 h 2378062"/>
                <a:gd name="connsiteX20" fmla="*/ 338442 w 1422362"/>
                <a:gd name="connsiteY20" fmla="*/ 1325937 h 2378062"/>
                <a:gd name="connsiteX21" fmla="*/ 719 w 1422362"/>
                <a:gd name="connsiteY21" fmla="*/ 1025260 h 2378062"/>
                <a:gd name="connsiteX0" fmla="*/ 719 w 1422362"/>
                <a:gd name="connsiteY0" fmla="*/ 1011512 h 2364314"/>
                <a:gd name="connsiteX1" fmla="*/ 140932 w 1422362"/>
                <a:gd name="connsiteY1" fmla="*/ 1407286 h 2364314"/>
                <a:gd name="connsiteX2" fmla="*/ 309182 w 1422362"/>
                <a:gd name="connsiteY2" fmla="*/ 1765731 h 2364314"/>
                <a:gd name="connsiteX3" fmla="*/ 548773 w 1422362"/>
                <a:gd name="connsiteY3" fmla="*/ 1990305 h 2364314"/>
                <a:gd name="connsiteX4" fmla="*/ 582370 w 1422362"/>
                <a:gd name="connsiteY4" fmla="*/ 2351199 h 2364314"/>
                <a:gd name="connsiteX5" fmla="*/ 1253027 w 1422362"/>
                <a:gd name="connsiteY5" fmla="*/ 2364314 h 2364314"/>
                <a:gd name="connsiteX6" fmla="*/ 1262460 w 1422362"/>
                <a:gd name="connsiteY6" fmla="*/ 2041041 h 2364314"/>
                <a:gd name="connsiteX7" fmla="*/ 1421092 w 1422362"/>
                <a:gd name="connsiteY7" fmla="*/ 1180515 h 2364314"/>
                <a:gd name="connsiteX8" fmla="*/ 1369124 w 1422362"/>
                <a:gd name="connsiteY8" fmla="*/ 754719 h 2364314"/>
                <a:gd name="connsiteX9" fmla="*/ 1176719 w 1422362"/>
                <a:gd name="connsiteY9" fmla="*/ 723050 h 2364314"/>
                <a:gd name="connsiteX10" fmla="*/ 1168953 w 1422362"/>
                <a:gd name="connsiteY10" fmla="*/ 1022029 h 2364314"/>
                <a:gd name="connsiteX11" fmla="*/ 1156855 w 1422362"/>
                <a:gd name="connsiteY11" fmla="*/ 711300 h 2364314"/>
                <a:gd name="connsiteX12" fmla="*/ 927050 w 1422362"/>
                <a:gd name="connsiteY12" fmla="*/ 668923 h 2364314"/>
                <a:gd name="connsiteX13" fmla="*/ 957315 w 1422362"/>
                <a:gd name="connsiteY13" fmla="*/ 998137 h 2364314"/>
                <a:gd name="connsiteX14" fmla="*/ 905990 w 1422362"/>
                <a:gd name="connsiteY14" fmla="*/ 667881 h 2364314"/>
                <a:gd name="connsiteX15" fmla="*/ 711016 w 1422362"/>
                <a:gd name="connsiteY15" fmla="*/ 623587 h 2364314"/>
                <a:gd name="connsiteX16" fmla="*/ 729319 w 1422362"/>
                <a:gd name="connsiteY16" fmla="*/ 1011794 h 2364314"/>
                <a:gd name="connsiteX17" fmla="*/ 630106 w 1422362"/>
                <a:gd name="connsiteY17" fmla="*/ 73272 h 2364314"/>
                <a:gd name="connsiteX18" fmla="*/ 471802 w 1422362"/>
                <a:gd name="connsiteY18" fmla="*/ 199924 h 2364314"/>
                <a:gd name="connsiteX19" fmla="*/ 473286 w 1422362"/>
                <a:gd name="connsiteY19" fmla="*/ 1366094 h 2364314"/>
                <a:gd name="connsiteX20" fmla="*/ 338442 w 1422362"/>
                <a:gd name="connsiteY20" fmla="*/ 1312189 h 2364314"/>
                <a:gd name="connsiteX21" fmla="*/ 719 w 1422362"/>
                <a:gd name="connsiteY21" fmla="*/ 1011512 h 2364314"/>
                <a:gd name="connsiteX0" fmla="*/ 719 w 1422362"/>
                <a:gd name="connsiteY0" fmla="*/ 938672 h 2291474"/>
                <a:gd name="connsiteX1" fmla="*/ 140932 w 1422362"/>
                <a:gd name="connsiteY1" fmla="*/ 1334446 h 2291474"/>
                <a:gd name="connsiteX2" fmla="*/ 309182 w 1422362"/>
                <a:gd name="connsiteY2" fmla="*/ 1692891 h 2291474"/>
                <a:gd name="connsiteX3" fmla="*/ 548773 w 1422362"/>
                <a:gd name="connsiteY3" fmla="*/ 1917465 h 2291474"/>
                <a:gd name="connsiteX4" fmla="*/ 582370 w 1422362"/>
                <a:gd name="connsiteY4" fmla="*/ 2278359 h 2291474"/>
                <a:gd name="connsiteX5" fmla="*/ 1253027 w 1422362"/>
                <a:gd name="connsiteY5" fmla="*/ 2291474 h 2291474"/>
                <a:gd name="connsiteX6" fmla="*/ 1262460 w 1422362"/>
                <a:gd name="connsiteY6" fmla="*/ 1968201 h 2291474"/>
                <a:gd name="connsiteX7" fmla="*/ 1421092 w 1422362"/>
                <a:gd name="connsiteY7" fmla="*/ 1107675 h 2291474"/>
                <a:gd name="connsiteX8" fmla="*/ 1369124 w 1422362"/>
                <a:gd name="connsiteY8" fmla="*/ 681879 h 2291474"/>
                <a:gd name="connsiteX9" fmla="*/ 1176719 w 1422362"/>
                <a:gd name="connsiteY9" fmla="*/ 650210 h 2291474"/>
                <a:gd name="connsiteX10" fmla="*/ 1168953 w 1422362"/>
                <a:gd name="connsiteY10" fmla="*/ 949189 h 2291474"/>
                <a:gd name="connsiteX11" fmla="*/ 1156855 w 1422362"/>
                <a:gd name="connsiteY11" fmla="*/ 638460 h 2291474"/>
                <a:gd name="connsiteX12" fmla="*/ 927050 w 1422362"/>
                <a:gd name="connsiteY12" fmla="*/ 596083 h 2291474"/>
                <a:gd name="connsiteX13" fmla="*/ 957315 w 1422362"/>
                <a:gd name="connsiteY13" fmla="*/ 925297 h 2291474"/>
                <a:gd name="connsiteX14" fmla="*/ 905990 w 1422362"/>
                <a:gd name="connsiteY14" fmla="*/ 595041 h 2291474"/>
                <a:gd name="connsiteX15" fmla="*/ 711016 w 1422362"/>
                <a:gd name="connsiteY15" fmla="*/ 550747 h 2291474"/>
                <a:gd name="connsiteX16" fmla="*/ 729319 w 1422362"/>
                <a:gd name="connsiteY16" fmla="*/ 938954 h 2291474"/>
                <a:gd name="connsiteX17" fmla="*/ 673525 w 1422362"/>
                <a:gd name="connsiteY17" fmla="*/ 130688 h 2291474"/>
                <a:gd name="connsiteX18" fmla="*/ 471802 w 1422362"/>
                <a:gd name="connsiteY18" fmla="*/ 127084 h 2291474"/>
                <a:gd name="connsiteX19" fmla="*/ 473286 w 1422362"/>
                <a:gd name="connsiteY19" fmla="*/ 1293254 h 2291474"/>
                <a:gd name="connsiteX20" fmla="*/ 338442 w 1422362"/>
                <a:gd name="connsiteY20" fmla="*/ 1239349 h 2291474"/>
                <a:gd name="connsiteX21" fmla="*/ 719 w 1422362"/>
                <a:gd name="connsiteY21" fmla="*/ 938672 h 2291474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14198 h 2267000"/>
                <a:gd name="connsiteX1" fmla="*/ 140932 w 1422362"/>
                <a:gd name="connsiteY1" fmla="*/ 1309972 h 2267000"/>
                <a:gd name="connsiteX2" fmla="*/ 309182 w 1422362"/>
                <a:gd name="connsiteY2" fmla="*/ 1668417 h 2267000"/>
                <a:gd name="connsiteX3" fmla="*/ 548773 w 1422362"/>
                <a:gd name="connsiteY3" fmla="*/ 1892991 h 2267000"/>
                <a:gd name="connsiteX4" fmla="*/ 582370 w 1422362"/>
                <a:gd name="connsiteY4" fmla="*/ 2253885 h 2267000"/>
                <a:gd name="connsiteX5" fmla="*/ 1253027 w 1422362"/>
                <a:gd name="connsiteY5" fmla="*/ 2267000 h 2267000"/>
                <a:gd name="connsiteX6" fmla="*/ 1262460 w 1422362"/>
                <a:gd name="connsiteY6" fmla="*/ 1943727 h 2267000"/>
                <a:gd name="connsiteX7" fmla="*/ 1421092 w 1422362"/>
                <a:gd name="connsiteY7" fmla="*/ 1083201 h 2267000"/>
                <a:gd name="connsiteX8" fmla="*/ 1369124 w 1422362"/>
                <a:gd name="connsiteY8" fmla="*/ 657405 h 2267000"/>
                <a:gd name="connsiteX9" fmla="*/ 1176719 w 1422362"/>
                <a:gd name="connsiteY9" fmla="*/ 625736 h 2267000"/>
                <a:gd name="connsiteX10" fmla="*/ 1168953 w 1422362"/>
                <a:gd name="connsiteY10" fmla="*/ 924715 h 2267000"/>
                <a:gd name="connsiteX11" fmla="*/ 1156855 w 1422362"/>
                <a:gd name="connsiteY11" fmla="*/ 613986 h 2267000"/>
                <a:gd name="connsiteX12" fmla="*/ 927050 w 1422362"/>
                <a:gd name="connsiteY12" fmla="*/ 571609 h 2267000"/>
                <a:gd name="connsiteX13" fmla="*/ 957315 w 1422362"/>
                <a:gd name="connsiteY13" fmla="*/ 900823 h 2267000"/>
                <a:gd name="connsiteX14" fmla="*/ 905990 w 1422362"/>
                <a:gd name="connsiteY14" fmla="*/ 570567 h 2267000"/>
                <a:gd name="connsiteX15" fmla="*/ 711016 w 1422362"/>
                <a:gd name="connsiteY15" fmla="*/ 526273 h 2267000"/>
                <a:gd name="connsiteX16" fmla="*/ 714846 w 1422362"/>
                <a:gd name="connsiteY16" fmla="*/ 914480 h 2267000"/>
                <a:gd name="connsiteX17" fmla="*/ 673525 w 1422362"/>
                <a:gd name="connsiteY17" fmla="*/ 106214 h 2267000"/>
                <a:gd name="connsiteX18" fmla="*/ 486275 w 1422362"/>
                <a:gd name="connsiteY18" fmla="*/ 174974 h 2267000"/>
                <a:gd name="connsiteX19" fmla="*/ 473286 w 1422362"/>
                <a:gd name="connsiteY19" fmla="*/ 1268780 h 2267000"/>
                <a:gd name="connsiteX20" fmla="*/ 338442 w 1422362"/>
                <a:gd name="connsiteY20" fmla="*/ 1214875 h 2267000"/>
                <a:gd name="connsiteX21" fmla="*/ 719 w 1422362"/>
                <a:gd name="connsiteY21" fmla="*/ 914198 h 2267000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904644 h 2257446"/>
                <a:gd name="connsiteX1" fmla="*/ 140932 w 1422362"/>
                <a:gd name="connsiteY1" fmla="*/ 1300418 h 2257446"/>
                <a:gd name="connsiteX2" fmla="*/ 309182 w 1422362"/>
                <a:gd name="connsiteY2" fmla="*/ 1658863 h 2257446"/>
                <a:gd name="connsiteX3" fmla="*/ 548773 w 1422362"/>
                <a:gd name="connsiteY3" fmla="*/ 1883437 h 2257446"/>
                <a:gd name="connsiteX4" fmla="*/ 582370 w 1422362"/>
                <a:gd name="connsiteY4" fmla="*/ 2244331 h 2257446"/>
                <a:gd name="connsiteX5" fmla="*/ 1253027 w 1422362"/>
                <a:gd name="connsiteY5" fmla="*/ 2257446 h 2257446"/>
                <a:gd name="connsiteX6" fmla="*/ 1262460 w 1422362"/>
                <a:gd name="connsiteY6" fmla="*/ 1934173 h 2257446"/>
                <a:gd name="connsiteX7" fmla="*/ 1421092 w 1422362"/>
                <a:gd name="connsiteY7" fmla="*/ 1073647 h 2257446"/>
                <a:gd name="connsiteX8" fmla="*/ 1369124 w 1422362"/>
                <a:gd name="connsiteY8" fmla="*/ 647851 h 2257446"/>
                <a:gd name="connsiteX9" fmla="*/ 1176719 w 1422362"/>
                <a:gd name="connsiteY9" fmla="*/ 616182 h 2257446"/>
                <a:gd name="connsiteX10" fmla="*/ 1168953 w 1422362"/>
                <a:gd name="connsiteY10" fmla="*/ 915161 h 2257446"/>
                <a:gd name="connsiteX11" fmla="*/ 1156855 w 1422362"/>
                <a:gd name="connsiteY11" fmla="*/ 604432 h 2257446"/>
                <a:gd name="connsiteX12" fmla="*/ 927050 w 1422362"/>
                <a:gd name="connsiteY12" fmla="*/ 562055 h 2257446"/>
                <a:gd name="connsiteX13" fmla="*/ 957315 w 1422362"/>
                <a:gd name="connsiteY13" fmla="*/ 891269 h 2257446"/>
                <a:gd name="connsiteX14" fmla="*/ 905990 w 1422362"/>
                <a:gd name="connsiteY14" fmla="*/ 561013 h 2257446"/>
                <a:gd name="connsiteX15" fmla="*/ 711016 w 1422362"/>
                <a:gd name="connsiteY15" fmla="*/ 516719 h 2257446"/>
                <a:gd name="connsiteX16" fmla="*/ 714846 w 1422362"/>
                <a:gd name="connsiteY16" fmla="*/ 904926 h 2257446"/>
                <a:gd name="connsiteX17" fmla="*/ 683174 w 1422362"/>
                <a:gd name="connsiteY17" fmla="*/ 125606 h 2257446"/>
                <a:gd name="connsiteX18" fmla="*/ 486275 w 1422362"/>
                <a:gd name="connsiteY18" fmla="*/ 165420 h 2257446"/>
                <a:gd name="connsiteX19" fmla="*/ 473286 w 1422362"/>
                <a:gd name="connsiteY19" fmla="*/ 1259226 h 2257446"/>
                <a:gd name="connsiteX20" fmla="*/ 338442 w 1422362"/>
                <a:gd name="connsiteY20" fmla="*/ 1205321 h 2257446"/>
                <a:gd name="connsiteX21" fmla="*/ 719 w 1422362"/>
                <a:gd name="connsiteY21" fmla="*/ 904644 h 2257446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73286 w 1422362"/>
                <a:gd name="connsiteY19" fmla="*/ 1255537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0 w 1494007"/>
                <a:gd name="connsiteY0" fmla="*/ 886482 h 2253757"/>
                <a:gd name="connsiteX1" fmla="*/ 212577 w 1494007"/>
                <a:gd name="connsiteY1" fmla="*/ 1296729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115210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147622"/>
                <a:gd name="connsiteX1" fmla="*/ 202929 w 1494007"/>
                <a:gd name="connsiteY1" fmla="*/ 1320850 h 2147622"/>
                <a:gd name="connsiteX2" fmla="*/ 438719 w 1494007"/>
                <a:gd name="connsiteY2" fmla="*/ 1655174 h 2147622"/>
                <a:gd name="connsiteX3" fmla="*/ 620418 w 1494007"/>
                <a:gd name="connsiteY3" fmla="*/ 1879748 h 2147622"/>
                <a:gd name="connsiteX4" fmla="*/ 654015 w 1494007"/>
                <a:gd name="connsiteY4" fmla="*/ 2115210 h 2147622"/>
                <a:gd name="connsiteX5" fmla="*/ 1339145 w 1494007"/>
                <a:gd name="connsiteY5" fmla="*/ 2147622 h 2147622"/>
                <a:gd name="connsiteX6" fmla="*/ 1334105 w 1494007"/>
                <a:gd name="connsiteY6" fmla="*/ 1930484 h 2147622"/>
                <a:gd name="connsiteX7" fmla="*/ 1492737 w 1494007"/>
                <a:gd name="connsiteY7" fmla="*/ 1069958 h 2147622"/>
                <a:gd name="connsiteX8" fmla="*/ 1440769 w 1494007"/>
                <a:gd name="connsiteY8" fmla="*/ 644162 h 2147622"/>
                <a:gd name="connsiteX9" fmla="*/ 1248364 w 1494007"/>
                <a:gd name="connsiteY9" fmla="*/ 612493 h 2147622"/>
                <a:gd name="connsiteX10" fmla="*/ 1240598 w 1494007"/>
                <a:gd name="connsiteY10" fmla="*/ 911472 h 2147622"/>
                <a:gd name="connsiteX11" fmla="*/ 1228500 w 1494007"/>
                <a:gd name="connsiteY11" fmla="*/ 600743 h 2147622"/>
                <a:gd name="connsiteX12" fmla="*/ 998695 w 1494007"/>
                <a:gd name="connsiteY12" fmla="*/ 558366 h 2147622"/>
                <a:gd name="connsiteX13" fmla="*/ 1028960 w 1494007"/>
                <a:gd name="connsiteY13" fmla="*/ 887580 h 2147622"/>
                <a:gd name="connsiteX14" fmla="*/ 977635 w 1494007"/>
                <a:gd name="connsiteY14" fmla="*/ 557324 h 2147622"/>
                <a:gd name="connsiteX15" fmla="*/ 782661 w 1494007"/>
                <a:gd name="connsiteY15" fmla="*/ 513030 h 2147622"/>
                <a:gd name="connsiteX16" fmla="*/ 786491 w 1494007"/>
                <a:gd name="connsiteY16" fmla="*/ 901237 h 2147622"/>
                <a:gd name="connsiteX17" fmla="*/ 754819 w 1494007"/>
                <a:gd name="connsiteY17" fmla="*/ 121917 h 2147622"/>
                <a:gd name="connsiteX18" fmla="*/ 557920 w 1494007"/>
                <a:gd name="connsiteY18" fmla="*/ 161731 h 2147622"/>
                <a:gd name="connsiteX19" fmla="*/ 535282 w 1494007"/>
                <a:gd name="connsiteY19" fmla="*/ 1183173 h 2147622"/>
                <a:gd name="connsiteX20" fmla="*/ 376317 w 1494007"/>
                <a:gd name="connsiteY20" fmla="*/ 1148565 h 2147622"/>
                <a:gd name="connsiteX21" fmla="*/ 0 w 1494007"/>
                <a:gd name="connsiteY21" fmla="*/ 886482 h 2147622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33149"/>
                <a:gd name="connsiteX1" fmla="*/ 227051 w 1518129"/>
                <a:gd name="connsiteY1" fmla="*/ 1320850 h 2133149"/>
                <a:gd name="connsiteX2" fmla="*/ 462841 w 1518129"/>
                <a:gd name="connsiteY2" fmla="*/ 1655174 h 2133149"/>
                <a:gd name="connsiteX3" fmla="*/ 644540 w 1518129"/>
                <a:gd name="connsiteY3" fmla="*/ 1879748 h 2133149"/>
                <a:gd name="connsiteX4" fmla="*/ 678137 w 1518129"/>
                <a:gd name="connsiteY4" fmla="*/ 2115210 h 2133149"/>
                <a:gd name="connsiteX5" fmla="*/ 1348794 w 1518129"/>
                <a:gd name="connsiteY5" fmla="*/ 2133149 h 2133149"/>
                <a:gd name="connsiteX6" fmla="*/ 1358227 w 1518129"/>
                <a:gd name="connsiteY6" fmla="*/ 1930484 h 2133149"/>
                <a:gd name="connsiteX7" fmla="*/ 1516859 w 1518129"/>
                <a:gd name="connsiteY7" fmla="*/ 1069958 h 2133149"/>
                <a:gd name="connsiteX8" fmla="*/ 1464891 w 1518129"/>
                <a:gd name="connsiteY8" fmla="*/ 644162 h 2133149"/>
                <a:gd name="connsiteX9" fmla="*/ 1272486 w 1518129"/>
                <a:gd name="connsiteY9" fmla="*/ 612493 h 2133149"/>
                <a:gd name="connsiteX10" fmla="*/ 1264720 w 1518129"/>
                <a:gd name="connsiteY10" fmla="*/ 911472 h 2133149"/>
                <a:gd name="connsiteX11" fmla="*/ 1252622 w 1518129"/>
                <a:gd name="connsiteY11" fmla="*/ 600743 h 2133149"/>
                <a:gd name="connsiteX12" fmla="*/ 1022817 w 1518129"/>
                <a:gd name="connsiteY12" fmla="*/ 558366 h 2133149"/>
                <a:gd name="connsiteX13" fmla="*/ 1053082 w 1518129"/>
                <a:gd name="connsiteY13" fmla="*/ 887580 h 2133149"/>
                <a:gd name="connsiteX14" fmla="*/ 1001757 w 1518129"/>
                <a:gd name="connsiteY14" fmla="*/ 557324 h 2133149"/>
                <a:gd name="connsiteX15" fmla="*/ 806783 w 1518129"/>
                <a:gd name="connsiteY15" fmla="*/ 513030 h 2133149"/>
                <a:gd name="connsiteX16" fmla="*/ 810613 w 1518129"/>
                <a:gd name="connsiteY16" fmla="*/ 901237 h 2133149"/>
                <a:gd name="connsiteX17" fmla="*/ 778941 w 1518129"/>
                <a:gd name="connsiteY17" fmla="*/ 121917 h 2133149"/>
                <a:gd name="connsiteX18" fmla="*/ 582042 w 1518129"/>
                <a:gd name="connsiteY18" fmla="*/ 161731 h 2133149"/>
                <a:gd name="connsiteX19" fmla="*/ 554580 w 1518129"/>
                <a:gd name="connsiteY19" fmla="*/ 1197645 h 2133149"/>
                <a:gd name="connsiteX20" fmla="*/ 419736 w 1518129"/>
                <a:gd name="connsiteY20" fmla="*/ 1153389 h 2133149"/>
                <a:gd name="connsiteX21" fmla="*/ 0 w 1518129"/>
                <a:gd name="connsiteY21" fmla="*/ 891306 h 2133149"/>
                <a:gd name="connsiteX0" fmla="*/ 0 w 1518129"/>
                <a:gd name="connsiteY0" fmla="*/ 891306 h 2115210"/>
                <a:gd name="connsiteX1" fmla="*/ 227051 w 1518129"/>
                <a:gd name="connsiteY1" fmla="*/ 1320850 h 2115210"/>
                <a:gd name="connsiteX2" fmla="*/ 462841 w 1518129"/>
                <a:gd name="connsiteY2" fmla="*/ 1655174 h 2115210"/>
                <a:gd name="connsiteX3" fmla="*/ 644540 w 1518129"/>
                <a:gd name="connsiteY3" fmla="*/ 1879748 h 2115210"/>
                <a:gd name="connsiteX4" fmla="*/ 678137 w 1518129"/>
                <a:gd name="connsiteY4" fmla="*/ 2115210 h 2115210"/>
                <a:gd name="connsiteX5" fmla="*/ 1339145 w 1518129"/>
                <a:gd name="connsiteY5" fmla="*/ 2113852 h 2115210"/>
                <a:gd name="connsiteX6" fmla="*/ 1358227 w 1518129"/>
                <a:gd name="connsiteY6" fmla="*/ 1930484 h 2115210"/>
                <a:gd name="connsiteX7" fmla="*/ 1516859 w 1518129"/>
                <a:gd name="connsiteY7" fmla="*/ 1069958 h 2115210"/>
                <a:gd name="connsiteX8" fmla="*/ 1464891 w 1518129"/>
                <a:gd name="connsiteY8" fmla="*/ 644162 h 2115210"/>
                <a:gd name="connsiteX9" fmla="*/ 1272486 w 1518129"/>
                <a:gd name="connsiteY9" fmla="*/ 612493 h 2115210"/>
                <a:gd name="connsiteX10" fmla="*/ 1264720 w 1518129"/>
                <a:gd name="connsiteY10" fmla="*/ 911472 h 2115210"/>
                <a:gd name="connsiteX11" fmla="*/ 1252622 w 1518129"/>
                <a:gd name="connsiteY11" fmla="*/ 600743 h 2115210"/>
                <a:gd name="connsiteX12" fmla="*/ 1022817 w 1518129"/>
                <a:gd name="connsiteY12" fmla="*/ 558366 h 2115210"/>
                <a:gd name="connsiteX13" fmla="*/ 1053082 w 1518129"/>
                <a:gd name="connsiteY13" fmla="*/ 887580 h 2115210"/>
                <a:gd name="connsiteX14" fmla="*/ 1001757 w 1518129"/>
                <a:gd name="connsiteY14" fmla="*/ 557324 h 2115210"/>
                <a:gd name="connsiteX15" fmla="*/ 806783 w 1518129"/>
                <a:gd name="connsiteY15" fmla="*/ 513030 h 2115210"/>
                <a:gd name="connsiteX16" fmla="*/ 810613 w 1518129"/>
                <a:gd name="connsiteY16" fmla="*/ 901237 h 2115210"/>
                <a:gd name="connsiteX17" fmla="*/ 778941 w 1518129"/>
                <a:gd name="connsiteY17" fmla="*/ 121917 h 2115210"/>
                <a:gd name="connsiteX18" fmla="*/ 582042 w 1518129"/>
                <a:gd name="connsiteY18" fmla="*/ 161731 h 2115210"/>
                <a:gd name="connsiteX19" fmla="*/ 554580 w 1518129"/>
                <a:gd name="connsiteY19" fmla="*/ 1197645 h 2115210"/>
                <a:gd name="connsiteX20" fmla="*/ 419736 w 1518129"/>
                <a:gd name="connsiteY20" fmla="*/ 1153389 h 2115210"/>
                <a:gd name="connsiteX21" fmla="*/ 0 w 1518129"/>
                <a:gd name="connsiteY21" fmla="*/ 891306 h 2115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18129" h="2115210">
                  <a:moveTo>
                    <a:pt x="0" y="891306"/>
                  </a:moveTo>
                  <a:cubicBezTo>
                    <a:pt x="124742" y="1042097"/>
                    <a:pt x="180313" y="1188925"/>
                    <a:pt x="227051" y="1320850"/>
                  </a:cubicBezTo>
                  <a:cubicBezTo>
                    <a:pt x="283134" y="1440332"/>
                    <a:pt x="360533" y="1506746"/>
                    <a:pt x="462841" y="1655174"/>
                  </a:cubicBezTo>
                  <a:cubicBezTo>
                    <a:pt x="565096" y="1757587"/>
                    <a:pt x="604529" y="1837560"/>
                    <a:pt x="644540" y="1879748"/>
                  </a:cubicBezTo>
                  <a:cubicBezTo>
                    <a:pt x="721823" y="1966655"/>
                    <a:pt x="679875" y="2008729"/>
                    <a:pt x="678137" y="2115210"/>
                  </a:cubicBezTo>
                  <a:lnTo>
                    <a:pt x="1339145" y="2113852"/>
                  </a:lnTo>
                  <a:cubicBezTo>
                    <a:pt x="1324322" y="2047548"/>
                    <a:pt x="1303318" y="2034201"/>
                    <a:pt x="1358227" y="1930484"/>
                  </a:cubicBezTo>
                  <a:cubicBezTo>
                    <a:pt x="1521981" y="1634855"/>
                    <a:pt x="1516858" y="1179685"/>
                    <a:pt x="1516859" y="1069958"/>
                  </a:cubicBezTo>
                  <a:cubicBezTo>
                    <a:pt x="1522576" y="857179"/>
                    <a:pt x="1509640" y="720406"/>
                    <a:pt x="1464891" y="644162"/>
                  </a:cubicBezTo>
                  <a:cubicBezTo>
                    <a:pt x="1396021" y="572742"/>
                    <a:pt x="1370976" y="579197"/>
                    <a:pt x="1272486" y="612493"/>
                  </a:cubicBezTo>
                  <a:cubicBezTo>
                    <a:pt x="1306205" y="707004"/>
                    <a:pt x="1275123" y="829781"/>
                    <a:pt x="1264720" y="911472"/>
                  </a:cubicBezTo>
                  <a:cubicBezTo>
                    <a:pt x="1250153" y="907906"/>
                    <a:pt x="1292939" y="659594"/>
                    <a:pt x="1252622" y="600743"/>
                  </a:cubicBezTo>
                  <a:cubicBezTo>
                    <a:pt x="1202656" y="541892"/>
                    <a:pt x="1107533" y="508148"/>
                    <a:pt x="1022817" y="558366"/>
                  </a:cubicBezTo>
                  <a:cubicBezTo>
                    <a:pt x="1086811" y="668103"/>
                    <a:pt x="1058849" y="793697"/>
                    <a:pt x="1053082" y="887580"/>
                  </a:cubicBezTo>
                  <a:cubicBezTo>
                    <a:pt x="1041532" y="883386"/>
                    <a:pt x="1071753" y="653519"/>
                    <a:pt x="1001757" y="557324"/>
                  </a:cubicBezTo>
                  <a:cubicBezTo>
                    <a:pt x="946234" y="504548"/>
                    <a:pt x="915026" y="504758"/>
                    <a:pt x="806783" y="513030"/>
                  </a:cubicBezTo>
                  <a:cubicBezTo>
                    <a:pt x="816055" y="653003"/>
                    <a:pt x="822837" y="732256"/>
                    <a:pt x="810613" y="901237"/>
                  </a:cubicBezTo>
                  <a:cubicBezTo>
                    <a:pt x="782414" y="451352"/>
                    <a:pt x="784675" y="276900"/>
                    <a:pt x="778941" y="121917"/>
                  </a:cubicBezTo>
                  <a:cubicBezTo>
                    <a:pt x="774616" y="-32693"/>
                    <a:pt x="569584" y="-61779"/>
                    <a:pt x="582042" y="161731"/>
                  </a:cubicBezTo>
                  <a:cubicBezTo>
                    <a:pt x="570378" y="380417"/>
                    <a:pt x="623442" y="1132875"/>
                    <a:pt x="554580" y="1197645"/>
                  </a:cubicBezTo>
                  <a:cubicBezTo>
                    <a:pt x="495024" y="1230412"/>
                    <a:pt x="496393" y="1222363"/>
                    <a:pt x="419736" y="1153389"/>
                  </a:cubicBezTo>
                  <a:cubicBezTo>
                    <a:pt x="331744" y="1046414"/>
                    <a:pt x="197603" y="767201"/>
                    <a:pt x="0" y="89130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86237614-27E4-4E44-AB53-441F724A66AE}"/>
                </a:ext>
              </a:extLst>
            </p:cNvPr>
            <p:cNvGrpSpPr/>
            <p:nvPr/>
          </p:nvGrpSpPr>
          <p:grpSpPr>
            <a:xfrm rot="5400000">
              <a:off x="-91119" y="4126341"/>
              <a:ext cx="1048447" cy="872955"/>
              <a:chOff x="967066" y="4263648"/>
              <a:chExt cx="670418" cy="1251022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8683E0C-15A4-46D0-831E-ED181CF631FA}"/>
                  </a:ext>
                </a:extLst>
              </p:cNvPr>
              <p:cNvSpPr/>
              <p:nvPr/>
            </p:nvSpPr>
            <p:spPr>
              <a:xfrm rot="16200000">
                <a:off x="1080146" y="4196080"/>
                <a:ext cx="457516" cy="59265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E9E7157D-D83F-4008-BAFC-FA76DE72D77D}"/>
                  </a:ext>
                </a:extLst>
              </p:cNvPr>
              <p:cNvSpPr/>
              <p:nvPr/>
            </p:nvSpPr>
            <p:spPr>
              <a:xfrm rot="16200000">
                <a:off x="858794" y="4735980"/>
                <a:ext cx="886962" cy="670418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</p:grpSp>
      </p:grpSp>
      <p:pic>
        <p:nvPicPr>
          <p:cNvPr id="1026" name="Picture 2" descr="https://miro.medium.com/max/2552/1*yVHNkcbe2X5OisCejywwpg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05"/>
          <a:stretch/>
        </p:blipFill>
        <p:spPr bwMode="auto">
          <a:xfrm>
            <a:off x="1332364" y="1442434"/>
            <a:ext cx="9411437" cy="4752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2279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926469" y="188963"/>
            <a:ext cx="10753859" cy="965915"/>
          </a:xfrm>
        </p:spPr>
        <p:txBody>
          <a:bodyPr/>
          <a:lstStyle/>
          <a:p>
            <a:pPr algn="just"/>
            <a:r>
              <a:rPr lang="en-IN" sz="2800" dirty="0" smtClean="0"/>
              <a:t>Histogram Graph</a:t>
            </a:r>
            <a:endParaRPr lang="en-US" sz="28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9A2186A-C326-48DC-8E09-0BB48FF9D3DE}"/>
              </a:ext>
            </a:extLst>
          </p:cNvPr>
          <p:cNvGrpSpPr/>
          <p:nvPr/>
        </p:nvGrpSpPr>
        <p:grpSpPr>
          <a:xfrm>
            <a:off x="227697" y="347730"/>
            <a:ext cx="648068" cy="476518"/>
            <a:chOff x="-3373" y="3444677"/>
            <a:chExt cx="3155739" cy="1643520"/>
          </a:xfrm>
        </p:grpSpPr>
        <p:sp>
          <p:nvSpPr>
            <p:cNvPr id="4" name="Freeform 61">
              <a:extLst>
                <a:ext uri="{FF2B5EF4-FFF2-40B4-BE49-F238E27FC236}">
                  <a16:creationId xmlns:a16="http://schemas.microsoft.com/office/drawing/2014/main" id="{B69C1344-DA27-4625-A365-74DC77A0B525}"/>
                </a:ext>
              </a:extLst>
            </p:cNvPr>
            <p:cNvSpPr/>
            <p:nvPr/>
          </p:nvSpPr>
          <p:spPr>
            <a:xfrm rot="5400000">
              <a:off x="1185646" y="3121477"/>
              <a:ext cx="1643520" cy="2289920"/>
            </a:xfrm>
            <a:custGeom>
              <a:avLst/>
              <a:gdLst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31366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90042 w 1404608"/>
                <a:gd name="connsiteY10" fmla="*/ 599846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702259 w 1404608"/>
                <a:gd name="connsiteY12" fmla="*/ 629107 h 2070201"/>
                <a:gd name="connsiteX13" fmla="*/ 526694 w 1404608"/>
                <a:gd name="connsiteY13" fmla="*/ 0 h 2070201"/>
                <a:gd name="connsiteX14" fmla="*/ 468172 w 1404608"/>
                <a:gd name="connsiteY14" fmla="*/ 1338681 h 2070201"/>
                <a:gd name="connsiteX15" fmla="*/ 321868 w 1404608"/>
                <a:gd name="connsiteY15" fmla="*/ 1287475 h 2070201"/>
                <a:gd name="connsiteX16" fmla="*/ 0 w 1404608"/>
                <a:gd name="connsiteY16" fmla="*/ 1053388 h 2070201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8942 h 2075755"/>
                <a:gd name="connsiteX1" fmla="*/ 124358 w 1404608"/>
                <a:gd name="connsiteY1" fmla="*/ 1388126 h 2075755"/>
                <a:gd name="connsiteX2" fmla="*/ 292608 w 1404608"/>
                <a:gd name="connsiteY2" fmla="*/ 1746571 h 2075755"/>
                <a:gd name="connsiteX3" fmla="*/ 687628 w 1404608"/>
                <a:gd name="connsiteY3" fmla="*/ 2075755 h 2075755"/>
                <a:gd name="connsiteX4" fmla="*/ 1294790 w 1404608"/>
                <a:gd name="connsiteY4" fmla="*/ 2061125 h 2075755"/>
                <a:gd name="connsiteX5" fmla="*/ 1404518 w 1404608"/>
                <a:gd name="connsiteY5" fmla="*/ 1161355 h 2075755"/>
                <a:gd name="connsiteX6" fmla="*/ 1221638 w 1404608"/>
                <a:gd name="connsiteY6" fmla="*/ 773650 h 2075755"/>
                <a:gd name="connsiteX7" fmla="*/ 1177747 w 1404608"/>
                <a:gd name="connsiteY7" fmla="*/ 971160 h 2075755"/>
                <a:gd name="connsiteX8" fmla="*/ 980236 w 1404608"/>
                <a:gd name="connsiteY8" fmla="*/ 700498 h 2075755"/>
                <a:gd name="connsiteX9" fmla="*/ 921715 w 1404608"/>
                <a:gd name="connsiteY9" fmla="*/ 934584 h 2075755"/>
                <a:gd name="connsiteX10" fmla="*/ 738836 w 1404608"/>
                <a:gd name="connsiteY10" fmla="*/ 598085 h 2075755"/>
                <a:gd name="connsiteX11" fmla="*/ 709574 w 1404608"/>
                <a:gd name="connsiteY11" fmla="*/ 941899 h 2075755"/>
                <a:gd name="connsiteX12" fmla="*/ 526694 w 1404608"/>
                <a:gd name="connsiteY12" fmla="*/ 5554 h 2075755"/>
                <a:gd name="connsiteX13" fmla="*/ 468172 w 1404608"/>
                <a:gd name="connsiteY13" fmla="*/ 1344235 h 2075755"/>
                <a:gd name="connsiteX14" fmla="*/ 321868 w 1404608"/>
                <a:gd name="connsiteY14" fmla="*/ 1293029 h 2075755"/>
                <a:gd name="connsiteX15" fmla="*/ 0 w 1404608"/>
                <a:gd name="connsiteY15" fmla="*/ 1058942 h 2075755"/>
                <a:gd name="connsiteX0" fmla="*/ 0 w 1404608"/>
                <a:gd name="connsiteY0" fmla="*/ 1029958 h 2046771"/>
                <a:gd name="connsiteX1" fmla="*/ 124358 w 1404608"/>
                <a:gd name="connsiteY1" fmla="*/ 1359142 h 2046771"/>
                <a:gd name="connsiteX2" fmla="*/ 292608 w 1404608"/>
                <a:gd name="connsiteY2" fmla="*/ 1717587 h 2046771"/>
                <a:gd name="connsiteX3" fmla="*/ 687628 w 1404608"/>
                <a:gd name="connsiteY3" fmla="*/ 2046771 h 2046771"/>
                <a:gd name="connsiteX4" fmla="*/ 1294790 w 1404608"/>
                <a:gd name="connsiteY4" fmla="*/ 2032141 h 2046771"/>
                <a:gd name="connsiteX5" fmla="*/ 1404518 w 1404608"/>
                <a:gd name="connsiteY5" fmla="*/ 1132371 h 2046771"/>
                <a:gd name="connsiteX6" fmla="*/ 1221638 w 1404608"/>
                <a:gd name="connsiteY6" fmla="*/ 744666 h 2046771"/>
                <a:gd name="connsiteX7" fmla="*/ 1177747 w 1404608"/>
                <a:gd name="connsiteY7" fmla="*/ 942176 h 2046771"/>
                <a:gd name="connsiteX8" fmla="*/ 980236 w 1404608"/>
                <a:gd name="connsiteY8" fmla="*/ 671514 h 2046771"/>
                <a:gd name="connsiteX9" fmla="*/ 921715 w 1404608"/>
                <a:gd name="connsiteY9" fmla="*/ 905600 h 2046771"/>
                <a:gd name="connsiteX10" fmla="*/ 738836 w 1404608"/>
                <a:gd name="connsiteY10" fmla="*/ 569101 h 2046771"/>
                <a:gd name="connsiteX11" fmla="*/ 709574 w 1404608"/>
                <a:gd name="connsiteY11" fmla="*/ 912915 h 2046771"/>
                <a:gd name="connsiteX12" fmla="*/ 526694 w 1404608"/>
                <a:gd name="connsiteY12" fmla="*/ 5831 h 2046771"/>
                <a:gd name="connsiteX13" fmla="*/ 468172 w 1404608"/>
                <a:gd name="connsiteY13" fmla="*/ 1315251 h 2046771"/>
                <a:gd name="connsiteX14" fmla="*/ 321868 w 1404608"/>
                <a:gd name="connsiteY14" fmla="*/ 1264045 h 2046771"/>
                <a:gd name="connsiteX15" fmla="*/ 0 w 1404608"/>
                <a:gd name="connsiteY15" fmla="*/ 1029958 h 2046771"/>
                <a:gd name="connsiteX0" fmla="*/ 0 w 1404608"/>
                <a:gd name="connsiteY0" fmla="*/ 1024127 h 2040940"/>
                <a:gd name="connsiteX1" fmla="*/ 124358 w 1404608"/>
                <a:gd name="connsiteY1" fmla="*/ 1353311 h 2040940"/>
                <a:gd name="connsiteX2" fmla="*/ 292608 w 1404608"/>
                <a:gd name="connsiteY2" fmla="*/ 1711756 h 2040940"/>
                <a:gd name="connsiteX3" fmla="*/ 687628 w 1404608"/>
                <a:gd name="connsiteY3" fmla="*/ 2040940 h 2040940"/>
                <a:gd name="connsiteX4" fmla="*/ 1294790 w 1404608"/>
                <a:gd name="connsiteY4" fmla="*/ 2026310 h 2040940"/>
                <a:gd name="connsiteX5" fmla="*/ 1404518 w 1404608"/>
                <a:gd name="connsiteY5" fmla="*/ 1126540 h 2040940"/>
                <a:gd name="connsiteX6" fmla="*/ 1221638 w 1404608"/>
                <a:gd name="connsiteY6" fmla="*/ 738835 h 2040940"/>
                <a:gd name="connsiteX7" fmla="*/ 1177747 w 1404608"/>
                <a:gd name="connsiteY7" fmla="*/ 936345 h 2040940"/>
                <a:gd name="connsiteX8" fmla="*/ 980236 w 1404608"/>
                <a:gd name="connsiteY8" fmla="*/ 665683 h 2040940"/>
                <a:gd name="connsiteX9" fmla="*/ 921715 w 1404608"/>
                <a:gd name="connsiteY9" fmla="*/ 899769 h 2040940"/>
                <a:gd name="connsiteX10" fmla="*/ 738836 w 1404608"/>
                <a:gd name="connsiteY10" fmla="*/ 563270 h 2040940"/>
                <a:gd name="connsiteX11" fmla="*/ 709574 w 1404608"/>
                <a:gd name="connsiteY11" fmla="*/ 907084 h 2040940"/>
                <a:gd name="connsiteX12" fmla="*/ 526694 w 1404608"/>
                <a:gd name="connsiteY12" fmla="*/ 0 h 2040940"/>
                <a:gd name="connsiteX13" fmla="*/ 468172 w 1404608"/>
                <a:gd name="connsiteY13" fmla="*/ 1309420 h 2040940"/>
                <a:gd name="connsiteX14" fmla="*/ 321868 w 1404608"/>
                <a:gd name="connsiteY14" fmla="*/ 1258214 h 2040940"/>
                <a:gd name="connsiteX15" fmla="*/ 0 w 1404608"/>
                <a:gd name="connsiteY15" fmla="*/ 1024127 h 2040940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370 h 2041183"/>
                <a:gd name="connsiteX1" fmla="*/ 124358 w 1404608"/>
                <a:gd name="connsiteY1" fmla="*/ 1353554 h 2041183"/>
                <a:gd name="connsiteX2" fmla="*/ 292608 w 1404608"/>
                <a:gd name="connsiteY2" fmla="*/ 1711999 h 2041183"/>
                <a:gd name="connsiteX3" fmla="*/ 687628 w 1404608"/>
                <a:gd name="connsiteY3" fmla="*/ 2041183 h 2041183"/>
                <a:gd name="connsiteX4" fmla="*/ 1294790 w 1404608"/>
                <a:gd name="connsiteY4" fmla="*/ 2026553 h 2041183"/>
                <a:gd name="connsiteX5" fmla="*/ 1404518 w 1404608"/>
                <a:gd name="connsiteY5" fmla="*/ 1126783 h 2041183"/>
                <a:gd name="connsiteX6" fmla="*/ 1221638 w 1404608"/>
                <a:gd name="connsiteY6" fmla="*/ 739078 h 2041183"/>
                <a:gd name="connsiteX7" fmla="*/ 1177747 w 1404608"/>
                <a:gd name="connsiteY7" fmla="*/ 936588 h 2041183"/>
                <a:gd name="connsiteX8" fmla="*/ 980236 w 1404608"/>
                <a:gd name="connsiteY8" fmla="*/ 665926 h 2041183"/>
                <a:gd name="connsiteX9" fmla="*/ 921715 w 1404608"/>
                <a:gd name="connsiteY9" fmla="*/ 900012 h 2041183"/>
                <a:gd name="connsiteX10" fmla="*/ 738836 w 1404608"/>
                <a:gd name="connsiteY10" fmla="*/ 563513 h 2041183"/>
                <a:gd name="connsiteX11" fmla="*/ 709574 w 1404608"/>
                <a:gd name="connsiteY11" fmla="*/ 907327 h 2041183"/>
                <a:gd name="connsiteX12" fmla="*/ 526694 w 1404608"/>
                <a:gd name="connsiteY12" fmla="*/ 243 h 2041183"/>
                <a:gd name="connsiteX13" fmla="*/ 468172 w 1404608"/>
                <a:gd name="connsiteY13" fmla="*/ 1309663 h 2041183"/>
                <a:gd name="connsiteX14" fmla="*/ 321868 w 1404608"/>
                <a:gd name="connsiteY14" fmla="*/ 1258457 h 2041183"/>
                <a:gd name="connsiteX15" fmla="*/ 0 w 1404608"/>
                <a:gd name="connsiteY15" fmla="*/ 1024370 h 2041183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55410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36384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52597 w 1421182"/>
                <a:gd name="connsiteY6" fmla="*/ 669316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537 h 2040940"/>
                <a:gd name="connsiteX1" fmla="*/ 140932 w 1421182"/>
                <a:gd name="connsiteY1" fmla="*/ 1353311 h 2040940"/>
                <a:gd name="connsiteX2" fmla="*/ 309182 w 1421182"/>
                <a:gd name="connsiteY2" fmla="*/ 1711756 h 2040940"/>
                <a:gd name="connsiteX3" fmla="*/ 704202 w 1421182"/>
                <a:gd name="connsiteY3" fmla="*/ 2040940 h 2040940"/>
                <a:gd name="connsiteX4" fmla="*/ 1311364 w 1421182"/>
                <a:gd name="connsiteY4" fmla="*/ 2026310 h 2040940"/>
                <a:gd name="connsiteX5" fmla="*/ 1421092 w 1421182"/>
                <a:gd name="connsiteY5" fmla="*/ 1126540 h 2040940"/>
                <a:gd name="connsiteX6" fmla="*/ 1152597 w 1421182"/>
                <a:gd name="connsiteY6" fmla="*/ 669074 h 2040940"/>
                <a:gd name="connsiteX7" fmla="*/ 1168953 w 1421182"/>
                <a:gd name="connsiteY7" fmla="*/ 968054 h 2040940"/>
                <a:gd name="connsiteX8" fmla="*/ 927050 w 1421182"/>
                <a:gd name="connsiteY8" fmla="*/ 614948 h 2040940"/>
                <a:gd name="connsiteX9" fmla="*/ 957315 w 1421182"/>
                <a:gd name="connsiteY9" fmla="*/ 944162 h 2040940"/>
                <a:gd name="connsiteX10" fmla="*/ 711016 w 1421182"/>
                <a:gd name="connsiteY10" fmla="*/ 569612 h 2040940"/>
                <a:gd name="connsiteX11" fmla="*/ 729319 w 1421182"/>
                <a:gd name="connsiteY11" fmla="*/ 957819 h 2040940"/>
                <a:gd name="connsiteX12" fmla="*/ 543268 w 1421182"/>
                <a:gd name="connsiteY12" fmla="*/ 0 h 2040940"/>
                <a:gd name="connsiteX13" fmla="*/ 473286 w 1421182"/>
                <a:gd name="connsiteY13" fmla="*/ 1312119 h 2040940"/>
                <a:gd name="connsiteX14" fmla="*/ 338442 w 1421182"/>
                <a:gd name="connsiteY14" fmla="*/ 1258214 h 2040940"/>
                <a:gd name="connsiteX15" fmla="*/ 719 w 1421182"/>
                <a:gd name="connsiteY15" fmla="*/ 957537 h 2040940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26318"/>
                <a:gd name="connsiteX1" fmla="*/ 140932 w 1421182"/>
                <a:gd name="connsiteY1" fmla="*/ 1353319 h 2026318"/>
                <a:gd name="connsiteX2" fmla="*/ 309182 w 1421182"/>
                <a:gd name="connsiteY2" fmla="*/ 1711764 h 2026318"/>
                <a:gd name="connsiteX3" fmla="*/ 693290 w 1421182"/>
                <a:gd name="connsiteY3" fmla="*/ 2019121 h 2026318"/>
                <a:gd name="connsiteX4" fmla="*/ 1311364 w 1421182"/>
                <a:gd name="connsiteY4" fmla="*/ 2026318 h 2026318"/>
                <a:gd name="connsiteX5" fmla="*/ 1421092 w 1421182"/>
                <a:gd name="connsiteY5" fmla="*/ 1126548 h 2026318"/>
                <a:gd name="connsiteX6" fmla="*/ 1152597 w 1421182"/>
                <a:gd name="connsiteY6" fmla="*/ 669082 h 2026318"/>
                <a:gd name="connsiteX7" fmla="*/ 1168953 w 1421182"/>
                <a:gd name="connsiteY7" fmla="*/ 968062 h 2026318"/>
                <a:gd name="connsiteX8" fmla="*/ 927050 w 1421182"/>
                <a:gd name="connsiteY8" fmla="*/ 614956 h 2026318"/>
                <a:gd name="connsiteX9" fmla="*/ 957315 w 1421182"/>
                <a:gd name="connsiteY9" fmla="*/ 944170 h 2026318"/>
                <a:gd name="connsiteX10" fmla="*/ 711016 w 1421182"/>
                <a:gd name="connsiteY10" fmla="*/ 569620 h 2026318"/>
                <a:gd name="connsiteX11" fmla="*/ 729319 w 1421182"/>
                <a:gd name="connsiteY11" fmla="*/ 957827 h 2026318"/>
                <a:gd name="connsiteX12" fmla="*/ 543268 w 1421182"/>
                <a:gd name="connsiteY12" fmla="*/ 8 h 2026318"/>
                <a:gd name="connsiteX13" fmla="*/ 473286 w 1421182"/>
                <a:gd name="connsiteY13" fmla="*/ 1312127 h 2026318"/>
                <a:gd name="connsiteX14" fmla="*/ 338442 w 1421182"/>
                <a:gd name="connsiteY14" fmla="*/ 1258222 h 2026318"/>
                <a:gd name="connsiteX15" fmla="*/ 719 w 1421182"/>
                <a:gd name="connsiteY15" fmla="*/ 957545 h 2026318"/>
                <a:gd name="connsiteX0" fmla="*/ 719 w 1421182"/>
                <a:gd name="connsiteY0" fmla="*/ 957545 h 2295953"/>
                <a:gd name="connsiteX1" fmla="*/ 140932 w 1421182"/>
                <a:gd name="connsiteY1" fmla="*/ 1353319 h 2295953"/>
                <a:gd name="connsiteX2" fmla="*/ 309182 w 1421182"/>
                <a:gd name="connsiteY2" fmla="*/ 1711764 h 2295953"/>
                <a:gd name="connsiteX3" fmla="*/ 693290 w 1421182"/>
                <a:gd name="connsiteY3" fmla="*/ 2019121 h 2295953"/>
                <a:gd name="connsiteX4" fmla="*/ 722524 w 1421182"/>
                <a:gd name="connsiteY4" fmla="*/ 2295953 h 2295953"/>
                <a:gd name="connsiteX5" fmla="*/ 1311364 w 1421182"/>
                <a:gd name="connsiteY5" fmla="*/ 2026318 h 2295953"/>
                <a:gd name="connsiteX6" fmla="*/ 1421092 w 1421182"/>
                <a:gd name="connsiteY6" fmla="*/ 1126548 h 2295953"/>
                <a:gd name="connsiteX7" fmla="*/ 1152597 w 1421182"/>
                <a:gd name="connsiteY7" fmla="*/ 669082 h 2295953"/>
                <a:gd name="connsiteX8" fmla="*/ 1168953 w 1421182"/>
                <a:gd name="connsiteY8" fmla="*/ 968062 h 2295953"/>
                <a:gd name="connsiteX9" fmla="*/ 927050 w 1421182"/>
                <a:gd name="connsiteY9" fmla="*/ 614956 h 2295953"/>
                <a:gd name="connsiteX10" fmla="*/ 957315 w 1421182"/>
                <a:gd name="connsiteY10" fmla="*/ 944170 h 2295953"/>
                <a:gd name="connsiteX11" fmla="*/ 711016 w 1421182"/>
                <a:gd name="connsiteY11" fmla="*/ 569620 h 2295953"/>
                <a:gd name="connsiteX12" fmla="*/ 729319 w 1421182"/>
                <a:gd name="connsiteY12" fmla="*/ 957827 h 2295953"/>
                <a:gd name="connsiteX13" fmla="*/ 543268 w 1421182"/>
                <a:gd name="connsiteY13" fmla="*/ 8 h 2295953"/>
                <a:gd name="connsiteX14" fmla="*/ 473286 w 1421182"/>
                <a:gd name="connsiteY14" fmla="*/ 1312127 h 2295953"/>
                <a:gd name="connsiteX15" fmla="*/ 338442 w 1421182"/>
                <a:gd name="connsiteY15" fmla="*/ 1258222 h 2295953"/>
                <a:gd name="connsiteX16" fmla="*/ 719 w 1421182"/>
                <a:gd name="connsiteY16" fmla="*/ 957545 h 2295953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93290 w 1421182"/>
                <a:gd name="connsiteY3" fmla="*/ 2019121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26141 w 1421182"/>
                <a:gd name="connsiteY3" fmla="*/ 1985150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4785"/>
                <a:gd name="connsiteX1" fmla="*/ 140932 w 1421182"/>
                <a:gd name="connsiteY1" fmla="*/ 1353319 h 2314785"/>
                <a:gd name="connsiteX2" fmla="*/ 309182 w 1421182"/>
                <a:gd name="connsiteY2" fmla="*/ 1711764 h 2314785"/>
                <a:gd name="connsiteX3" fmla="*/ 626141 w 1421182"/>
                <a:gd name="connsiteY3" fmla="*/ 1985150 h 2314785"/>
                <a:gd name="connsiteX4" fmla="*/ 658780 w 1421182"/>
                <a:gd name="connsiteY4" fmla="*/ 2266927 h 2314785"/>
                <a:gd name="connsiteX5" fmla="*/ 1170733 w 1421182"/>
                <a:gd name="connsiteY5" fmla="*/ 2300858 h 2314785"/>
                <a:gd name="connsiteX6" fmla="*/ 1311364 w 1421182"/>
                <a:gd name="connsiteY6" fmla="*/ 2026318 h 2314785"/>
                <a:gd name="connsiteX7" fmla="*/ 1421092 w 1421182"/>
                <a:gd name="connsiteY7" fmla="*/ 1126548 h 2314785"/>
                <a:gd name="connsiteX8" fmla="*/ 1152597 w 1421182"/>
                <a:gd name="connsiteY8" fmla="*/ 669082 h 2314785"/>
                <a:gd name="connsiteX9" fmla="*/ 1168953 w 1421182"/>
                <a:gd name="connsiteY9" fmla="*/ 968062 h 2314785"/>
                <a:gd name="connsiteX10" fmla="*/ 927050 w 1421182"/>
                <a:gd name="connsiteY10" fmla="*/ 614956 h 2314785"/>
                <a:gd name="connsiteX11" fmla="*/ 957315 w 1421182"/>
                <a:gd name="connsiteY11" fmla="*/ 944170 h 2314785"/>
                <a:gd name="connsiteX12" fmla="*/ 711016 w 1421182"/>
                <a:gd name="connsiteY12" fmla="*/ 569620 h 2314785"/>
                <a:gd name="connsiteX13" fmla="*/ 729319 w 1421182"/>
                <a:gd name="connsiteY13" fmla="*/ 957827 h 2314785"/>
                <a:gd name="connsiteX14" fmla="*/ 543268 w 1421182"/>
                <a:gd name="connsiteY14" fmla="*/ 8 h 2314785"/>
                <a:gd name="connsiteX15" fmla="*/ 473286 w 1421182"/>
                <a:gd name="connsiteY15" fmla="*/ 1312127 h 2314785"/>
                <a:gd name="connsiteX16" fmla="*/ 338442 w 1421182"/>
                <a:gd name="connsiteY16" fmla="*/ 1258222 h 2314785"/>
                <a:gd name="connsiteX17" fmla="*/ 719 w 1421182"/>
                <a:gd name="connsiteY17" fmla="*/ 957545 h 2314785"/>
                <a:gd name="connsiteX0" fmla="*/ 719 w 1421182"/>
                <a:gd name="connsiteY0" fmla="*/ 957545 h 2323891"/>
                <a:gd name="connsiteX1" fmla="*/ 140932 w 1421182"/>
                <a:gd name="connsiteY1" fmla="*/ 1353319 h 2323891"/>
                <a:gd name="connsiteX2" fmla="*/ 309182 w 1421182"/>
                <a:gd name="connsiteY2" fmla="*/ 1711764 h 2323891"/>
                <a:gd name="connsiteX3" fmla="*/ 626141 w 1421182"/>
                <a:gd name="connsiteY3" fmla="*/ 1985150 h 2323891"/>
                <a:gd name="connsiteX4" fmla="*/ 658780 w 1421182"/>
                <a:gd name="connsiteY4" fmla="*/ 2266927 h 2323891"/>
                <a:gd name="connsiteX5" fmla="*/ 1170733 w 1421182"/>
                <a:gd name="connsiteY5" fmla="*/ 2300858 h 2323891"/>
                <a:gd name="connsiteX6" fmla="*/ 1311364 w 1421182"/>
                <a:gd name="connsiteY6" fmla="*/ 2026318 h 2323891"/>
                <a:gd name="connsiteX7" fmla="*/ 1421092 w 1421182"/>
                <a:gd name="connsiteY7" fmla="*/ 1126548 h 2323891"/>
                <a:gd name="connsiteX8" fmla="*/ 1152597 w 1421182"/>
                <a:gd name="connsiteY8" fmla="*/ 669082 h 2323891"/>
                <a:gd name="connsiteX9" fmla="*/ 1168953 w 1421182"/>
                <a:gd name="connsiteY9" fmla="*/ 968062 h 2323891"/>
                <a:gd name="connsiteX10" fmla="*/ 927050 w 1421182"/>
                <a:gd name="connsiteY10" fmla="*/ 614956 h 2323891"/>
                <a:gd name="connsiteX11" fmla="*/ 957315 w 1421182"/>
                <a:gd name="connsiteY11" fmla="*/ 944170 h 2323891"/>
                <a:gd name="connsiteX12" fmla="*/ 711016 w 1421182"/>
                <a:gd name="connsiteY12" fmla="*/ 569620 h 2323891"/>
                <a:gd name="connsiteX13" fmla="*/ 729319 w 1421182"/>
                <a:gd name="connsiteY13" fmla="*/ 957827 h 2323891"/>
                <a:gd name="connsiteX14" fmla="*/ 543268 w 1421182"/>
                <a:gd name="connsiteY14" fmla="*/ 8 h 2323891"/>
                <a:gd name="connsiteX15" fmla="*/ 473286 w 1421182"/>
                <a:gd name="connsiteY15" fmla="*/ 1312127 h 2323891"/>
                <a:gd name="connsiteX16" fmla="*/ 338442 w 1421182"/>
                <a:gd name="connsiteY16" fmla="*/ 1258222 h 2323891"/>
                <a:gd name="connsiteX17" fmla="*/ 719 w 1421182"/>
                <a:gd name="connsiteY17" fmla="*/ 957545 h 2323891"/>
                <a:gd name="connsiteX0" fmla="*/ 719 w 1421182"/>
                <a:gd name="connsiteY0" fmla="*/ 957545 h 2358736"/>
                <a:gd name="connsiteX1" fmla="*/ 140932 w 1421182"/>
                <a:gd name="connsiteY1" fmla="*/ 1353319 h 2358736"/>
                <a:gd name="connsiteX2" fmla="*/ 309182 w 1421182"/>
                <a:gd name="connsiteY2" fmla="*/ 1711764 h 2358736"/>
                <a:gd name="connsiteX3" fmla="*/ 626141 w 1421182"/>
                <a:gd name="connsiteY3" fmla="*/ 1985150 h 2358736"/>
                <a:gd name="connsiteX4" fmla="*/ 658780 w 1421182"/>
                <a:gd name="connsiteY4" fmla="*/ 2266927 h 2358736"/>
                <a:gd name="connsiteX5" fmla="*/ 1227989 w 1421182"/>
                <a:gd name="connsiteY5" fmla="*/ 2341644 h 2358736"/>
                <a:gd name="connsiteX6" fmla="*/ 1311364 w 1421182"/>
                <a:gd name="connsiteY6" fmla="*/ 2026318 h 2358736"/>
                <a:gd name="connsiteX7" fmla="*/ 1421092 w 1421182"/>
                <a:gd name="connsiteY7" fmla="*/ 1126548 h 2358736"/>
                <a:gd name="connsiteX8" fmla="*/ 1152597 w 1421182"/>
                <a:gd name="connsiteY8" fmla="*/ 669082 h 2358736"/>
                <a:gd name="connsiteX9" fmla="*/ 1168953 w 1421182"/>
                <a:gd name="connsiteY9" fmla="*/ 968062 h 2358736"/>
                <a:gd name="connsiteX10" fmla="*/ 927050 w 1421182"/>
                <a:gd name="connsiteY10" fmla="*/ 614956 h 2358736"/>
                <a:gd name="connsiteX11" fmla="*/ 957315 w 1421182"/>
                <a:gd name="connsiteY11" fmla="*/ 944170 h 2358736"/>
                <a:gd name="connsiteX12" fmla="*/ 711016 w 1421182"/>
                <a:gd name="connsiteY12" fmla="*/ 569620 h 2358736"/>
                <a:gd name="connsiteX13" fmla="*/ 729319 w 1421182"/>
                <a:gd name="connsiteY13" fmla="*/ 957827 h 2358736"/>
                <a:gd name="connsiteX14" fmla="*/ 543268 w 1421182"/>
                <a:gd name="connsiteY14" fmla="*/ 8 h 2358736"/>
                <a:gd name="connsiteX15" fmla="*/ 473286 w 1421182"/>
                <a:gd name="connsiteY15" fmla="*/ 1312127 h 2358736"/>
                <a:gd name="connsiteX16" fmla="*/ 338442 w 1421182"/>
                <a:gd name="connsiteY16" fmla="*/ 1258222 h 2358736"/>
                <a:gd name="connsiteX17" fmla="*/ 719 w 1421182"/>
                <a:gd name="connsiteY17" fmla="*/ 957545 h 2358736"/>
                <a:gd name="connsiteX0" fmla="*/ 719 w 1421182"/>
                <a:gd name="connsiteY0" fmla="*/ 957545 h 2341644"/>
                <a:gd name="connsiteX1" fmla="*/ 140932 w 1421182"/>
                <a:gd name="connsiteY1" fmla="*/ 1353319 h 2341644"/>
                <a:gd name="connsiteX2" fmla="*/ 309182 w 1421182"/>
                <a:gd name="connsiteY2" fmla="*/ 1711764 h 2341644"/>
                <a:gd name="connsiteX3" fmla="*/ 626141 w 1421182"/>
                <a:gd name="connsiteY3" fmla="*/ 1985150 h 2341644"/>
                <a:gd name="connsiteX4" fmla="*/ 658780 w 1421182"/>
                <a:gd name="connsiteY4" fmla="*/ 2266927 h 2341644"/>
                <a:gd name="connsiteX5" fmla="*/ 1227989 w 1421182"/>
                <a:gd name="connsiteY5" fmla="*/ 2341644 h 2341644"/>
                <a:gd name="connsiteX6" fmla="*/ 1311364 w 1421182"/>
                <a:gd name="connsiteY6" fmla="*/ 2026318 h 2341644"/>
                <a:gd name="connsiteX7" fmla="*/ 1421092 w 1421182"/>
                <a:gd name="connsiteY7" fmla="*/ 1126548 h 2341644"/>
                <a:gd name="connsiteX8" fmla="*/ 1152597 w 1421182"/>
                <a:gd name="connsiteY8" fmla="*/ 669082 h 2341644"/>
                <a:gd name="connsiteX9" fmla="*/ 1168953 w 1421182"/>
                <a:gd name="connsiteY9" fmla="*/ 968062 h 2341644"/>
                <a:gd name="connsiteX10" fmla="*/ 927050 w 1421182"/>
                <a:gd name="connsiteY10" fmla="*/ 614956 h 2341644"/>
                <a:gd name="connsiteX11" fmla="*/ 957315 w 1421182"/>
                <a:gd name="connsiteY11" fmla="*/ 944170 h 2341644"/>
                <a:gd name="connsiteX12" fmla="*/ 711016 w 1421182"/>
                <a:gd name="connsiteY12" fmla="*/ 569620 h 2341644"/>
                <a:gd name="connsiteX13" fmla="*/ 729319 w 1421182"/>
                <a:gd name="connsiteY13" fmla="*/ 957827 h 2341644"/>
                <a:gd name="connsiteX14" fmla="*/ 543268 w 1421182"/>
                <a:gd name="connsiteY14" fmla="*/ 8 h 2341644"/>
                <a:gd name="connsiteX15" fmla="*/ 473286 w 1421182"/>
                <a:gd name="connsiteY15" fmla="*/ 1312127 h 2341644"/>
                <a:gd name="connsiteX16" fmla="*/ 338442 w 1421182"/>
                <a:gd name="connsiteY16" fmla="*/ 1258222 h 2341644"/>
                <a:gd name="connsiteX17" fmla="*/ 719 w 1421182"/>
                <a:gd name="connsiteY17" fmla="*/ 957545 h 2341644"/>
                <a:gd name="connsiteX0" fmla="*/ 719 w 1421092"/>
                <a:gd name="connsiteY0" fmla="*/ 957545 h 2341644"/>
                <a:gd name="connsiteX1" fmla="*/ 140932 w 1421092"/>
                <a:gd name="connsiteY1" fmla="*/ 1353319 h 2341644"/>
                <a:gd name="connsiteX2" fmla="*/ 309182 w 1421092"/>
                <a:gd name="connsiteY2" fmla="*/ 1711764 h 2341644"/>
                <a:gd name="connsiteX3" fmla="*/ 626141 w 1421092"/>
                <a:gd name="connsiteY3" fmla="*/ 1985150 h 2341644"/>
                <a:gd name="connsiteX4" fmla="*/ 658780 w 1421092"/>
                <a:gd name="connsiteY4" fmla="*/ 2266927 h 2341644"/>
                <a:gd name="connsiteX5" fmla="*/ 1227989 w 1421092"/>
                <a:gd name="connsiteY5" fmla="*/ 2341644 h 2341644"/>
                <a:gd name="connsiteX6" fmla="*/ 1262460 w 1421092"/>
                <a:gd name="connsiteY6" fmla="*/ 1987074 h 2341644"/>
                <a:gd name="connsiteX7" fmla="*/ 1421092 w 1421092"/>
                <a:gd name="connsiteY7" fmla="*/ 1126548 h 2341644"/>
                <a:gd name="connsiteX8" fmla="*/ 1152597 w 1421092"/>
                <a:gd name="connsiteY8" fmla="*/ 669082 h 2341644"/>
                <a:gd name="connsiteX9" fmla="*/ 1168953 w 1421092"/>
                <a:gd name="connsiteY9" fmla="*/ 968062 h 2341644"/>
                <a:gd name="connsiteX10" fmla="*/ 927050 w 1421092"/>
                <a:gd name="connsiteY10" fmla="*/ 614956 h 2341644"/>
                <a:gd name="connsiteX11" fmla="*/ 957315 w 1421092"/>
                <a:gd name="connsiteY11" fmla="*/ 944170 h 2341644"/>
                <a:gd name="connsiteX12" fmla="*/ 711016 w 1421092"/>
                <a:gd name="connsiteY12" fmla="*/ 569620 h 2341644"/>
                <a:gd name="connsiteX13" fmla="*/ 729319 w 1421092"/>
                <a:gd name="connsiteY13" fmla="*/ 957827 h 2341644"/>
                <a:gd name="connsiteX14" fmla="*/ 543268 w 1421092"/>
                <a:gd name="connsiteY14" fmla="*/ 8 h 2341644"/>
                <a:gd name="connsiteX15" fmla="*/ 473286 w 1421092"/>
                <a:gd name="connsiteY15" fmla="*/ 1312127 h 2341644"/>
                <a:gd name="connsiteX16" fmla="*/ 338442 w 1421092"/>
                <a:gd name="connsiteY16" fmla="*/ 1258222 h 2341644"/>
                <a:gd name="connsiteX17" fmla="*/ 719 w 1421092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557331 w 1421109"/>
                <a:gd name="connsiteY4" fmla="*/ 2278453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01148 w 1421109"/>
                <a:gd name="connsiteY4" fmla="*/ 2297232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10754"/>
                <a:gd name="connsiteX1" fmla="*/ 140932 w 1421109"/>
                <a:gd name="connsiteY1" fmla="*/ 1353319 h 2310754"/>
                <a:gd name="connsiteX2" fmla="*/ 309182 w 1421109"/>
                <a:gd name="connsiteY2" fmla="*/ 1711764 h 2310754"/>
                <a:gd name="connsiteX3" fmla="*/ 548773 w 1421109"/>
                <a:gd name="connsiteY3" fmla="*/ 1936338 h 2310754"/>
                <a:gd name="connsiteX4" fmla="*/ 601148 w 1421109"/>
                <a:gd name="connsiteY4" fmla="*/ 2297232 h 2310754"/>
                <a:gd name="connsiteX5" fmla="*/ 1253027 w 1421109"/>
                <a:gd name="connsiteY5" fmla="*/ 2310347 h 2310754"/>
                <a:gd name="connsiteX6" fmla="*/ 1262460 w 1421109"/>
                <a:gd name="connsiteY6" fmla="*/ 1987074 h 2310754"/>
                <a:gd name="connsiteX7" fmla="*/ 1421092 w 1421109"/>
                <a:gd name="connsiteY7" fmla="*/ 1126548 h 2310754"/>
                <a:gd name="connsiteX8" fmla="*/ 1152597 w 1421109"/>
                <a:gd name="connsiteY8" fmla="*/ 669082 h 2310754"/>
                <a:gd name="connsiteX9" fmla="*/ 1168953 w 1421109"/>
                <a:gd name="connsiteY9" fmla="*/ 968062 h 2310754"/>
                <a:gd name="connsiteX10" fmla="*/ 927050 w 1421109"/>
                <a:gd name="connsiteY10" fmla="*/ 614956 h 2310754"/>
                <a:gd name="connsiteX11" fmla="*/ 957315 w 1421109"/>
                <a:gd name="connsiteY11" fmla="*/ 944170 h 2310754"/>
                <a:gd name="connsiteX12" fmla="*/ 711016 w 1421109"/>
                <a:gd name="connsiteY12" fmla="*/ 569620 h 2310754"/>
                <a:gd name="connsiteX13" fmla="*/ 729319 w 1421109"/>
                <a:gd name="connsiteY13" fmla="*/ 957827 h 2310754"/>
                <a:gd name="connsiteX14" fmla="*/ 543268 w 1421109"/>
                <a:gd name="connsiteY14" fmla="*/ 8 h 2310754"/>
                <a:gd name="connsiteX15" fmla="*/ 473286 w 1421109"/>
                <a:gd name="connsiteY15" fmla="*/ 1312127 h 2310754"/>
                <a:gd name="connsiteX16" fmla="*/ 338442 w 1421109"/>
                <a:gd name="connsiteY16" fmla="*/ 1258222 h 2310754"/>
                <a:gd name="connsiteX17" fmla="*/ 719 w 1421109"/>
                <a:gd name="connsiteY17" fmla="*/ 957545 h 2310754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601148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347"/>
                <a:gd name="connsiteX1" fmla="*/ 140932 w 1421109"/>
                <a:gd name="connsiteY1" fmla="*/ 1353319 h 2310347"/>
                <a:gd name="connsiteX2" fmla="*/ 309182 w 1421109"/>
                <a:gd name="connsiteY2" fmla="*/ 1711764 h 2310347"/>
                <a:gd name="connsiteX3" fmla="*/ 548773 w 1421109"/>
                <a:gd name="connsiteY3" fmla="*/ 1936338 h 2310347"/>
                <a:gd name="connsiteX4" fmla="*/ 582370 w 1421109"/>
                <a:gd name="connsiteY4" fmla="*/ 2297232 h 2310347"/>
                <a:gd name="connsiteX5" fmla="*/ 1253027 w 1421109"/>
                <a:gd name="connsiteY5" fmla="*/ 2310347 h 2310347"/>
                <a:gd name="connsiteX6" fmla="*/ 1262460 w 1421109"/>
                <a:gd name="connsiteY6" fmla="*/ 1987074 h 2310347"/>
                <a:gd name="connsiteX7" fmla="*/ 1421092 w 1421109"/>
                <a:gd name="connsiteY7" fmla="*/ 1126548 h 2310347"/>
                <a:gd name="connsiteX8" fmla="*/ 1152597 w 1421109"/>
                <a:gd name="connsiteY8" fmla="*/ 669082 h 2310347"/>
                <a:gd name="connsiteX9" fmla="*/ 1168953 w 1421109"/>
                <a:gd name="connsiteY9" fmla="*/ 968062 h 2310347"/>
                <a:gd name="connsiteX10" fmla="*/ 927050 w 1421109"/>
                <a:gd name="connsiteY10" fmla="*/ 614956 h 2310347"/>
                <a:gd name="connsiteX11" fmla="*/ 957315 w 1421109"/>
                <a:gd name="connsiteY11" fmla="*/ 944170 h 2310347"/>
                <a:gd name="connsiteX12" fmla="*/ 711016 w 1421109"/>
                <a:gd name="connsiteY12" fmla="*/ 569620 h 2310347"/>
                <a:gd name="connsiteX13" fmla="*/ 729319 w 1421109"/>
                <a:gd name="connsiteY13" fmla="*/ 957827 h 2310347"/>
                <a:gd name="connsiteX14" fmla="*/ 543268 w 1421109"/>
                <a:gd name="connsiteY14" fmla="*/ 8 h 2310347"/>
                <a:gd name="connsiteX15" fmla="*/ 473286 w 1421109"/>
                <a:gd name="connsiteY15" fmla="*/ 1312127 h 2310347"/>
                <a:gd name="connsiteX16" fmla="*/ 338442 w 1421109"/>
                <a:gd name="connsiteY16" fmla="*/ 1258222 h 2310347"/>
                <a:gd name="connsiteX17" fmla="*/ 719 w 1421109"/>
                <a:gd name="connsiteY17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6650"/>
                <a:gd name="connsiteY0" fmla="*/ 957545 h 2310347"/>
                <a:gd name="connsiteX1" fmla="*/ 140932 w 1426650"/>
                <a:gd name="connsiteY1" fmla="*/ 1353319 h 2310347"/>
                <a:gd name="connsiteX2" fmla="*/ 309182 w 1426650"/>
                <a:gd name="connsiteY2" fmla="*/ 1711764 h 2310347"/>
                <a:gd name="connsiteX3" fmla="*/ 548773 w 1426650"/>
                <a:gd name="connsiteY3" fmla="*/ 1936338 h 2310347"/>
                <a:gd name="connsiteX4" fmla="*/ 582370 w 1426650"/>
                <a:gd name="connsiteY4" fmla="*/ 2297232 h 2310347"/>
                <a:gd name="connsiteX5" fmla="*/ 1253027 w 1426650"/>
                <a:gd name="connsiteY5" fmla="*/ 2310347 h 2310347"/>
                <a:gd name="connsiteX6" fmla="*/ 1262460 w 1426650"/>
                <a:gd name="connsiteY6" fmla="*/ 1987074 h 2310347"/>
                <a:gd name="connsiteX7" fmla="*/ 1421092 w 1426650"/>
                <a:gd name="connsiteY7" fmla="*/ 1126548 h 2310347"/>
                <a:gd name="connsiteX8" fmla="*/ 1393246 w 1426650"/>
                <a:gd name="connsiteY8" fmla="*/ 734522 h 2310347"/>
                <a:gd name="connsiteX9" fmla="*/ 1186368 w 1426650"/>
                <a:gd name="connsiteY9" fmla="*/ 644961 h 2310347"/>
                <a:gd name="connsiteX10" fmla="*/ 1168953 w 1426650"/>
                <a:gd name="connsiteY10" fmla="*/ 968062 h 2310347"/>
                <a:gd name="connsiteX11" fmla="*/ 1156855 w 1426650"/>
                <a:gd name="connsiteY11" fmla="*/ 657333 h 2310347"/>
                <a:gd name="connsiteX12" fmla="*/ 927050 w 1426650"/>
                <a:gd name="connsiteY12" fmla="*/ 614956 h 2310347"/>
                <a:gd name="connsiteX13" fmla="*/ 957315 w 1426650"/>
                <a:gd name="connsiteY13" fmla="*/ 944170 h 2310347"/>
                <a:gd name="connsiteX14" fmla="*/ 711016 w 1426650"/>
                <a:gd name="connsiteY14" fmla="*/ 569620 h 2310347"/>
                <a:gd name="connsiteX15" fmla="*/ 729319 w 1426650"/>
                <a:gd name="connsiteY15" fmla="*/ 957827 h 2310347"/>
                <a:gd name="connsiteX16" fmla="*/ 543268 w 1426650"/>
                <a:gd name="connsiteY16" fmla="*/ 8 h 2310347"/>
                <a:gd name="connsiteX17" fmla="*/ 473286 w 1426650"/>
                <a:gd name="connsiteY17" fmla="*/ 1312127 h 2310347"/>
                <a:gd name="connsiteX18" fmla="*/ 338442 w 1426650"/>
                <a:gd name="connsiteY18" fmla="*/ 1258222 h 2310347"/>
                <a:gd name="connsiteX19" fmla="*/ 719 w 1426650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711016 w 1422362"/>
                <a:gd name="connsiteY14" fmla="*/ 569620 h 2310347"/>
                <a:gd name="connsiteX15" fmla="*/ 729319 w 1422362"/>
                <a:gd name="connsiteY15" fmla="*/ 957827 h 2310347"/>
                <a:gd name="connsiteX16" fmla="*/ 543268 w 1422362"/>
                <a:gd name="connsiteY16" fmla="*/ 8 h 2310347"/>
                <a:gd name="connsiteX17" fmla="*/ 473286 w 1422362"/>
                <a:gd name="connsiteY17" fmla="*/ 1312127 h 2310347"/>
                <a:gd name="connsiteX18" fmla="*/ 338442 w 1422362"/>
                <a:gd name="connsiteY18" fmla="*/ 1258222 h 2310347"/>
                <a:gd name="connsiteX19" fmla="*/ 719 w 1422362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5260 h 2378062"/>
                <a:gd name="connsiteX1" fmla="*/ 140932 w 1422362"/>
                <a:gd name="connsiteY1" fmla="*/ 1421034 h 2378062"/>
                <a:gd name="connsiteX2" fmla="*/ 309182 w 1422362"/>
                <a:gd name="connsiteY2" fmla="*/ 1779479 h 2378062"/>
                <a:gd name="connsiteX3" fmla="*/ 548773 w 1422362"/>
                <a:gd name="connsiteY3" fmla="*/ 2004053 h 2378062"/>
                <a:gd name="connsiteX4" fmla="*/ 582370 w 1422362"/>
                <a:gd name="connsiteY4" fmla="*/ 2364947 h 2378062"/>
                <a:gd name="connsiteX5" fmla="*/ 1253027 w 1422362"/>
                <a:gd name="connsiteY5" fmla="*/ 2378062 h 2378062"/>
                <a:gd name="connsiteX6" fmla="*/ 1262460 w 1422362"/>
                <a:gd name="connsiteY6" fmla="*/ 2054789 h 2378062"/>
                <a:gd name="connsiteX7" fmla="*/ 1421092 w 1422362"/>
                <a:gd name="connsiteY7" fmla="*/ 1194263 h 2378062"/>
                <a:gd name="connsiteX8" fmla="*/ 1369124 w 1422362"/>
                <a:gd name="connsiteY8" fmla="*/ 768467 h 2378062"/>
                <a:gd name="connsiteX9" fmla="*/ 1176719 w 1422362"/>
                <a:gd name="connsiteY9" fmla="*/ 736798 h 2378062"/>
                <a:gd name="connsiteX10" fmla="*/ 1168953 w 1422362"/>
                <a:gd name="connsiteY10" fmla="*/ 1035777 h 2378062"/>
                <a:gd name="connsiteX11" fmla="*/ 1156855 w 1422362"/>
                <a:gd name="connsiteY11" fmla="*/ 725048 h 2378062"/>
                <a:gd name="connsiteX12" fmla="*/ 927050 w 1422362"/>
                <a:gd name="connsiteY12" fmla="*/ 682671 h 2378062"/>
                <a:gd name="connsiteX13" fmla="*/ 957315 w 1422362"/>
                <a:gd name="connsiteY13" fmla="*/ 1011885 h 2378062"/>
                <a:gd name="connsiteX14" fmla="*/ 905990 w 1422362"/>
                <a:gd name="connsiteY14" fmla="*/ 681629 h 2378062"/>
                <a:gd name="connsiteX15" fmla="*/ 711016 w 1422362"/>
                <a:gd name="connsiteY15" fmla="*/ 637335 h 2378062"/>
                <a:gd name="connsiteX16" fmla="*/ 729319 w 1422362"/>
                <a:gd name="connsiteY16" fmla="*/ 1025542 h 2378062"/>
                <a:gd name="connsiteX17" fmla="*/ 543268 w 1422362"/>
                <a:gd name="connsiteY17" fmla="*/ 67723 h 2378062"/>
                <a:gd name="connsiteX18" fmla="*/ 471802 w 1422362"/>
                <a:gd name="connsiteY18" fmla="*/ 213672 h 2378062"/>
                <a:gd name="connsiteX19" fmla="*/ 473286 w 1422362"/>
                <a:gd name="connsiteY19" fmla="*/ 1379842 h 2378062"/>
                <a:gd name="connsiteX20" fmla="*/ 338442 w 1422362"/>
                <a:gd name="connsiteY20" fmla="*/ 1325937 h 2378062"/>
                <a:gd name="connsiteX21" fmla="*/ 719 w 1422362"/>
                <a:gd name="connsiteY21" fmla="*/ 1025260 h 2378062"/>
                <a:gd name="connsiteX0" fmla="*/ 719 w 1422362"/>
                <a:gd name="connsiteY0" fmla="*/ 1011512 h 2364314"/>
                <a:gd name="connsiteX1" fmla="*/ 140932 w 1422362"/>
                <a:gd name="connsiteY1" fmla="*/ 1407286 h 2364314"/>
                <a:gd name="connsiteX2" fmla="*/ 309182 w 1422362"/>
                <a:gd name="connsiteY2" fmla="*/ 1765731 h 2364314"/>
                <a:gd name="connsiteX3" fmla="*/ 548773 w 1422362"/>
                <a:gd name="connsiteY3" fmla="*/ 1990305 h 2364314"/>
                <a:gd name="connsiteX4" fmla="*/ 582370 w 1422362"/>
                <a:gd name="connsiteY4" fmla="*/ 2351199 h 2364314"/>
                <a:gd name="connsiteX5" fmla="*/ 1253027 w 1422362"/>
                <a:gd name="connsiteY5" fmla="*/ 2364314 h 2364314"/>
                <a:gd name="connsiteX6" fmla="*/ 1262460 w 1422362"/>
                <a:gd name="connsiteY6" fmla="*/ 2041041 h 2364314"/>
                <a:gd name="connsiteX7" fmla="*/ 1421092 w 1422362"/>
                <a:gd name="connsiteY7" fmla="*/ 1180515 h 2364314"/>
                <a:gd name="connsiteX8" fmla="*/ 1369124 w 1422362"/>
                <a:gd name="connsiteY8" fmla="*/ 754719 h 2364314"/>
                <a:gd name="connsiteX9" fmla="*/ 1176719 w 1422362"/>
                <a:gd name="connsiteY9" fmla="*/ 723050 h 2364314"/>
                <a:gd name="connsiteX10" fmla="*/ 1168953 w 1422362"/>
                <a:gd name="connsiteY10" fmla="*/ 1022029 h 2364314"/>
                <a:gd name="connsiteX11" fmla="*/ 1156855 w 1422362"/>
                <a:gd name="connsiteY11" fmla="*/ 711300 h 2364314"/>
                <a:gd name="connsiteX12" fmla="*/ 927050 w 1422362"/>
                <a:gd name="connsiteY12" fmla="*/ 668923 h 2364314"/>
                <a:gd name="connsiteX13" fmla="*/ 957315 w 1422362"/>
                <a:gd name="connsiteY13" fmla="*/ 998137 h 2364314"/>
                <a:gd name="connsiteX14" fmla="*/ 905990 w 1422362"/>
                <a:gd name="connsiteY14" fmla="*/ 667881 h 2364314"/>
                <a:gd name="connsiteX15" fmla="*/ 711016 w 1422362"/>
                <a:gd name="connsiteY15" fmla="*/ 623587 h 2364314"/>
                <a:gd name="connsiteX16" fmla="*/ 729319 w 1422362"/>
                <a:gd name="connsiteY16" fmla="*/ 1011794 h 2364314"/>
                <a:gd name="connsiteX17" fmla="*/ 630106 w 1422362"/>
                <a:gd name="connsiteY17" fmla="*/ 73272 h 2364314"/>
                <a:gd name="connsiteX18" fmla="*/ 471802 w 1422362"/>
                <a:gd name="connsiteY18" fmla="*/ 199924 h 2364314"/>
                <a:gd name="connsiteX19" fmla="*/ 473286 w 1422362"/>
                <a:gd name="connsiteY19" fmla="*/ 1366094 h 2364314"/>
                <a:gd name="connsiteX20" fmla="*/ 338442 w 1422362"/>
                <a:gd name="connsiteY20" fmla="*/ 1312189 h 2364314"/>
                <a:gd name="connsiteX21" fmla="*/ 719 w 1422362"/>
                <a:gd name="connsiteY21" fmla="*/ 1011512 h 2364314"/>
                <a:gd name="connsiteX0" fmla="*/ 719 w 1422362"/>
                <a:gd name="connsiteY0" fmla="*/ 938672 h 2291474"/>
                <a:gd name="connsiteX1" fmla="*/ 140932 w 1422362"/>
                <a:gd name="connsiteY1" fmla="*/ 1334446 h 2291474"/>
                <a:gd name="connsiteX2" fmla="*/ 309182 w 1422362"/>
                <a:gd name="connsiteY2" fmla="*/ 1692891 h 2291474"/>
                <a:gd name="connsiteX3" fmla="*/ 548773 w 1422362"/>
                <a:gd name="connsiteY3" fmla="*/ 1917465 h 2291474"/>
                <a:gd name="connsiteX4" fmla="*/ 582370 w 1422362"/>
                <a:gd name="connsiteY4" fmla="*/ 2278359 h 2291474"/>
                <a:gd name="connsiteX5" fmla="*/ 1253027 w 1422362"/>
                <a:gd name="connsiteY5" fmla="*/ 2291474 h 2291474"/>
                <a:gd name="connsiteX6" fmla="*/ 1262460 w 1422362"/>
                <a:gd name="connsiteY6" fmla="*/ 1968201 h 2291474"/>
                <a:gd name="connsiteX7" fmla="*/ 1421092 w 1422362"/>
                <a:gd name="connsiteY7" fmla="*/ 1107675 h 2291474"/>
                <a:gd name="connsiteX8" fmla="*/ 1369124 w 1422362"/>
                <a:gd name="connsiteY8" fmla="*/ 681879 h 2291474"/>
                <a:gd name="connsiteX9" fmla="*/ 1176719 w 1422362"/>
                <a:gd name="connsiteY9" fmla="*/ 650210 h 2291474"/>
                <a:gd name="connsiteX10" fmla="*/ 1168953 w 1422362"/>
                <a:gd name="connsiteY10" fmla="*/ 949189 h 2291474"/>
                <a:gd name="connsiteX11" fmla="*/ 1156855 w 1422362"/>
                <a:gd name="connsiteY11" fmla="*/ 638460 h 2291474"/>
                <a:gd name="connsiteX12" fmla="*/ 927050 w 1422362"/>
                <a:gd name="connsiteY12" fmla="*/ 596083 h 2291474"/>
                <a:gd name="connsiteX13" fmla="*/ 957315 w 1422362"/>
                <a:gd name="connsiteY13" fmla="*/ 925297 h 2291474"/>
                <a:gd name="connsiteX14" fmla="*/ 905990 w 1422362"/>
                <a:gd name="connsiteY14" fmla="*/ 595041 h 2291474"/>
                <a:gd name="connsiteX15" fmla="*/ 711016 w 1422362"/>
                <a:gd name="connsiteY15" fmla="*/ 550747 h 2291474"/>
                <a:gd name="connsiteX16" fmla="*/ 729319 w 1422362"/>
                <a:gd name="connsiteY16" fmla="*/ 938954 h 2291474"/>
                <a:gd name="connsiteX17" fmla="*/ 673525 w 1422362"/>
                <a:gd name="connsiteY17" fmla="*/ 130688 h 2291474"/>
                <a:gd name="connsiteX18" fmla="*/ 471802 w 1422362"/>
                <a:gd name="connsiteY18" fmla="*/ 127084 h 2291474"/>
                <a:gd name="connsiteX19" fmla="*/ 473286 w 1422362"/>
                <a:gd name="connsiteY19" fmla="*/ 1293254 h 2291474"/>
                <a:gd name="connsiteX20" fmla="*/ 338442 w 1422362"/>
                <a:gd name="connsiteY20" fmla="*/ 1239349 h 2291474"/>
                <a:gd name="connsiteX21" fmla="*/ 719 w 1422362"/>
                <a:gd name="connsiteY21" fmla="*/ 938672 h 2291474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14198 h 2267000"/>
                <a:gd name="connsiteX1" fmla="*/ 140932 w 1422362"/>
                <a:gd name="connsiteY1" fmla="*/ 1309972 h 2267000"/>
                <a:gd name="connsiteX2" fmla="*/ 309182 w 1422362"/>
                <a:gd name="connsiteY2" fmla="*/ 1668417 h 2267000"/>
                <a:gd name="connsiteX3" fmla="*/ 548773 w 1422362"/>
                <a:gd name="connsiteY3" fmla="*/ 1892991 h 2267000"/>
                <a:gd name="connsiteX4" fmla="*/ 582370 w 1422362"/>
                <a:gd name="connsiteY4" fmla="*/ 2253885 h 2267000"/>
                <a:gd name="connsiteX5" fmla="*/ 1253027 w 1422362"/>
                <a:gd name="connsiteY5" fmla="*/ 2267000 h 2267000"/>
                <a:gd name="connsiteX6" fmla="*/ 1262460 w 1422362"/>
                <a:gd name="connsiteY6" fmla="*/ 1943727 h 2267000"/>
                <a:gd name="connsiteX7" fmla="*/ 1421092 w 1422362"/>
                <a:gd name="connsiteY7" fmla="*/ 1083201 h 2267000"/>
                <a:gd name="connsiteX8" fmla="*/ 1369124 w 1422362"/>
                <a:gd name="connsiteY8" fmla="*/ 657405 h 2267000"/>
                <a:gd name="connsiteX9" fmla="*/ 1176719 w 1422362"/>
                <a:gd name="connsiteY9" fmla="*/ 625736 h 2267000"/>
                <a:gd name="connsiteX10" fmla="*/ 1168953 w 1422362"/>
                <a:gd name="connsiteY10" fmla="*/ 924715 h 2267000"/>
                <a:gd name="connsiteX11" fmla="*/ 1156855 w 1422362"/>
                <a:gd name="connsiteY11" fmla="*/ 613986 h 2267000"/>
                <a:gd name="connsiteX12" fmla="*/ 927050 w 1422362"/>
                <a:gd name="connsiteY12" fmla="*/ 571609 h 2267000"/>
                <a:gd name="connsiteX13" fmla="*/ 957315 w 1422362"/>
                <a:gd name="connsiteY13" fmla="*/ 900823 h 2267000"/>
                <a:gd name="connsiteX14" fmla="*/ 905990 w 1422362"/>
                <a:gd name="connsiteY14" fmla="*/ 570567 h 2267000"/>
                <a:gd name="connsiteX15" fmla="*/ 711016 w 1422362"/>
                <a:gd name="connsiteY15" fmla="*/ 526273 h 2267000"/>
                <a:gd name="connsiteX16" fmla="*/ 714846 w 1422362"/>
                <a:gd name="connsiteY16" fmla="*/ 914480 h 2267000"/>
                <a:gd name="connsiteX17" fmla="*/ 673525 w 1422362"/>
                <a:gd name="connsiteY17" fmla="*/ 106214 h 2267000"/>
                <a:gd name="connsiteX18" fmla="*/ 486275 w 1422362"/>
                <a:gd name="connsiteY18" fmla="*/ 174974 h 2267000"/>
                <a:gd name="connsiteX19" fmla="*/ 473286 w 1422362"/>
                <a:gd name="connsiteY19" fmla="*/ 1268780 h 2267000"/>
                <a:gd name="connsiteX20" fmla="*/ 338442 w 1422362"/>
                <a:gd name="connsiteY20" fmla="*/ 1214875 h 2267000"/>
                <a:gd name="connsiteX21" fmla="*/ 719 w 1422362"/>
                <a:gd name="connsiteY21" fmla="*/ 914198 h 2267000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904644 h 2257446"/>
                <a:gd name="connsiteX1" fmla="*/ 140932 w 1422362"/>
                <a:gd name="connsiteY1" fmla="*/ 1300418 h 2257446"/>
                <a:gd name="connsiteX2" fmla="*/ 309182 w 1422362"/>
                <a:gd name="connsiteY2" fmla="*/ 1658863 h 2257446"/>
                <a:gd name="connsiteX3" fmla="*/ 548773 w 1422362"/>
                <a:gd name="connsiteY3" fmla="*/ 1883437 h 2257446"/>
                <a:gd name="connsiteX4" fmla="*/ 582370 w 1422362"/>
                <a:gd name="connsiteY4" fmla="*/ 2244331 h 2257446"/>
                <a:gd name="connsiteX5" fmla="*/ 1253027 w 1422362"/>
                <a:gd name="connsiteY5" fmla="*/ 2257446 h 2257446"/>
                <a:gd name="connsiteX6" fmla="*/ 1262460 w 1422362"/>
                <a:gd name="connsiteY6" fmla="*/ 1934173 h 2257446"/>
                <a:gd name="connsiteX7" fmla="*/ 1421092 w 1422362"/>
                <a:gd name="connsiteY7" fmla="*/ 1073647 h 2257446"/>
                <a:gd name="connsiteX8" fmla="*/ 1369124 w 1422362"/>
                <a:gd name="connsiteY8" fmla="*/ 647851 h 2257446"/>
                <a:gd name="connsiteX9" fmla="*/ 1176719 w 1422362"/>
                <a:gd name="connsiteY9" fmla="*/ 616182 h 2257446"/>
                <a:gd name="connsiteX10" fmla="*/ 1168953 w 1422362"/>
                <a:gd name="connsiteY10" fmla="*/ 915161 h 2257446"/>
                <a:gd name="connsiteX11" fmla="*/ 1156855 w 1422362"/>
                <a:gd name="connsiteY11" fmla="*/ 604432 h 2257446"/>
                <a:gd name="connsiteX12" fmla="*/ 927050 w 1422362"/>
                <a:gd name="connsiteY12" fmla="*/ 562055 h 2257446"/>
                <a:gd name="connsiteX13" fmla="*/ 957315 w 1422362"/>
                <a:gd name="connsiteY13" fmla="*/ 891269 h 2257446"/>
                <a:gd name="connsiteX14" fmla="*/ 905990 w 1422362"/>
                <a:gd name="connsiteY14" fmla="*/ 561013 h 2257446"/>
                <a:gd name="connsiteX15" fmla="*/ 711016 w 1422362"/>
                <a:gd name="connsiteY15" fmla="*/ 516719 h 2257446"/>
                <a:gd name="connsiteX16" fmla="*/ 714846 w 1422362"/>
                <a:gd name="connsiteY16" fmla="*/ 904926 h 2257446"/>
                <a:gd name="connsiteX17" fmla="*/ 683174 w 1422362"/>
                <a:gd name="connsiteY17" fmla="*/ 125606 h 2257446"/>
                <a:gd name="connsiteX18" fmla="*/ 486275 w 1422362"/>
                <a:gd name="connsiteY18" fmla="*/ 165420 h 2257446"/>
                <a:gd name="connsiteX19" fmla="*/ 473286 w 1422362"/>
                <a:gd name="connsiteY19" fmla="*/ 1259226 h 2257446"/>
                <a:gd name="connsiteX20" fmla="*/ 338442 w 1422362"/>
                <a:gd name="connsiteY20" fmla="*/ 1205321 h 2257446"/>
                <a:gd name="connsiteX21" fmla="*/ 719 w 1422362"/>
                <a:gd name="connsiteY21" fmla="*/ 904644 h 2257446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73286 w 1422362"/>
                <a:gd name="connsiteY19" fmla="*/ 1255537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0 w 1494007"/>
                <a:gd name="connsiteY0" fmla="*/ 886482 h 2253757"/>
                <a:gd name="connsiteX1" fmla="*/ 212577 w 1494007"/>
                <a:gd name="connsiteY1" fmla="*/ 1296729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115210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147622"/>
                <a:gd name="connsiteX1" fmla="*/ 202929 w 1494007"/>
                <a:gd name="connsiteY1" fmla="*/ 1320850 h 2147622"/>
                <a:gd name="connsiteX2" fmla="*/ 438719 w 1494007"/>
                <a:gd name="connsiteY2" fmla="*/ 1655174 h 2147622"/>
                <a:gd name="connsiteX3" fmla="*/ 620418 w 1494007"/>
                <a:gd name="connsiteY3" fmla="*/ 1879748 h 2147622"/>
                <a:gd name="connsiteX4" fmla="*/ 654015 w 1494007"/>
                <a:gd name="connsiteY4" fmla="*/ 2115210 h 2147622"/>
                <a:gd name="connsiteX5" fmla="*/ 1339145 w 1494007"/>
                <a:gd name="connsiteY5" fmla="*/ 2147622 h 2147622"/>
                <a:gd name="connsiteX6" fmla="*/ 1334105 w 1494007"/>
                <a:gd name="connsiteY6" fmla="*/ 1930484 h 2147622"/>
                <a:gd name="connsiteX7" fmla="*/ 1492737 w 1494007"/>
                <a:gd name="connsiteY7" fmla="*/ 1069958 h 2147622"/>
                <a:gd name="connsiteX8" fmla="*/ 1440769 w 1494007"/>
                <a:gd name="connsiteY8" fmla="*/ 644162 h 2147622"/>
                <a:gd name="connsiteX9" fmla="*/ 1248364 w 1494007"/>
                <a:gd name="connsiteY9" fmla="*/ 612493 h 2147622"/>
                <a:gd name="connsiteX10" fmla="*/ 1240598 w 1494007"/>
                <a:gd name="connsiteY10" fmla="*/ 911472 h 2147622"/>
                <a:gd name="connsiteX11" fmla="*/ 1228500 w 1494007"/>
                <a:gd name="connsiteY11" fmla="*/ 600743 h 2147622"/>
                <a:gd name="connsiteX12" fmla="*/ 998695 w 1494007"/>
                <a:gd name="connsiteY12" fmla="*/ 558366 h 2147622"/>
                <a:gd name="connsiteX13" fmla="*/ 1028960 w 1494007"/>
                <a:gd name="connsiteY13" fmla="*/ 887580 h 2147622"/>
                <a:gd name="connsiteX14" fmla="*/ 977635 w 1494007"/>
                <a:gd name="connsiteY14" fmla="*/ 557324 h 2147622"/>
                <a:gd name="connsiteX15" fmla="*/ 782661 w 1494007"/>
                <a:gd name="connsiteY15" fmla="*/ 513030 h 2147622"/>
                <a:gd name="connsiteX16" fmla="*/ 786491 w 1494007"/>
                <a:gd name="connsiteY16" fmla="*/ 901237 h 2147622"/>
                <a:gd name="connsiteX17" fmla="*/ 754819 w 1494007"/>
                <a:gd name="connsiteY17" fmla="*/ 121917 h 2147622"/>
                <a:gd name="connsiteX18" fmla="*/ 557920 w 1494007"/>
                <a:gd name="connsiteY18" fmla="*/ 161731 h 2147622"/>
                <a:gd name="connsiteX19" fmla="*/ 535282 w 1494007"/>
                <a:gd name="connsiteY19" fmla="*/ 1183173 h 2147622"/>
                <a:gd name="connsiteX20" fmla="*/ 376317 w 1494007"/>
                <a:gd name="connsiteY20" fmla="*/ 1148565 h 2147622"/>
                <a:gd name="connsiteX21" fmla="*/ 0 w 1494007"/>
                <a:gd name="connsiteY21" fmla="*/ 886482 h 2147622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33149"/>
                <a:gd name="connsiteX1" fmla="*/ 227051 w 1518129"/>
                <a:gd name="connsiteY1" fmla="*/ 1320850 h 2133149"/>
                <a:gd name="connsiteX2" fmla="*/ 462841 w 1518129"/>
                <a:gd name="connsiteY2" fmla="*/ 1655174 h 2133149"/>
                <a:gd name="connsiteX3" fmla="*/ 644540 w 1518129"/>
                <a:gd name="connsiteY3" fmla="*/ 1879748 h 2133149"/>
                <a:gd name="connsiteX4" fmla="*/ 678137 w 1518129"/>
                <a:gd name="connsiteY4" fmla="*/ 2115210 h 2133149"/>
                <a:gd name="connsiteX5" fmla="*/ 1348794 w 1518129"/>
                <a:gd name="connsiteY5" fmla="*/ 2133149 h 2133149"/>
                <a:gd name="connsiteX6" fmla="*/ 1358227 w 1518129"/>
                <a:gd name="connsiteY6" fmla="*/ 1930484 h 2133149"/>
                <a:gd name="connsiteX7" fmla="*/ 1516859 w 1518129"/>
                <a:gd name="connsiteY7" fmla="*/ 1069958 h 2133149"/>
                <a:gd name="connsiteX8" fmla="*/ 1464891 w 1518129"/>
                <a:gd name="connsiteY8" fmla="*/ 644162 h 2133149"/>
                <a:gd name="connsiteX9" fmla="*/ 1272486 w 1518129"/>
                <a:gd name="connsiteY9" fmla="*/ 612493 h 2133149"/>
                <a:gd name="connsiteX10" fmla="*/ 1264720 w 1518129"/>
                <a:gd name="connsiteY10" fmla="*/ 911472 h 2133149"/>
                <a:gd name="connsiteX11" fmla="*/ 1252622 w 1518129"/>
                <a:gd name="connsiteY11" fmla="*/ 600743 h 2133149"/>
                <a:gd name="connsiteX12" fmla="*/ 1022817 w 1518129"/>
                <a:gd name="connsiteY12" fmla="*/ 558366 h 2133149"/>
                <a:gd name="connsiteX13" fmla="*/ 1053082 w 1518129"/>
                <a:gd name="connsiteY13" fmla="*/ 887580 h 2133149"/>
                <a:gd name="connsiteX14" fmla="*/ 1001757 w 1518129"/>
                <a:gd name="connsiteY14" fmla="*/ 557324 h 2133149"/>
                <a:gd name="connsiteX15" fmla="*/ 806783 w 1518129"/>
                <a:gd name="connsiteY15" fmla="*/ 513030 h 2133149"/>
                <a:gd name="connsiteX16" fmla="*/ 810613 w 1518129"/>
                <a:gd name="connsiteY16" fmla="*/ 901237 h 2133149"/>
                <a:gd name="connsiteX17" fmla="*/ 778941 w 1518129"/>
                <a:gd name="connsiteY17" fmla="*/ 121917 h 2133149"/>
                <a:gd name="connsiteX18" fmla="*/ 582042 w 1518129"/>
                <a:gd name="connsiteY18" fmla="*/ 161731 h 2133149"/>
                <a:gd name="connsiteX19" fmla="*/ 554580 w 1518129"/>
                <a:gd name="connsiteY19" fmla="*/ 1197645 h 2133149"/>
                <a:gd name="connsiteX20" fmla="*/ 419736 w 1518129"/>
                <a:gd name="connsiteY20" fmla="*/ 1153389 h 2133149"/>
                <a:gd name="connsiteX21" fmla="*/ 0 w 1518129"/>
                <a:gd name="connsiteY21" fmla="*/ 891306 h 2133149"/>
                <a:gd name="connsiteX0" fmla="*/ 0 w 1518129"/>
                <a:gd name="connsiteY0" fmla="*/ 891306 h 2115210"/>
                <a:gd name="connsiteX1" fmla="*/ 227051 w 1518129"/>
                <a:gd name="connsiteY1" fmla="*/ 1320850 h 2115210"/>
                <a:gd name="connsiteX2" fmla="*/ 462841 w 1518129"/>
                <a:gd name="connsiteY2" fmla="*/ 1655174 h 2115210"/>
                <a:gd name="connsiteX3" fmla="*/ 644540 w 1518129"/>
                <a:gd name="connsiteY3" fmla="*/ 1879748 h 2115210"/>
                <a:gd name="connsiteX4" fmla="*/ 678137 w 1518129"/>
                <a:gd name="connsiteY4" fmla="*/ 2115210 h 2115210"/>
                <a:gd name="connsiteX5" fmla="*/ 1339145 w 1518129"/>
                <a:gd name="connsiteY5" fmla="*/ 2113852 h 2115210"/>
                <a:gd name="connsiteX6" fmla="*/ 1358227 w 1518129"/>
                <a:gd name="connsiteY6" fmla="*/ 1930484 h 2115210"/>
                <a:gd name="connsiteX7" fmla="*/ 1516859 w 1518129"/>
                <a:gd name="connsiteY7" fmla="*/ 1069958 h 2115210"/>
                <a:gd name="connsiteX8" fmla="*/ 1464891 w 1518129"/>
                <a:gd name="connsiteY8" fmla="*/ 644162 h 2115210"/>
                <a:gd name="connsiteX9" fmla="*/ 1272486 w 1518129"/>
                <a:gd name="connsiteY9" fmla="*/ 612493 h 2115210"/>
                <a:gd name="connsiteX10" fmla="*/ 1264720 w 1518129"/>
                <a:gd name="connsiteY10" fmla="*/ 911472 h 2115210"/>
                <a:gd name="connsiteX11" fmla="*/ 1252622 w 1518129"/>
                <a:gd name="connsiteY11" fmla="*/ 600743 h 2115210"/>
                <a:gd name="connsiteX12" fmla="*/ 1022817 w 1518129"/>
                <a:gd name="connsiteY12" fmla="*/ 558366 h 2115210"/>
                <a:gd name="connsiteX13" fmla="*/ 1053082 w 1518129"/>
                <a:gd name="connsiteY13" fmla="*/ 887580 h 2115210"/>
                <a:gd name="connsiteX14" fmla="*/ 1001757 w 1518129"/>
                <a:gd name="connsiteY14" fmla="*/ 557324 h 2115210"/>
                <a:gd name="connsiteX15" fmla="*/ 806783 w 1518129"/>
                <a:gd name="connsiteY15" fmla="*/ 513030 h 2115210"/>
                <a:gd name="connsiteX16" fmla="*/ 810613 w 1518129"/>
                <a:gd name="connsiteY16" fmla="*/ 901237 h 2115210"/>
                <a:gd name="connsiteX17" fmla="*/ 778941 w 1518129"/>
                <a:gd name="connsiteY17" fmla="*/ 121917 h 2115210"/>
                <a:gd name="connsiteX18" fmla="*/ 582042 w 1518129"/>
                <a:gd name="connsiteY18" fmla="*/ 161731 h 2115210"/>
                <a:gd name="connsiteX19" fmla="*/ 554580 w 1518129"/>
                <a:gd name="connsiteY19" fmla="*/ 1197645 h 2115210"/>
                <a:gd name="connsiteX20" fmla="*/ 419736 w 1518129"/>
                <a:gd name="connsiteY20" fmla="*/ 1153389 h 2115210"/>
                <a:gd name="connsiteX21" fmla="*/ 0 w 1518129"/>
                <a:gd name="connsiteY21" fmla="*/ 891306 h 2115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18129" h="2115210">
                  <a:moveTo>
                    <a:pt x="0" y="891306"/>
                  </a:moveTo>
                  <a:cubicBezTo>
                    <a:pt x="124742" y="1042097"/>
                    <a:pt x="180313" y="1188925"/>
                    <a:pt x="227051" y="1320850"/>
                  </a:cubicBezTo>
                  <a:cubicBezTo>
                    <a:pt x="283134" y="1440332"/>
                    <a:pt x="360533" y="1506746"/>
                    <a:pt x="462841" y="1655174"/>
                  </a:cubicBezTo>
                  <a:cubicBezTo>
                    <a:pt x="565096" y="1757587"/>
                    <a:pt x="604529" y="1837560"/>
                    <a:pt x="644540" y="1879748"/>
                  </a:cubicBezTo>
                  <a:cubicBezTo>
                    <a:pt x="721823" y="1966655"/>
                    <a:pt x="679875" y="2008729"/>
                    <a:pt x="678137" y="2115210"/>
                  </a:cubicBezTo>
                  <a:lnTo>
                    <a:pt x="1339145" y="2113852"/>
                  </a:lnTo>
                  <a:cubicBezTo>
                    <a:pt x="1324322" y="2047548"/>
                    <a:pt x="1303318" y="2034201"/>
                    <a:pt x="1358227" y="1930484"/>
                  </a:cubicBezTo>
                  <a:cubicBezTo>
                    <a:pt x="1521981" y="1634855"/>
                    <a:pt x="1516858" y="1179685"/>
                    <a:pt x="1516859" y="1069958"/>
                  </a:cubicBezTo>
                  <a:cubicBezTo>
                    <a:pt x="1522576" y="857179"/>
                    <a:pt x="1509640" y="720406"/>
                    <a:pt x="1464891" y="644162"/>
                  </a:cubicBezTo>
                  <a:cubicBezTo>
                    <a:pt x="1396021" y="572742"/>
                    <a:pt x="1370976" y="579197"/>
                    <a:pt x="1272486" y="612493"/>
                  </a:cubicBezTo>
                  <a:cubicBezTo>
                    <a:pt x="1306205" y="707004"/>
                    <a:pt x="1275123" y="829781"/>
                    <a:pt x="1264720" y="911472"/>
                  </a:cubicBezTo>
                  <a:cubicBezTo>
                    <a:pt x="1250153" y="907906"/>
                    <a:pt x="1292939" y="659594"/>
                    <a:pt x="1252622" y="600743"/>
                  </a:cubicBezTo>
                  <a:cubicBezTo>
                    <a:pt x="1202656" y="541892"/>
                    <a:pt x="1107533" y="508148"/>
                    <a:pt x="1022817" y="558366"/>
                  </a:cubicBezTo>
                  <a:cubicBezTo>
                    <a:pt x="1086811" y="668103"/>
                    <a:pt x="1058849" y="793697"/>
                    <a:pt x="1053082" y="887580"/>
                  </a:cubicBezTo>
                  <a:cubicBezTo>
                    <a:pt x="1041532" y="883386"/>
                    <a:pt x="1071753" y="653519"/>
                    <a:pt x="1001757" y="557324"/>
                  </a:cubicBezTo>
                  <a:cubicBezTo>
                    <a:pt x="946234" y="504548"/>
                    <a:pt x="915026" y="504758"/>
                    <a:pt x="806783" y="513030"/>
                  </a:cubicBezTo>
                  <a:cubicBezTo>
                    <a:pt x="816055" y="653003"/>
                    <a:pt x="822837" y="732256"/>
                    <a:pt x="810613" y="901237"/>
                  </a:cubicBezTo>
                  <a:cubicBezTo>
                    <a:pt x="782414" y="451352"/>
                    <a:pt x="784675" y="276900"/>
                    <a:pt x="778941" y="121917"/>
                  </a:cubicBezTo>
                  <a:cubicBezTo>
                    <a:pt x="774616" y="-32693"/>
                    <a:pt x="569584" y="-61779"/>
                    <a:pt x="582042" y="161731"/>
                  </a:cubicBezTo>
                  <a:cubicBezTo>
                    <a:pt x="570378" y="380417"/>
                    <a:pt x="623442" y="1132875"/>
                    <a:pt x="554580" y="1197645"/>
                  </a:cubicBezTo>
                  <a:cubicBezTo>
                    <a:pt x="495024" y="1230412"/>
                    <a:pt x="496393" y="1222363"/>
                    <a:pt x="419736" y="1153389"/>
                  </a:cubicBezTo>
                  <a:cubicBezTo>
                    <a:pt x="331744" y="1046414"/>
                    <a:pt x="197603" y="767201"/>
                    <a:pt x="0" y="89130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86237614-27E4-4E44-AB53-441F724A66AE}"/>
                </a:ext>
              </a:extLst>
            </p:cNvPr>
            <p:cNvGrpSpPr/>
            <p:nvPr/>
          </p:nvGrpSpPr>
          <p:grpSpPr>
            <a:xfrm rot="5400000">
              <a:off x="-91119" y="4126341"/>
              <a:ext cx="1048447" cy="872955"/>
              <a:chOff x="967066" y="4263648"/>
              <a:chExt cx="670418" cy="1251022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8683E0C-15A4-46D0-831E-ED181CF631FA}"/>
                  </a:ext>
                </a:extLst>
              </p:cNvPr>
              <p:cNvSpPr/>
              <p:nvPr/>
            </p:nvSpPr>
            <p:spPr>
              <a:xfrm rot="16200000">
                <a:off x="1080146" y="4196080"/>
                <a:ext cx="457516" cy="59265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E9E7157D-D83F-4008-BAFC-FA76DE72D77D}"/>
                  </a:ext>
                </a:extLst>
              </p:cNvPr>
              <p:cNvSpPr/>
              <p:nvPr/>
            </p:nvSpPr>
            <p:spPr>
              <a:xfrm rot="16200000">
                <a:off x="858794" y="4735980"/>
                <a:ext cx="886962" cy="670418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</p:grpSp>
      </p:grpSp>
      <p:pic>
        <p:nvPicPr>
          <p:cNvPr id="2050" name="Picture 2" descr="Image result for histogram in matplotli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6121" y="540565"/>
            <a:ext cx="6862101" cy="5614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065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184856" y="347730"/>
            <a:ext cx="10753859" cy="965915"/>
          </a:xfrm>
        </p:spPr>
        <p:txBody>
          <a:bodyPr/>
          <a:lstStyle/>
          <a:p>
            <a:pPr algn="just"/>
            <a:r>
              <a:rPr lang="en-IN" sz="2800" dirty="0" smtClean="0"/>
              <a:t>Scatter Plot</a:t>
            </a:r>
            <a:endParaRPr lang="en-US" sz="28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9A2186A-C326-48DC-8E09-0BB48FF9D3DE}"/>
              </a:ext>
            </a:extLst>
          </p:cNvPr>
          <p:cNvGrpSpPr/>
          <p:nvPr/>
        </p:nvGrpSpPr>
        <p:grpSpPr>
          <a:xfrm>
            <a:off x="227697" y="347730"/>
            <a:ext cx="648068" cy="476518"/>
            <a:chOff x="-3373" y="3444677"/>
            <a:chExt cx="3155739" cy="1643520"/>
          </a:xfrm>
        </p:grpSpPr>
        <p:sp>
          <p:nvSpPr>
            <p:cNvPr id="4" name="Freeform 61">
              <a:extLst>
                <a:ext uri="{FF2B5EF4-FFF2-40B4-BE49-F238E27FC236}">
                  <a16:creationId xmlns:a16="http://schemas.microsoft.com/office/drawing/2014/main" id="{B69C1344-DA27-4625-A365-74DC77A0B525}"/>
                </a:ext>
              </a:extLst>
            </p:cNvPr>
            <p:cNvSpPr/>
            <p:nvPr/>
          </p:nvSpPr>
          <p:spPr>
            <a:xfrm rot="5400000">
              <a:off x="1185646" y="3121477"/>
              <a:ext cx="1643520" cy="2289920"/>
            </a:xfrm>
            <a:custGeom>
              <a:avLst/>
              <a:gdLst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31366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90042 w 1404608"/>
                <a:gd name="connsiteY10" fmla="*/ 599846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702259 w 1404608"/>
                <a:gd name="connsiteY12" fmla="*/ 629107 h 2070201"/>
                <a:gd name="connsiteX13" fmla="*/ 526694 w 1404608"/>
                <a:gd name="connsiteY13" fmla="*/ 0 h 2070201"/>
                <a:gd name="connsiteX14" fmla="*/ 468172 w 1404608"/>
                <a:gd name="connsiteY14" fmla="*/ 1338681 h 2070201"/>
                <a:gd name="connsiteX15" fmla="*/ 321868 w 1404608"/>
                <a:gd name="connsiteY15" fmla="*/ 1287475 h 2070201"/>
                <a:gd name="connsiteX16" fmla="*/ 0 w 1404608"/>
                <a:gd name="connsiteY16" fmla="*/ 1053388 h 2070201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8942 h 2075755"/>
                <a:gd name="connsiteX1" fmla="*/ 124358 w 1404608"/>
                <a:gd name="connsiteY1" fmla="*/ 1388126 h 2075755"/>
                <a:gd name="connsiteX2" fmla="*/ 292608 w 1404608"/>
                <a:gd name="connsiteY2" fmla="*/ 1746571 h 2075755"/>
                <a:gd name="connsiteX3" fmla="*/ 687628 w 1404608"/>
                <a:gd name="connsiteY3" fmla="*/ 2075755 h 2075755"/>
                <a:gd name="connsiteX4" fmla="*/ 1294790 w 1404608"/>
                <a:gd name="connsiteY4" fmla="*/ 2061125 h 2075755"/>
                <a:gd name="connsiteX5" fmla="*/ 1404518 w 1404608"/>
                <a:gd name="connsiteY5" fmla="*/ 1161355 h 2075755"/>
                <a:gd name="connsiteX6" fmla="*/ 1221638 w 1404608"/>
                <a:gd name="connsiteY6" fmla="*/ 773650 h 2075755"/>
                <a:gd name="connsiteX7" fmla="*/ 1177747 w 1404608"/>
                <a:gd name="connsiteY7" fmla="*/ 971160 h 2075755"/>
                <a:gd name="connsiteX8" fmla="*/ 980236 w 1404608"/>
                <a:gd name="connsiteY8" fmla="*/ 700498 h 2075755"/>
                <a:gd name="connsiteX9" fmla="*/ 921715 w 1404608"/>
                <a:gd name="connsiteY9" fmla="*/ 934584 h 2075755"/>
                <a:gd name="connsiteX10" fmla="*/ 738836 w 1404608"/>
                <a:gd name="connsiteY10" fmla="*/ 598085 h 2075755"/>
                <a:gd name="connsiteX11" fmla="*/ 709574 w 1404608"/>
                <a:gd name="connsiteY11" fmla="*/ 941899 h 2075755"/>
                <a:gd name="connsiteX12" fmla="*/ 526694 w 1404608"/>
                <a:gd name="connsiteY12" fmla="*/ 5554 h 2075755"/>
                <a:gd name="connsiteX13" fmla="*/ 468172 w 1404608"/>
                <a:gd name="connsiteY13" fmla="*/ 1344235 h 2075755"/>
                <a:gd name="connsiteX14" fmla="*/ 321868 w 1404608"/>
                <a:gd name="connsiteY14" fmla="*/ 1293029 h 2075755"/>
                <a:gd name="connsiteX15" fmla="*/ 0 w 1404608"/>
                <a:gd name="connsiteY15" fmla="*/ 1058942 h 2075755"/>
                <a:gd name="connsiteX0" fmla="*/ 0 w 1404608"/>
                <a:gd name="connsiteY0" fmla="*/ 1029958 h 2046771"/>
                <a:gd name="connsiteX1" fmla="*/ 124358 w 1404608"/>
                <a:gd name="connsiteY1" fmla="*/ 1359142 h 2046771"/>
                <a:gd name="connsiteX2" fmla="*/ 292608 w 1404608"/>
                <a:gd name="connsiteY2" fmla="*/ 1717587 h 2046771"/>
                <a:gd name="connsiteX3" fmla="*/ 687628 w 1404608"/>
                <a:gd name="connsiteY3" fmla="*/ 2046771 h 2046771"/>
                <a:gd name="connsiteX4" fmla="*/ 1294790 w 1404608"/>
                <a:gd name="connsiteY4" fmla="*/ 2032141 h 2046771"/>
                <a:gd name="connsiteX5" fmla="*/ 1404518 w 1404608"/>
                <a:gd name="connsiteY5" fmla="*/ 1132371 h 2046771"/>
                <a:gd name="connsiteX6" fmla="*/ 1221638 w 1404608"/>
                <a:gd name="connsiteY6" fmla="*/ 744666 h 2046771"/>
                <a:gd name="connsiteX7" fmla="*/ 1177747 w 1404608"/>
                <a:gd name="connsiteY7" fmla="*/ 942176 h 2046771"/>
                <a:gd name="connsiteX8" fmla="*/ 980236 w 1404608"/>
                <a:gd name="connsiteY8" fmla="*/ 671514 h 2046771"/>
                <a:gd name="connsiteX9" fmla="*/ 921715 w 1404608"/>
                <a:gd name="connsiteY9" fmla="*/ 905600 h 2046771"/>
                <a:gd name="connsiteX10" fmla="*/ 738836 w 1404608"/>
                <a:gd name="connsiteY10" fmla="*/ 569101 h 2046771"/>
                <a:gd name="connsiteX11" fmla="*/ 709574 w 1404608"/>
                <a:gd name="connsiteY11" fmla="*/ 912915 h 2046771"/>
                <a:gd name="connsiteX12" fmla="*/ 526694 w 1404608"/>
                <a:gd name="connsiteY12" fmla="*/ 5831 h 2046771"/>
                <a:gd name="connsiteX13" fmla="*/ 468172 w 1404608"/>
                <a:gd name="connsiteY13" fmla="*/ 1315251 h 2046771"/>
                <a:gd name="connsiteX14" fmla="*/ 321868 w 1404608"/>
                <a:gd name="connsiteY14" fmla="*/ 1264045 h 2046771"/>
                <a:gd name="connsiteX15" fmla="*/ 0 w 1404608"/>
                <a:gd name="connsiteY15" fmla="*/ 1029958 h 2046771"/>
                <a:gd name="connsiteX0" fmla="*/ 0 w 1404608"/>
                <a:gd name="connsiteY0" fmla="*/ 1024127 h 2040940"/>
                <a:gd name="connsiteX1" fmla="*/ 124358 w 1404608"/>
                <a:gd name="connsiteY1" fmla="*/ 1353311 h 2040940"/>
                <a:gd name="connsiteX2" fmla="*/ 292608 w 1404608"/>
                <a:gd name="connsiteY2" fmla="*/ 1711756 h 2040940"/>
                <a:gd name="connsiteX3" fmla="*/ 687628 w 1404608"/>
                <a:gd name="connsiteY3" fmla="*/ 2040940 h 2040940"/>
                <a:gd name="connsiteX4" fmla="*/ 1294790 w 1404608"/>
                <a:gd name="connsiteY4" fmla="*/ 2026310 h 2040940"/>
                <a:gd name="connsiteX5" fmla="*/ 1404518 w 1404608"/>
                <a:gd name="connsiteY5" fmla="*/ 1126540 h 2040940"/>
                <a:gd name="connsiteX6" fmla="*/ 1221638 w 1404608"/>
                <a:gd name="connsiteY6" fmla="*/ 738835 h 2040940"/>
                <a:gd name="connsiteX7" fmla="*/ 1177747 w 1404608"/>
                <a:gd name="connsiteY7" fmla="*/ 936345 h 2040940"/>
                <a:gd name="connsiteX8" fmla="*/ 980236 w 1404608"/>
                <a:gd name="connsiteY8" fmla="*/ 665683 h 2040940"/>
                <a:gd name="connsiteX9" fmla="*/ 921715 w 1404608"/>
                <a:gd name="connsiteY9" fmla="*/ 899769 h 2040940"/>
                <a:gd name="connsiteX10" fmla="*/ 738836 w 1404608"/>
                <a:gd name="connsiteY10" fmla="*/ 563270 h 2040940"/>
                <a:gd name="connsiteX11" fmla="*/ 709574 w 1404608"/>
                <a:gd name="connsiteY11" fmla="*/ 907084 h 2040940"/>
                <a:gd name="connsiteX12" fmla="*/ 526694 w 1404608"/>
                <a:gd name="connsiteY12" fmla="*/ 0 h 2040940"/>
                <a:gd name="connsiteX13" fmla="*/ 468172 w 1404608"/>
                <a:gd name="connsiteY13" fmla="*/ 1309420 h 2040940"/>
                <a:gd name="connsiteX14" fmla="*/ 321868 w 1404608"/>
                <a:gd name="connsiteY14" fmla="*/ 1258214 h 2040940"/>
                <a:gd name="connsiteX15" fmla="*/ 0 w 1404608"/>
                <a:gd name="connsiteY15" fmla="*/ 1024127 h 2040940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370 h 2041183"/>
                <a:gd name="connsiteX1" fmla="*/ 124358 w 1404608"/>
                <a:gd name="connsiteY1" fmla="*/ 1353554 h 2041183"/>
                <a:gd name="connsiteX2" fmla="*/ 292608 w 1404608"/>
                <a:gd name="connsiteY2" fmla="*/ 1711999 h 2041183"/>
                <a:gd name="connsiteX3" fmla="*/ 687628 w 1404608"/>
                <a:gd name="connsiteY3" fmla="*/ 2041183 h 2041183"/>
                <a:gd name="connsiteX4" fmla="*/ 1294790 w 1404608"/>
                <a:gd name="connsiteY4" fmla="*/ 2026553 h 2041183"/>
                <a:gd name="connsiteX5" fmla="*/ 1404518 w 1404608"/>
                <a:gd name="connsiteY5" fmla="*/ 1126783 h 2041183"/>
                <a:gd name="connsiteX6" fmla="*/ 1221638 w 1404608"/>
                <a:gd name="connsiteY6" fmla="*/ 739078 h 2041183"/>
                <a:gd name="connsiteX7" fmla="*/ 1177747 w 1404608"/>
                <a:gd name="connsiteY7" fmla="*/ 936588 h 2041183"/>
                <a:gd name="connsiteX8" fmla="*/ 980236 w 1404608"/>
                <a:gd name="connsiteY8" fmla="*/ 665926 h 2041183"/>
                <a:gd name="connsiteX9" fmla="*/ 921715 w 1404608"/>
                <a:gd name="connsiteY9" fmla="*/ 900012 h 2041183"/>
                <a:gd name="connsiteX10" fmla="*/ 738836 w 1404608"/>
                <a:gd name="connsiteY10" fmla="*/ 563513 h 2041183"/>
                <a:gd name="connsiteX11" fmla="*/ 709574 w 1404608"/>
                <a:gd name="connsiteY11" fmla="*/ 907327 h 2041183"/>
                <a:gd name="connsiteX12" fmla="*/ 526694 w 1404608"/>
                <a:gd name="connsiteY12" fmla="*/ 243 h 2041183"/>
                <a:gd name="connsiteX13" fmla="*/ 468172 w 1404608"/>
                <a:gd name="connsiteY13" fmla="*/ 1309663 h 2041183"/>
                <a:gd name="connsiteX14" fmla="*/ 321868 w 1404608"/>
                <a:gd name="connsiteY14" fmla="*/ 1258457 h 2041183"/>
                <a:gd name="connsiteX15" fmla="*/ 0 w 1404608"/>
                <a:gd name="connsiteY15" fmla="*/ 1024370 h 2041183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55410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36384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52597 w 1421182"/>
                <a:gd name="connsiteY6" fmla="*/ 669316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537 h 2040940"/>
                <a:gd name="connsiteX1" fmla="*/ 140932 w 1421182"/>
                <a:gd name="connsiteY1" fmla="*/ 1353311 h 2040940"/>
                <a:gd name="connsiteX2" fmla="*/ 309182 w 1421182"/>
                <a:gd name="connsiteY2" fmla="*/ 1711756 h 2040940"/>
                <a:gd name="connsiteX3" fmla="*/ 704202 w 1421182"/>
                <a:gd name="connsiteY3" fmla="*/ 2040940 h 2040940"/>
                <a:gd name="connsiteX4" fmla="*/ 1311364 w 1421182"/>
                <a:gd name="connsiteY4" fmla="*/ 2026310 h 2040940"/>
                <a:gd name="connsiteX5" fmla="*/ 1421092 w 1421182"/>
                <a:gd name="connsiteY5" fmla="*/ 1126540 h 2040940"/>
                <a:gd name="connsiteX6" fmla="*/ 1152597 w 1421182"/>
                <a:gd name="connsiteY6" fmla="*/ 669074 h 2040940"/>
                <a:gd name="connsiteX7" fmla="*/ 1168953 w 1421182"/>
                <a:gd name="connsiteY7" fmla="*/ 968054 h 2040940"/>
                <a:gd name="connsiteX8" fmla="*/ 927050 w 1421182"/>
                <a:gd name="connsiteY8" fmla="*/ 614948 h 2040940"/>
                <a:gd name="connsiteX9" fmla="*/ 957315 w 1421182"/>
                <a:gd name="connsiteY9" fmla="*/ 944162 h 2040940"/>
                <a:gd name="connsiteX10" fmla="*/ 711016 w 1421182"/>
                <a:gd name="connsiteY10" fmla="*/ 569612 h 2040940"/>
                <a:gd name="connsiteX11" fmla="*/ 729319 w 1421182"/>
                <a:gd name="connsiteY11" fmla="*/ 957819 h 2040940"/>
                <a:gd name="connsiteX12" fmla="*/ 543268 w 1421182"/>
                <a:gd name="connsiteY12" fmla="*/ 0 h 2040940"/>
                <a:gd name="connsiteX13" fmla="*/ 473286 w 1421182"/>
                <a:gd name="connsiteY13" fmla="*/ 1312119 h 2040940"/>
                <a:gd name="connsiteX14" fmla="*/ 338442 w 1421182"/>
                <a:gd name="connsiteY14" fmla="*/ 1258214 h 2040940"/>
                <a:gd name="connsiteX15" fmla="*/ 719 w 1421182"/>
                <a:gd name="connsiteY15" fmla="*/ 957537 h 2040940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26318"/>
                <a:gd name="connsiteX1" fmla="*/ 140932 w 1421182"/>
                <a:gd name="connsiteY1" fmla="*/ 1353319 h 2026318"/>
                <a:gd name="connsiteX2" fmla="*/ 309182 w 1421182"/>
                <a:gd name="connsiteY2" fmla="*/ 1711764 h 2026318"/>
                <a:gd name="connsiteX3" fmla="*/ 693290 w 1421182"/>
                <a:gd name="connsiteY3" fmla="*/ 2019121 h 2026318"/>
                <a:gd name="connsiteX4" fmla="*/ 1311364 w 1421182"/>
                <a:gd name="connsiteY4" fmla="*/ 2026318 h 2026318"/>
                <a:gd name="connsiteX5" fmla="*/ 1421092 w 1421182"/>
                <a:gd name="connsiteY5" fmla="*/ 1126548 h 2026318"/>
                <a:gd name="connsiteX6" fmla="*/ 1152597 w 1421182"/>
                <a:gd name="connsiteY6" fmla="*/ 669082 h 2026318"/>
                <a:gd name="connsiteX7" fmla="*/ 1168953 w 1421182"/>
                <a:gd name="connsiteY7" fmla="*/ 968062 h 2026318"/>
                <a:gd name="connsiteX8" fmla="*/ 927050 w 1421182"/>
                <a:gd name="connsiteY8" fmla="*/ 614956 h 2026318"/>
                <a:gd name="connsiteX9" fmla="*/ 957315 w 1421182"/>
                <a:gd name="connsiteY9" fmla="*/ 944170 h 2026318"/>
                <a:gd name="connsiteX10" fmla="*/ 711016 w 1421182"/>
                <a:gd name="connsiteY10" fmla="*/ 569620 h 2026318"/>
                <a:gd name="connsiteX11" fmla="*/ 729319 w 1421182"/>
                <a:gd name="connsiteY11" fmla="*/ 957827 h 2026318"/>
                <a:gd name="connsiteX12" fmla="*/ 543268 w 1421182"/>
                <a:gd name="connsiteY12" fmla="*/ 8 h 2026318"/>
                <a:gd name="connsiteX13" fmla="*/ 473286 w 1421182"/>
                <a:gd name="connsiteY13" fmla="*/ 1312127 h 2026318"/>
                <a:gd name="connsiteX14" fmla="*/ 338442 w 1421182"/>
                <a:gd name="connsiteY14" fmla="*/ 1258222 h 2026318"/>
                <a:gd name="connsiteX15" fmla="*/ 719 w 1421182"/>
                <a:gd name="connsiteY15" fmla="*/ 957545 h 2026318"/>
                <a:gd name="connsiteX0" fmla="*/ 719 w 1421182"/>
                <a:gd name="connsiteY0" fmla="*/ 957545 h 2295953"/>
                <a:gd name="connsiteX1" fmla="*/ 140932 w 1421182"/>
                <a:gd name="connsiteY1" fmla="*/ 1353319 h 2295953"/>
                <a:gd name="connsiteX2" fmla="*/ 309182 w 1421182"/>
                <a:gd name="connsiteY2" fmla="*/ 1711764 h 2295953"/>
                <a:gd name="connsiteX3" fmla="*/ 693290 w 1421182"/>
                <a:gd name="connsiteY3" fmla="*/ 2019121 h 2295953"/>
                <a:gd name="connsiteX4" fmla="*/ 722524 w 1421182"/>
                <a:gd name="connsiteY4" fmla="*/ 2295953 h 2295953"/>
                <a:gd name="connsiteX5" fmla="*/ 1311364 w 1421182"/>
                <a:gd name="connsiteY5" fmla="*/ 2026318 h 2295953"/>
                <a:gd name="connsiteX6" fmla="*/ 1421092 w 1421182"/>
                <a:gd name="connsiteY6" fmla="*/ 1126548 h 2295953"/>
                <a:gd name="connsiteX7" fmla="*/ 1152597 w 1421182"/>
                <a:gd name="connsiteY7" fmla="*/ 669082 h 2295953"/>
                <a:gd name="connsiteX8" fmla="*/ 1168953 w 1421182"/>
                <a:gd name="connsiteY8" fmla="*/ 968062 h 2295953"/>
                <a:gd name="connsiteX9" fmla="*/ 927050 w 1421182"/>
                <a:gd name="connsiteY9" fmla="*/ 614956 h 2295953"/>
                <a:gd name="connsiteX10" fmla="*/ 957315 w 1421182"/>
                <a:gd name="connsiteY10" fmla="*/ 944170 h 2295953"/>
                <a:gd name="connsiteX11" fmla="*/ 711016 w 1421182"/>
                <a:gd name="connsiteY11" fmla="*/ 569620 h 2295953"/>
                <a:gd name="connsiteX12" fmla="*/ 729319 w 1421182"/>
                <a:gd name="connsiteY12" fmla="*/ 957827 h 2295953"/>
                <a:gd name="connsiteX13" fmla="*/ 543268 w 1421182"/>
                <a:gd name="connsiteY13" fmla="*/ 8 h 2295953"/>
                <a:gd name="connsiteX14" fmla="*/ 473286 w 1421182"/>
                <a:gd name="connsiteY14" fmla="*/ 1312127 h 2295953"/>
                <a:gd name="connsiteX15" fmla="*/ 338442 w 1421182"/>
                <a:gd name="connsiteY15" fmla="*/ 1258222 h 2295953"/>
                <a:gd name="connsiteX16" fmla="*/ 719 w 1421182"/>
                <a:gd name="connsiteY16" fmla="*/ 957545 h 2295953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93290 w 1421182"/>
                <a:gd name="connsiteY3" fmla="*/ 2019121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26141 w 1421182"/>
                <a:gd name="connsiteY3" fmla="*/ 1985150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4785"/>
                <a:gd name="connsiteX1" fmla="*/ 140932 w 1421182"/>
                <a:gd name="connsiteY1" fmla="*/ 1353319 h 2314785"/>
                <a:gd name="connsiteX2" fmla="*/ 309182 w 1421182"/>
                <a:gd name="connsiteY2" fmla="*/ 1711764 h 2314785"/>
                <a:gd name="connsiteX3" fmla="*/ 626141 w 1421182"/>
                <a:gd name="connsiteY3" fmla="*/ 1985150 h 2314785"/>
                <a:gd name="connsiteX4" fmla="*/ 658780 w 1421182"/>
                <a:gd name="connsiteY4" fmla="*/ 2266927 h 2314785"/>
                <a:gd name="connsiteX5" fmla="*/ 1170733 w 1421182"/>
                <a:gd name="connsiteY5" fmla="*/ 2300858 h 2314785"/>
                <a:gd name="connsiteX6" fmla="*/ 1311364 w 1421182"/>
                <a:gd name="connsiteY6" fmla="*/ 2026318 h 2314785"/>
                <a:gd name="connsiteX7" fmla="*/ 1421092 w 1421182"/>
                <a:gd name="connsiteY7" fmla="*/ 1126548 h 2314785"/>
                <a:gd name="connsiteX8" fmla="*/ 1152597 w 1421182"/>
                <a:gd name="connsiteY8" fmla="*/ 669082 h 2314785"/>
                <a:gd name="connsiteX9" fmla="*/ 1168953 w 1421182"/>
                <a:gd name="connsiteY9" fmla="*/ 968062 h 2314785"/>
                <a:gd name="connsiteX10" fmla="*/ 927050 w 1421182"/>
                <a:gd name="connsiteY10" fmla="*/ 614956 h 2314785"/>
                <a:gd name="connsiteX11" fmla="*/ 957315 w 1421182"/>
                <a:gd name="connsiteY11" fmla="*/ 944170 h 2314785"/>
                <a:gd name="connsiteX12" fmla="*/ 711016 w 1421182"/>
                <a:gd name="connsiteY12" fmla="*/ 569620 h 2314785"/>
                <a:gd name="connsiteX13" fmla="*/ 729319 w 1421182"/>
                <a:gd name="connsiteY13" fmla="*/ 957827 h 2314785"/>
                <a:gd name="connsiteX14" fmla="*/ 543268 w 1421182"/>
                <a:gd name="connsiteY14" fmla="*/ 8 h 2314785"/>
                <a:gd name="connsiteX15" fmla="*/ 473286 w 1421182"/>
                <a:gd name="connsiteY15" fmla="*/ 1312127 h 2314785"/>
                <a:gd name="connsiteX16" fmla="*/ 338442 w 1421182"/>
                <a:gd name="connsiteY16" fmla="*/ 1258222 h 2314785"/>
                <a:gd name="connsiteX17" fmla="*/ 719 w 1421182"/>
                <a:gd name="connsiteY17" fmla="*/ 957545 h 2314785"/>
                <a:gd name="connsiteX0" fmla="*/ 719 w 1421182"/>
                <a:gd name="connsiteY0" fmla="*/ 957545 h 2323891"/>
                <a:gd name="connsiteX1" fmla="*/ 140932 w 1421182"/>
                <a:gd name="connsiteY1" fmla="*/ 1353319 h 2323891"/>
                <a:gd name="connsiteX2" fmla="*/ 309182 w 1421182"/>
                <a:gd name="connsiteY2" fmla="*/ 1711764 h 2323891"/>
                <a:gd name="connsiteX3" fmla="*/ 626141 w 1421182"/>
                <a:gd name="connsiteY3" fmla="*/ 1985150 h 2323891"/>
                <a:gd name="connsiteX4" fmla="*/ 658780 w 1421182"/>
                <a:gd name="connsiteY4" fmla="*/ 2266927 h 2323891"/>
                <a:gd name="connsiteX5" fmla="*/ 1170733 w 1421182"/>
                <a:gd name="connsiteY5" fmla="*/ 2300858 h 2323891"/>
                <a:gd name="connsiteX6" fmla="*/ 1311364 w 1421182"/>
                <a:gd name="connsiteY6" fmla="*/ 2026318 h 2323891"/>
                <a:gd name="connsiteX7" fmla="*/ 1421092 w 1421182"/>
                <a:gd name="connsiteY7" fmla="*/ 1126548 h 2323891"/>
                <a:gd name="connsiteX8" fmla="*/ 1152597 w 1421182"/>
                <a:gd name="connsiteY8" fmla="*/ 669082 h 2323891"/>
                <a:gd name="connsiteX9" fmla="*/ 1168953 w 1421182"/>
                <a:gd name="connsiteY9" fmla="*/ 968062 h 2323891"/>
                <a:gd name="connsiteX10" fmla="*/ 927050 w 1421182"/>
                <a:gd name="connsiteY10" fmla="*/ 614956 h 2323891"/>
                <a:gd name="connsiteX11" fmla="*/ 957315 w 1421182"/>
                <a:gd name="connsiteY11" fmla="*/ 944170 h 2323891"/>
                <a:gd name="connsiteX12" fmla="*/ 711016 w 1421182"/>
                <a:gd name="connsiteY12" fmla="*/ 569620 h 2323891"/>
                <a:gd name="connsiteX13" fmla="*/ 729319 w 1421182"/>
                <a:gd name="connsiteY13" fmla="*/ 957827 h 2323891"/>
                <a:gd name="connsiteX14" fmla="*/ 543268 w 1421182"/>
                <a:gd name="connsiteY14" fmla="*/ 8 h 2323891"/>
                <a:gd name="connsiteX15" fmla="*/ 473286 w 1421182"/>
                <a:gd name="connsiteY15" fmla="*/ 1312127 h 2323891"/>
                <a:gd name="connsiteX16" fmla="*/ 338442 w 1421182"/>
                <a:gd name="connsiteY16" fmla="*/ 1258222 h 2323891"/>
                <a:gd name="connsiteX17" fmla="*/ 719 w 1421182"/>
                <a:gd name="connsiteY17" fmla="*/ 957545 h 2323891"/>
                <a:gd name="connsiteX0" fmla="*/ 719 w 1421182"/>
                <a:gd name="connsiteY0" fmla="*/ 957545 h 2358736"/>
                <a:gd name="connsiteX1" fmla="*/ 140932 w 1421182"/>
                <a:gd name="connsiteY1" fmla="*/ 1353319 h 2358736"/>
                <a:gd name="connsiteX2" fmla="*/ 309182 w 1421182"/>
                <a:gd name="connsiteY2" fmla="*/ 1711764 h 2358736"/>
                <a:gd name="connsiteX3" fmla="*/ 626141 w 1421182"/>
                <a:gd name="connsiteY3" fmla="*/ 1985150 h 2358736"/>
                <a:gd name="connsiteX4" fmla="*/ 658780 w 1421182"/>
                <a:gd name="connsiteY4" fmla="*/ 2266927 h 2358736"/>
                <a:gd name="connsiteX5" fmla="*/ 1227989 w 1421182"/>
                <a:gd name="connsiteY5" fmla="*/ 2341644 h 2358736"/>
                <a:gd name="connsiteX6" fmla="*/ 1311364 w 1421182"/>
                <a:gd name="connsiteY6" fmla="*/ 2026318 h 2358736"/>
                <a:gd name="connsiteX7" fmla="*/ 1421092 w 1421182"/>
                <a:gd name="connsiteY7" fmla="*/ 1126548 h 2358736"/>
                <a:gd name="connsiteX8" fmla="*/ 1152597 w 1421182"/>
                <a:gd name="connsiteY8" fmla="*/ 669082 h 2358736"/>
                <a:gd name="connsiteX9" fmla="*/ 1168953 w 1421182"/>
                <a:gd name="connsiteY9" fmla="*/ 968062 h 2358736"/>
                <a:gd name="connsiteX10" fmla="*/ 927050 w 1421182"/>
                <a:gd name="connsiteY10" fmla="*/ 614956 h 2358736"/>
                <a:gd name="connsiteX11" fmla="*/ 957315 w 1421182"/>
                <a:gd name="connsiteY11" fmla="*/ 944170 h 2358736"/>
                <a:gd name="connsiteX12" fmla="*/ 711016 w 1421182"/>
                <a:gd name="connsiteY12" fmla="*/ 569620 h 2358736"/>
                <a:gd name="connsiteX13" fmla="*/ 729319 w 1421182"/>
                <a:gd name="connsiteY13" fmla="*/ 957827 h 2358736"/>
                <a:gd name="connsiteX14" fmla="*/ 543268 w 1421182"/>
                <a:gd name="connsiteY14" fmla="*/ 8 h 2358736"/>
                <a:gd name="connsiteX15" fmla="*/ 473286 w 1421182"/>
                <a:gd name="connsiteY15" fmla="*/ 1312127 h 2358736"/>
                <a:gd name="connsiteX16" fmla="*/ 338442 w 1421182"/>
                <a:gd name="connsiteY16" fmla="*/ 1258222 h 2358736"/>
                <a:gd name="connsiteX17" fmla="*/ 719 w 1421182"/>
                <a:gd name="connsiteY17" fmla="*/ 957545 h 2358736"/>
                <a:gd name="connsiteX0" fmla="*/ 719 w 1421182"/>
                <a:gd name="connsiteY0" fmla="*/ 957545 h 2341644"/>
                <a:gd name="connsiteX1" fmla="*/ 140932 w 1421182"/>
                <a:gd name="connsiteY1" fmla="*/ 1353319 h 2341644"/>
                <a:gd name="connsiteX2" fmla="*/ 309182 w 1421182"/>
                <a:gd name="connsiteY2" fmla="*/ 1711764 h 2341644"/>
                <a:gd name="connsiteX3" fmla="*/ 626141 w 1421182"/>
                <a:gd name="connsiteY3" fmla="*/ 1985150 h 2341644"/>
                <a:gd name="connsiteX4" fmla="*/ 658780 w 1421182"/>
                <a:gd name="connsiteY4" fmla="*/ 2266927 h 2341644"/>
                <a:gd name="connsiteX5" fmla="*/ 1227989 w 1421182"/>
                <a:gd name="connsiteY5" fmla="*/ 2341644 h 2341644"/>
                <a:gd name="connsiteX6" fmla="*/ 1311364 w 1421182"/>
                <a:gd name="connsiteY6" fmla="*/ 2026318 h 2341644"/>
                <a:gd name="connsiteX7" fmla="*/ 1421092 w 1421182"/>
                <a:gd name="connsiteY7" fmla="*/ 1126548 h 2341644"/>
                <a:gd name="connsiteX8" fmla="*/ 1152597 w 1421182"/>
                <a:gd name="connsiteY8" fmla="*/ 669082 h 2341644"/>
                <a:gd name="connsiteX9" fmla="*/ 1168953 w 1421182"/>
                <a:gd name="connsiteY9" fmla="*/ 968062 h 2341644"/>
                <a:gd name="connsiteX10" fmla="*/ 927050 w 1421182"/>
                <a:gd name="connsiteY10" fmla="*/ 614956 h 2341644"/>
                <a:gd name="connsiteX11" fmla="*/ 957315 w 1421182"/>
                <a:gd name="connsiteY11" fmla="*/ 944170 h 2341644"/>
                <a:gd name="connsiteX12" fmla="*/ 711016 w 1421182"/>
                <a:gd name="connsiteY12" fmla="*/ 569620 h 2341644"/>
                <a:gd name="connsiteX13" fmla="*/ 729319 w 1421182"/>
                <a:gd name="connsiteY13" fmla="*/ 957827 h 2341644"/>
                <a:gd name="connsiteX14" fmla="*/ 543268 w 1421182"/>
                <a:gd name="connsiteY14" fmla="*/ 8 h 2341644"/>
                <a:gd name="connsiteX15" fmla="*/ 473286 w 1421182"/>
                <a:gd name="connsiteY15" fmla="*/ 1312127 h 2341644"/>
                <a:gd name="connsiteX16" fmla="*/ 338442 w 1421182"/>
                <a:gd name="connsiteY16" fmla="*/ 1258222 h 2341644"/>
                <a:gd name="connsiteX17" fmla="*/ 719 w 1421182"/>
                <a:gd name="connsiteY17" fmla="*/ 957545 h 2341644"/>
                <a:gd name="connsiteX0" fmla="*/ 719 w 1421092"/>
                <a:gd name="connsiteY0" fmla="*/ 957545 h 2341644"/>
                <a:gd name="connsiteX1" fmla="*/ 140932 w 1421092"/>
                <a:gd name="connsiteY1" fmla="*/ 1353319 h 2341644"/>
                <a:gd name="connsiteX2" fmla="*/ 309182 w 1421092"/>
                <a:gd name="connsiteY2" fmla="*/ 1711764 h 2341644"/>
                <a:gd name="connsiteX3" fmla="*/ 626141 w 1421092"/>
                <a:gd name="connsiteY3" fmla="*/ 1985150 h 2341644"/>
                <a:gd name="connsiteX4" fmla="*/ 658780 w 1421092"/>
                <a:gd name="connsiteY4" fmla="*/ 2266927 h 2341644"/>
                <a:gd name="connsiteX5" fmla="*/ 1227989 w 1421092"/>
                <a:gd name="connsiteY5" fmla="*/ 2341644 h 2341644"/>
                <a:gd name="connsiteX6" fmla="*/ 1262460 w 1421092"/>
                <a:gd name="connsiteY6" fmla="*/ 1987074 h 2341644"/>
                <a:gd name="connsiteX7" fmla="*/ 1421092 w 1421092"/>
                <a:gd name="connsiteY7" fmla="*/ 1126548 h 2341644"/>
                <a:gd name="connsiteX8" fmla="*/ 1152597 w 1421092"/>
                <a:gd name="connsiteY8" fmla="*/ 669082 h 2341644"/>
                <a:gd name="connsiteX9" fmla="*/ 1168953 w 1421092"/>
                <a:gd name="connsiteY9" fmla="*/ 968062 h 2341644"/>
                <a:gd name="connsiteX10" fmla="*/ 927050 w 1421092"/>
                <a:gd name="connsiteY10" fmla="*/ 614956 h 2341644"/>
                <a:gd name="connsiteX11" fmla="*/ 957315 w 1421092"/>
                <a:gd name="connsiteY11" fmla="*/ 944170 h 2341644"/>
                <a:gd name="connsiteX12" fmla="*/ 711016 w 1421092"/>
                <a:gd name="connsiteY12" fmla="*/ 569620 h 2341644"/>
                <a:gd name="connsiteX13" fmla="*/ 729319 w 1421092"/>
                <a:gd name="connsiteY13" fmla="*/ 957827 h 2341644"/>
                <a:gd name="connsiteX14" fmla="*/ 543268 w 1421092"/>
                <a:gd name="connsiteY14" fmla="*/ 8 h 2341644"/>
                <a:gd name="connsiteX15" fmla="*/ 473286 w 1421092"/>
                <a:gd name="connsiteY15" fmla="*/ 1312127 h 2341644"/>
                <a:gd name="connsiteX16" fmla="*/ 338442 w 1421092"/>
                <a:gd name="connsiteY16" fmla="*/ 1258222 h 2341644"/>
                <a:gd name="connsiteX17" fmla="*/ 719 w 1421092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557331 w 1421109"/>
                <a:gd name="connsiteY4" fmla="*/ 2278453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01148 w 1421109"/>
                <a:gd name="connsiteY4" fmla="*/ 2297232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10754"/>
                <a:gd name="connsiteX1" fmla="*/ 140932 w 1421109"/>
                <a:gd name="connsiteY1" fmla="*/ 1353319 h 2310754"/>
                <a:gd name="connsiteX2" fmla="*/ 309182 w 1421109"/>
                <a:gd name="connsiteY2" fmla="*/ 1711764 h 2310754"/>
                <a:gd name="connsiteX3" fmla="*/ 548773 w 1421109"/>
                <a:gd name="connsiteY3" fmla="*/ 1936338 h 2310754"/>
                <a:gd name="connsiteX4" fmla="*/ 601148 w 1421109"/>
                <a:gd name="connsiteY4" fmla="*/ 2297232 h 2310754"/>
                <a:gd name="connsiteX5" fmla="*/ 1253027 w 1421109"/>
                <a:gd name="connsiteY5" fmla="*/ 2310347 h 2310754"/>
                <a:gd name="connsiteX6" fmla="*/ 1262460 w 1421109"/>
                <a:gd name="connsiteY6" fmla="*/ 1987074 h 2310754"/>
                <a:gd name="connsiteX7" fmla="*/ 1421092 w 1421109"/>
                <a:gd name="connsiteY7" fmla="*/ 1126548 h 2310754"/>
                <a:gd name="connsiteX8" fmla="*/ 1152597 w 1421109"/>
                <a:gd name="connsiteY8" fmla="*/ 669082 h 2310754"/>
                <a:gd name="connsiteX9" fmla="*/ 1168953 w 1421109"/>
                <a:gd name="connsiteY9" fmla="*/ 968062 h 2310754"/>
                <a:gd name="connsiteX10" fmla="*/ 927050 w 1421109"/>
                <a:gd name="connsiteY10" fmla="*/ 614956 h 2310754"/>
                <a:gd name="connsiteX11" fmla="*/ 957315 w 1421109"/>
                <a:gd name="connsiteY11" fmla="*/ 944170 h 2310754"/>
                <a:gd name="connsiteX12" fmla="*/ 711016 w 1421109"/>
                <a:gd name="connsiteY12" fmla="*/ 569620 h 2310754"/>
                <a:gd name="connsiteX13" fmla="*/ 729319 w 1421109"/>
                <a:gd name="connsiteY13" fmla="*/ 957827 h 2310754"/>
                <a:gd name="connsiteX14" fmla="*/ 543268 w 1421109"/>
                <a:gd name="connsiteY14" fmla="*/ 8 h 2310754"/>
                <a:gd name="connsiteX15" fmla="*/ 473286 w 1421109"/>
                <a:gd name="connsiteY15" fmla="*/ 1312127 h 2310754"/>
                <a:gd name="connsiteX16" fmla="*/ 338442 w 1421109"/>
                <a:gd name="connsiteY16" fmla="*/ 1258222 h 2310754"/>
                <a:gd name="connsiteX17" fmla="*/ 719 w 1421109"/>
                <a:gd name="connsiteY17" fmla="*/ 957545 h 2310754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601148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347"/>
                <a:gd name="connsiteX1" fmla="*/ 140932 w 1421109"/>
                <a:gd name="connsiteY1" fmla="*/ 1353319 h 2310347"/>
                <a:gd name="connsiteX2" fmla="*/ 309182 w 1421109"/>
                <a:gd name="connsiteY2" fmla="*/ 1711764 h 2310347"/>
                <a:gd name="connsiteX3" fmla="*/ 548773 w 1421109"/>
                <a:gd name="connsiteY3" fmla="*/ 1936338 h 2310347"/>
                <a:gd name="connsiteX4" fmla="*/ 582370 w 1421109"/>
                <a:gd name="connsiteY4" fmla="*/ 2297232 h 2310347"/>
                <a:gd name="connsiteX5" fmla="*/ 1253027 w 1421109"/>
                <a:gd name="connsiteY5" fmla="*/ 2310347 h 2310347"/>
                <a:gd name="connsiteX6" fmla="*/ 1262460 w 1421109"/>
                <a:gd name="connsiteY6" fmla="*/ 1987074 h 2310347"/>
                <a:gd name="connsiteX7" fmla="*/ 1421092 w 1421109"/>
                <a:gd name="connsiteY7" fmla="*/ 1126548 h 2310347"/>
                <a:gd name="connsiteX8" fmla="*/ 1152597 w 1421109"/>
                <a:gd name="connsiteY8" fmla="*/ 669082 h 2310347"/>
                <a:gd name="connsiteX9" fmla="*/ 1168953 w 1421109"/>
                <a:gd name="connsiteY9" fmla="*/ 968062 h 2310347"/>
                <a:gd name="connsiteX10" fmla="*/ 927050 w 1421109"/>
                <a:gd name="connsiteY10" fmla="*/ 614956 h 2310347"/>
                <a:gd name="connsiteX11" fmla="*/ 957315 w 1421109"/>
                <a:gd name="connsiteY11" fmla="*/ 944170 h 2310347"/>
                <a:gd name="connsiteX12" fmla="*/ 711016 w 1421109"/>
                <a:gd name="connsiteY12" fmla="*/ 569620 h 2310347"/>
                <a:gd name="connsiteX13" fmla="*/ 729319 w 1421109"/>
                <a:gd name="connsiteY13" fmla="*/ 957827 h 2310347"/>
                <a:gd name="connsiteX14" fmla="*/ 543268 w 1421109"/>
                <a:gd name="connsiteY14" fmla="*/ 8 h 2310347"/>
                <a:gd name="connsiteX15" fmla="*/ 473286 w 1421109"/>
                <a:gd name="connsiteY15" fmla="*/ 1312127 h 2310347"/>
                <a:gd name="connsiteX16" fmla="*/ 338442 w 1421109"/>
                <a:gd name="connsiteY16" fmla="*/ 1258222 h 2310347"/>
                <a:gd name="connsiteX17" fmla="*/ 719 w 1421109"/>
                <a:gd name="connsiteY17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6650"/>
                <a:gd name="connsiteY0" fmla="*/ 957545 h 2310347"/>
                <a:gd name="connsiteX1" fmla="*/ 140932 w 1426650"/>
                <a:gd name="connsiteY1" fmla="*/ 1353319 h 2310347"/>
                <a:gd name="connsiteX2" fmla="*/ 309182 w 1426650"/>
                <a:gd name="connsiteY2" fmla="*/ 1711764 h 2310347"/>
                <a:gd name="connsiteX3" fmla="*/ 548773 w 1426650"/>
                <a:gd name="connsiteY3" fmla="*/ 1936338 h 2310347"/>
                <a:gd name="connsiteX4" fmla="*/ 582370 w 1426650"/>
                <a:gd name="connsiteY4" fmla="*/ 2297232 h 2310347"/>
                <a:gd name="connsiteX5" fmla="*/ 1253027 w 1426650"/>
                <a:gd name="connsiteY5" fmla="*/ 2310347 h 2310347"/>
                <a:gd name="connsiteX6" fmla="*/ 1262460 w 1426650"/>
                <a:gd name="connsiteY6" fmla="*/ 1987074 h 2310347"/>
                <a:gd name="connsiteX7" fmla="*/ 1421092 w 1426650"/>
                <a:gd name="connsiteY7" fmla="*/ 1126548 h 2310347"/>
                <a:gd name="connsiteX8" fmla="*/ 1393246 w 1426650"/>
                <a:gd name="connsiteY8" fmla="*/ 734522 h 2310347"/>
                <a:gd name="connsiteX9" fmla="*/ 1186368 w 1426650"/>
                <a:gd name="connsiteY9" fmla="*/ 644961 h 2310347"/>
                <a:gd name="connsiteX10" fmla="*/ 1168953 w 1426650"/>
                <a:gd name="connsiteY10" fmla="*/ 968062 h 2310347"/>
                <a:gd name="connsiteX11" fmla="*/ 1156855 w 1426650"/>
                <a:gd name="connsiteY11" fmla="*/ 657333 h 2310347"/>
                <a:gd name="connsiteX12" fmla="*/ 927050 w 1426650"/>
                <a:gd name="connsiteY12" fmla="*/ 614956 h 2310347"/>
                <a:gd name="connsiteX13" fmla="*/ 957315 w 1426650"/>
                <a:gd name="connsiteY13" fmla="*/ 944170 h 2310347"/>
                <a:gd name="connsiteX14" fmla="*/ 711016 w 1426650"/>
                <a:gd name="connsiteY14" fmla="*/ 569620 h 2310347"/>
                <a:gd name="connsiteX15" fmla="*/ 729319 w 1426650"/>
                <a:gd name="connsiteY15" fmla="*/ 957827 h 2310347"/>
                <a:gd name="connsiteX16" fmla="*/ 543268 w 1426650"/>
                <a:gd name="connsiteY16" fmla="*/ 8 h 2310347"/>
                <a:gd name="connsiteX17" fmla="*/ 473286 w 1426650"/>
                <a:gd name="connsiteY17" fmla="*/ 1312127 h 2310347"/>
                <a:gd name="connsiteX18" fmla="*/ 338442 w 1426650"/>
                <a:gd name="connsiteY18" fmla="*/ 1258222 h 2310347"/>
                <a:gd name="connsiteX19" fmla="*/ 719 w 1426650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711016 w 1422362"/>
                <a:gd name="connsiteY14" fmla="*/ 569620 h 2310347"/>
                <a:gd name="connsiteX15" fmla="*/ 729319 w 1422362"/>
                <a:gd name="connsiteY15" fmla="*/ 957827 h 2310347"/>
                <a:gd name="connsiteX16" fmla="*/ 543268 w 1422362"/>
                <a:gd name="connsiteY16" fmla="*/ 8 h 2310347"/>
                <a:gd name="connsiteX17" fmla="*/ 473286 w 1422362"/>
                <a:gd name="connsiteY17" fmla="*/ 1312127 h 2310347"/>
                <a:gd name="connsiteX18" fmla="*/ 338442 w 1422362"/>
                <a:gd name="connsiteY18" fmla="*/ 1258222 h 2310347"/>
                <a:gd name="connsiteX19" fmla="*/ 719 w 1422362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5260 h 2378062"/>
                <a:gd name="connsiteX1" fmla="*/ 140932 w 1422362"/>
                <a:gd name="connsiteY1" fmla="*/ 1421034 h 2378062"/>
                <a:gd name="connsiteX2" fmla="*/ 309182 w 1422362"/>
                <a:gd name="connsiteY2" fmla="*/ 1779479 h 2378062"/>
                <a:gd name="connsiteX3" fmla="*/ 548773 w 1422362"/>
                <a:gd name="connsiteY3" fmla="*/ 2004053 h 2378062"/>
                <a:gd name="connsiteX4" fmla="*/ 582370 w 1422362"/>
                <a:gd name="connsiteY4" fmla="*/ 2364947 h 2378062"/>
                <a:gd name="connsiteX5" fmla="*/ 1253027 w 1422362"/>
                <a:gd name="connsiteY5" fmla="*/ 2378062 h 2378062"/>
                <a:gd name="connsiteX6" fmla="*/ 1262460 w 1422362"/>
                <a:gd name="connsiteY6" fmla="*/ 2054789 h 2378062"/>
                <a:gd name="connsiteX7" fmla="*/ 1421092 w 1422362"/>
                <a:gd name="connsiteY7" fmla="*/ 1194263 h 2378062"/>
                <a:gd name="connsiteX8" fmla="*/ 1369124 w 1422362"/>
                <a:gd name="connsiteY8" fmla="*/ 768467 h 2378062"/>
                <a:gd name="connsiteX9" fmla="*/ 1176719 w 1422362"/>
                <a:gd name="connsiteY9" fmla="*/ 736798 h 2378062"/>
                <a:gd name="connsiteX10" fmla="*/ 1168953 w 1422362"/>
                <a:gd name="connsiteY10" fmla="*/ 1035777 h 2378062"/>
                <a:gd name="connsiteX11" fmla="*/ 1156855 w 1422362"/>
                <a:gd name="connsiteY11" fmla="*/ 725048 h 2378062"/>
                <a:gd name="connsiteX12" fmla="*/ 927050 w 1422362"/>
                <a:gd name="connsiteY12" fmla="*/ 682671 h 2378062"/>
                <a:gd name="connsiteX13" fmla="*/ 957315 w 1422362"/>
                <a:gd name="connsiteY13" fmla="*/ 1011885 h 2378062"/>
                <a:gd name="connsiteX14" fmla="*/ 905990 w 1422362"/>
                <a:gd name="connsiteY14" fmla="*/ 681629 h 2378062"/>
                <a:gd name="connsiteX15" fmla="*/ 711016 w 1422362"/>
                <a:gd name="connsiteY15" fmla="*/ 637335 h 2378062"/>
                <a:gd name="connsiteX16" fmla="*/ 729319 w 1422362"/>
                <a:gd name="connsiteY16" fmla="*/ 1025542 h 2378062"/>
                <a:gd name="connsiteX17" fmla="*/ 543268 w 1422362"/>
                <a:gd name="connsiteY17" fmla="*/ 67723 h 2378062"/>
                <a:gd name="connsiteX18" fmla="*/ 471802 w 1422362"/>
                <a:gd name="connsiteY18" fmla="*/ 213672 h 2378062"/>
                <a:gd name="connsiteX19" fmla="*/ 473286 w 1422362"/>
                <a:gd name="connsiteY19" fmla="*/ 1379842 h 2378062"/>
                <a:gd name="connsiteX20" fmla="*/ 338442 w 1422362"/>
                <a:gd name="connsiteY20" fmla="*/ 1325937 h 2378062"/>
                <a:gd name="connsiteX21" fmla="*/ 719 w 1422362"/>
                <a:gd name="connsiteY21" fmla="*/ 1025260 h 2378062"/>
                <a:gd name="connsiteX0" fmla="*/ 719 w 1422362"/>
                <a:gd name="connsiteY0" fmla="*/ 1011512 h 2364314"/>
                <a:gd name="connsiteX1" fmla="*/ 140932 w 1422362"/>
                <a:gd name="connsiteY1" fmla="*/ 1407286 h 2364314"/>
                <a:gd name="connsiteX2" fmla="*/ 309182 w 1422362"/>
                <a:gd name="connsiteY2" fmla="*/ 1765731 h 2364314"/>
                <a:gd name="connsiteX3" fmla="*/ 548773 w 1422362"/>
                <a:gd name="connsiteY3" fmla="*/ 1990305 h 2364314"/>
                <a:gd name="connsiteX4" fmla="*/ 582370 w 1422362"/>
                <a:gd name="connsiteY4" fmla="*/ 2351199 h 2364314"/>
                <a:gd name="connsiteX5" fmla="*/ 1253027 w 1422362"/>
                <a:gd name="connsiteY5" fmla="*/ 2364314 h 2364314"/>
                <a:gd name="connsiteX6" fmla="*/ 1262460 w 1422362"/>
                <a:gd name="connsiteY6" fmla="*/ 2041041 h 2364314"/>
                <a:gd name="connsiteX7" fmla="*/ 1421092 w 1422362"/>
                <a:gd name="connsiteY7" fmla="*/ 1180515 h 2364314"/>
                <a:gd name="connsiteX8" fmla="*/ 1369124 w 1422362"/>
                <a:gd name="connsiteY8" fmla="*/ 754719 h 2364314"/>
                <a:gd name="connsiteX9" fmla="*/ 1176719 w 1422362"/>
                <a:gd name="connsiteY9" fmla="*/ 723050 h 2364314"/>
                <a:gd name="connsiteX10" fmla="*/ 1168953 w 1422362"/>
                <a:gd name="connsiteY10" fmla="*/ 1022029 h 2364314"/>
                <a:gd name="connsiteX11" fmla="*/ 1156855 w 1422362"/>
                <a:gd name="connsiteY11" fmla="*/ 711300 h 2364314"/>
                <a:gd name="connsiteX12" fmla="*/ 927050 w 1422362"/>
                <a:gd name="connsiteY12" fmla="*/ 668923 h 2364314"/>
                <a:gd name="connsiteX13" fmla="*/ 957315 w 1422362"/>
                <a:gd name="connsiteY13" fmla="*/ 998137 h 2364314"/>
                <a:gd name="connsiteX14" fmla="*/ 905990 w 1422362"/>
                <a:gd name="connsiteY14" fmla="*/ 667881 h 2364314"/>
                <a:gd name="connsiteX15" fmla="*/ 711016 w 1422362"/>
                <a:gd name="connsiteY15" fmla="*/ 623587 h 2364314"/>
                <a:gd name="connsiteX16" fmla="*/ 729319 w 1422362"/>
                <a:gd name="connsiteY16" fmla="*/ 1011794 h 2364314"/>
                <a:gd name="connsiteX17" fmla="*/ 630106 w 1422362"/>
                <a:gd name="connsiteY17" fmla="*/ 73272 h 2364314"/>
                <a:gd name="connsiteX18" fmla="*/ 471802 w 1422362"/>
                <a:gd name="connsiteY18" fmla="*/ 199924 h 2364314"/>
                <a:gd name="connsiteX19" fmla="*/ 473286 w 1422362"/>
                <a:gd name="connsiteY19" fmla="*/ 1366094 h 2364314"/>
                <a:gd name="connsiteX20" fmla="*/ 338442 w 1422362"/>
                <a:gd name="connsiteY20" fmla="*/ 1312189 h 2364314"/>
                <a:gd name="connsiteX21" fmla="*/ 719 w 1422362"/>
                <a:gd name="connsiteY21" fmla="*/ 1011512 h 2364314"/>
                <a:gd name="connsiteX0" fmla="*/ 719 w 1422362"/>
                <a:gd name="connsiteY0" fmla="*/ 938672 h 2291474"/>
                <a:gd name="connsiteX1" fmla="*/ 140932 w 1422362"/>
                <a:gd name="connsiteY1" fmla="*/ 1334446 h 2291474"/>
                <a:gd name="connsiteX2" fmla="*/ 309182 w 1422362"/>
                <a:gd name="connsiteY2" fmla="*/ 1692891 h 2291474"/>
                <a:gd name="connsiteX3" fmla="*/ 548773 w 1422362"/>
                <a:gd name="connsiteY3" fmla="*/ 1917465 h 2291474"/>
                <a:gd name="connsiteX4" fmla="*/ 582370 w 1422362"/>
                <a:gd name="connsiteY4" fmla="*/ 2278359 h 2291474"/>
                <a:gd name="connsiteX5" fmla="*/ 1253027 w 1422362"/>
                <a:gd name="connsiteY5" fmla="*/ 2291474 h 2291474"/>
                <a:gd name="connsiteX6" fmla="*/ 1262460 w 1422362"/>
                <a:gd name="connsiteY6" fmla="*/ 1968201 h 2291474"/>
                <a:gd name="connsiteX7" fmla="*/ 1421092 w 1422362"/>
                <a:gd name="connsiteY7" fmla="*/ 1107675 h 2291474"/>
                <a:gd name="connsiteX8" fmla="*/ 1369124 w 1422362"/>
                <a:gd name="connsiteY8" fmla="*/ 681879 h 2291474"/>
                <a:gd name="connsiteX9" fmla="*/ 1176719 w 1422362"/>
                <a:gd name="connsiteY9" fmla="*/ 650210 h 2291474"/>
                <a:gd name="connsiteX10" fmla="*/ 1168953 w 1422362"/>
                <a:gd name="connsiteY10" fmla="*/ 949189 h 2291474"/>
                <a:gd name="connsiteX11" fmla="*/ 1156855 w 1422362"/>
                <a:gd name="connsiteY11" fmla="*/ 638460 h 2291474"/>
                <a:gd name="connsiteX12" fmla="*/ 927050 w 1422362"/>
                <a:gd name="connsiteY12" fmla="*/ 596083 h 2291474"/>
                <a:gd name="connsiteX13" fmla="*/ 957315 w 1422362"/>
                <a:gd name="connsiteY13" fmla="*/ 925297 h 2291474"/>
                <a:gd name="connsiteX14" fmla="*/ 905990 w 1422362"/>
                <a:gd name="connsiteY14" fmla="*/ 595041 h 2291474"/>
                <a:gd name="connsiteX15" fmla="*/ 711016 w 1422362"/>
                <a:gd name="connsiteY15" fmla="*/ 550747 h 2291474"/>
                <a:gd name="connsiteX16" fmla="*/ 729319 w 1422362"/>
                <a:gd name="connsiteY16" fmla="*/ 938954 h 2291474"/>
                <a:gd name="connsiteX17" fmla="*/ 673525 w 1422362"/>
                <a:gd name="connsiteY17" fmla="*/ 130688 h 2291474"/>
                <a:gd name="connsiteX18" fmla="*/ 471802 w 1422362"/>
                <a:gd name="connsiteY18" fmla="*/ 127084 h 2291474"/>
                <a:gd name="connsiteX19" fmla="*/ 473286 w 1422362"/>
                <a:gd name="connsiteY19" fmla="*/ 1293254 h 2291474"/>
                <a:gd name="connsiteX20" fmla="*/ 338442 w 1422362"/>
                <a:gd name="connsiteY20" fmla="*/ 1239349 h 2291474"/>
                <a:gd name="connsiteX21" fmla="*/ 719 w 1422362"/>
                <a:gd name="connsiteY21" fmla="*/ 938672 h 2291474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14198 h 2267000"/>
                <a:gd name="connsiteX1" fmla="*/ 140932 w 1422362"/>
                <a:gd name="connsiteY1" fmla="*/ 1309972 h 2267000"/>
                <a:gd name="connsiteX2" fmla="*/ 309182 w 1422362"/>
                <a:gd name="connsiteY2" fmla="*/ 1668417 h 2267000"/>
                <a:gd name="connsiteX3" fmla="*/ 548773 w 1422362"/>
                <a:gd name="connsiteY3" fmla="*/ 1892991 h 2267000"/>
                <a:gd name="connsiteX4" fmla="*/ 582370 w 1422362"/>
                <a:gd name="connsiteY4" fmla="*/ 2253885 h 2267000"/>
                <a:gd name="connsiteX5" fmla="*/ 1253027 w 1422362"/>
                <a:gd name="connsiteY5" fmla="*/ 2267000 h 2267000"/>
                <a:gd name="connsiteX6" fmla="*/ 1262460 w 1422362"/>
                <a:gd name="connsiteY6" fmla="*/ 1943727 h 2267000"/>
                <a:gd name="connsiteX7" fmla="*/ 1421092 w 1422362"/>
                <a:gd name="connsiteY7" fmla="*/ 1083201 h 2267000"/>
                <a:gd name="connsiteX8" fmla="*/ 1369124 w 1422362"/>
                <a:gd name="connsiteY8" fmla="*/ 657405 h 2267000"/>
                <a:gd name="connsiteX9" fmla="*/ 1176719 w 1422362"/>
                <a:gd name="connsiteY9" fmla="*/ 625736 h 2267000"/>
                <a:gd name="connsiteX10" fmla="*/ 1168953 w 1422362"/>
                <a:gd name="connsiteY10" fmla="*/ 924715 h 2267000"/>
                <a:gd name="connsiteX11" fmla="*/ 1156855 w 1422362"/>
                <a:gd name="connsiteY11" fmla="*/ 613986 h 2267000"/>
                <a:gd name="connsiteX12" fmla="*/ 927050 w 1422362"/>
                <a:gd name="connsiteY12" fmla="*/ 571609 h 2267000"/>
                <a:gd name="connsiteX13" fmla="*/ 957315 w 1422362"/>
                <a:gd name="connsiteY13" fmla="*/ 900823 h 2267000"/>
                <a:gd name="connsiteX14" fmla="*/ 905990 w 1422362"/>
                <a:gd name="connsiteY14" fmla="*/ 570567 h 2267000"/>
                <a:gd name="connsiteX15" fmla="*/ 711016 w 1422362"/>
                <a:gd name="connsiteY15" fmla="*/ 526273 h 2267000"/>
                <a:gd name="connsiteX16" fmla="*/ 714846 w 1422362"/>
                <a:gd name="connsiteY16" fmla="*/ 914480 h 2267000"/>
                <a:gd name="connsiteX17" fmla="*/ 673525 w 1422362"/>
                <a:gd name="connsiteY17" fmla="*/ 106214 h 2267000"/>
                <a:gd name="connsiteX18" fmla="*/ 486275 w 1422362"/>
                <a:gd name="connsiteY18" fmla="*/ 174974 h 2267000"/>
                <a:gd name="connsiteX19" fmla="*/ 473286 w 1422362"/>
                <a:gd name="connsiteY19" fmla="*/ 1268780 h 2267000"/>
                <a:gd name="connsiteX20" fmla="*/ 338442 w 1422362"/>
                <a:gd name="connsiteY20" fmla="*/ 1214875 h 2267000"/>
                <a:gd name="connsiteX21" fmla="*/ 719 w 1422362"/>
                <a:gd name="connsiteY21" fmla="*/ 914198 h 2267000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904644 h 2257446"/>
                <a:gd name="connsiteX1" fmla="*/ 140932 w 1422362"/>
                <a:gd name="connsiteY1" fmla="*/ 1300418 h 2257446"/>
                <a:gd name="connsiteX2" fmla="*/ 309182 w 1422362"/>
                <a:gd name="connsiteY2" fmla="*/ 1658863 h 2257446"/>
                <a:gd name="connsiteX3" fmla="*/ 548773 w 1422362"/>
                <a:gd name="connsiteY3" fmla="*/ 1883437 h 2257446"/>
                <a:gd name="connsiteX4" fmla="*/ 582370 w 1422362"/>
                <a:gd name="connsiteY4" fmla="*/ 2244331 h 2257446"/>
                <a:gd name="connsiteX5" fmla="*/ 1253027 w 1422362"/>
                <a:gd name="connsiteY5" fmla="*/ 2257446 h 2257446"/>
                <a:gd name="connsiteX6" fmla="*/ 1262460 w 1422362"/>
                <a:gd name="connsiteY6" fmla="*/ 1934173 h 2257446"/>
                <a:gd name="connsiteX7" fmla="*/ 1421092 w 1422362"/>
                <a:gd name="connsiteY7" fmla="*/ 1073647 h 2257446"/>
                <a:gd name="connsiteX8" fmla="*/ 1369124 w 1422362"/>
                <a:gd name="connsiteY8" fmla="*/ 647851 h 2257446"/>
                <a:gd name="connsiteX9" fmla="*/ 1176719 w 1422362"/>
                <a:gd name="connsiteY9" fmla="*/ 616182 h 2257446"/>
                <a:gd name="connsiteX10" fmla="*/ 1168953 w 1422362"/>
                <a:gd name="connsiteY10" fmla="*/ 915161 h 2257446"/>
                <a:gd name="connsiteX11" fmla="*/ 1156855 w 1422362"/>
                <a:gd name="connsiteY11" fmla="*/ 604432 h 2257446"/>
                <a:gd name="connsiteX12" fmla="*/ 927050 w 1422362"/>
                <a:gd name="connsiteY12" fmla="*/ 562055 h 2257446"/>
                <a:gd name="connsiteX13" fmla="*/ 957315 w 1422362"/>
                <a:gd name="connsiteY13" fmla="*/ 891269 h 2257446"/>
                <a:gd name="connsiteX14" fmla="*/ 905990 w 1422362"/>
                <a:gd name="connsiteY14" fmla="*/ 561013 h 2257446"/>
                <a:gd name="connsiteX15" fmla="*/ 711016 w 1422362"/>
                <a:gd name="connsiteY15" fmla="*/ 516719 h 2257446"/>
                <a:gd name="connsiteX16" fmla="*/ 714846 w 1422362"/>
                <a:gd name="connsiteY16" fmla="*/ 904926 h 2257446"/>
                <a:gd name="connsiteX17" fmla="*/ 683174 w 1422362"/>
                <a:gd name="connsiteY17" fmla="*/ 125606 h 2257446"/>
                <a:gd name="connsiteX18" fmla="*/ 486275 w 1422362"/>
                <a:gd name="connsiteY18" fmla="*/ 165420 h 2257446"/>
                <a:gd name="connsiteX19" fmla="*/ 473286 w 1422362"/>
                <a:gd name="connsiteY19" fmla="*/ 1259226 h 2257446"/>
                <a:gd name="connsiteX20" fmla="*/ 338442 w 1422362"/>
                <a:gd name="connsiteY20" fmla="*/ 1205321 h 2257446"/>
                <a:gd name="connsiteX21" fmla="*/ 719 w 1422362"/>
                <a:gd name="connsiteY21" fmla="*/ 904644 h 2257446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73286 w 1422362"/>
                <a:gd name="connsiteY19" fmla="*/ 1255537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0 w 1494007"/>
                <a:gd name="connsiteY0" fmla="*/ 886482 h 2253757"/>
                <a:gd name="connsiteX1" fmla="*/ 212577 w 1494007"/>
                <a:gd name="connsiteY1" fmla="*/ 1296729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115210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147622"/>
                <a:gd name="connsiteX1" fmla="*/ 202929 w 1494007"/>
                <a:gd name="connsiteY1" fmla="*/ 1320850 h 2147622"/>
                <a:gd name="connsiteX2" fmla="*/ 438719 w 1494007"/>
                <a:gd name="connsiteY2" fmla="*/ 1655174 h 2147622"/>
                <a:gd name="connsiteX3" fmla="*/ 620418 w 1494007"/>
                <a:gd name="connsiteY3" fmla="*/ 1879748 h 2147622"/>
                <a:gd name="connsiteX4" fmla="*/ 654015 w 1494007"/>
                <a:gd name="connsiteY4" fmla="*/ 2115210 h 2147622"/>
                <a:gd name="connsiteX5" fmla="*/ 1339145 w 1494007"/>
                <a:gd name="connsiteY5" fmla="*/ 2147622 h 2147622"/>
                <a:gd name="connsiteX6" fmla="*/ 1334105 w 1494007"/>
                <a:gd name="connsiteY6" fmla="*/ 1930484 h 2147622"/>
                <a:gd name="connsiteX7" fmla="*/ 1492737 w 1494007"/>
                <a:gd name="connsiteY7" fmla="*/ 1069958 h 2147622"/>
                <a:gd name="connsiteX8" fmla="*/ 1440769 w 1494007"/>
                <a:gd name="connsiteY8" fmla="*/ 644162 h 2147622"/>
                <a:gd name="connsiteX9" fmla="*/ 1248364 w 1494007"/>
                <a:gd name="connsiteY9" fmla="*/ 612493 h 2147622"/>
                <a:gd name="connsiteX10" fmla="*/ 1240598 w 1494007"/>
                <a:gd name="connsiteY10" fmla="*/ 911472 h 2147622"/>
                <a:gd name="connsiteX11" fmla="*/ 1228500 w 1494007"/>
                <a:gd name="connsiteY11" fmla="*/ 600743 h 2147622"/>
                <a:gd name="connsiteX12" fmla="*/ 998695 w 1494007"/>
                <a:gd name="connsiteY12" fmla="*/ 558366 h 2147622"/>
                <a:gd name="connsiteX13" fmla="*/ 1028960 w 1494007"/>
                <a:gd name="connsiteY13" fmla="*/ 887580 h 2147622"/>
                <a:gd name="connsiteX14" fmla="*/ 977635 w 1494007"/>
                <a:gd name="connsiteY14" fmla="*/ 557324 h 2147622"/>
                <a:gd name="connsiteX15" fmla="*/ 782661 w 1494007"/>
                <a:gd name="connsiteY15" fmla="*/ 513030 h 2147622"/>
                <a:gd name="connsiteX16" fmla="*/ 786491 w 1494007"/>
                <a:gd name="connsiteY16" fmla="*/ 901237 h 2147622"/>
                <a:gd name="connsiteX17" fmla="*/ 754819 w 1494007"/>
                <a:gd name="connsiteY17" fmla="*/ 121917 h 2147622"/>
                <a:gd name="connsiteX18" fmla="*/ 557920 w 1494007"/>
                <a:gd name="connsiteY18" fmla="*/ 161731 h 2147622"/>
                <a:gd name="connsiteX19" fmla="*/ 535282 w 1494007"/>
                <a:gd name="connsiteY19" fmla="*/ 1183173 h 2147622"/>
                <a:gd name="connsiteX20" fmla="*/ 376317 w 1494007"/>
                <a:gd name="connsiteY20" fmla="*/ 1148565 h 2147622"/>
                <a:gd name="connsiteX21" fmla="*/ 0 w 1494007"/>
                <a:gd name="connsiteY21" fmla="*/ 886482 h 2147622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33149"/>
                <a:gd name="connsiteX1" fmla="*/ 227051 w 1518129"/>
                <a:gd name="connsiteY1" fmla="*/ 1320850 h 2133149"/>
                <a:gd name="connsiteX2" fmla="*/ 462841 w 1518129"/>
                <a:gd name="connsiteY2" fmla="*/ 1655174 h 2133149"/>
                <a:gd name="connsiteX3" fmla="*/ 644540 w 1518129"/>
                <a:gd name="connsiteY3" fmla="*/ 1879748 h 2133149"/>
                <a:gd name="connsiteX4" fmla="*/ 678137 w 1518129"/>
                <a:gd name="connsiteY4" fmla="*/ 2115210 h 2133149"/>
                <a:gd name="connsiteX5" fmla="*/ 1348794 w 1518129"/>
                <a:gd name="connsiteY5" fmla="*/ 2133149 h 2133149"/>
                <a:gd name="connsiteX6" fmla="*/ 1358227 w 1518129"/>
                <a:gd name="connsiteY6" fmla="*/ 1930484 h 2133149"/>
                <a:gd name="connsiteX7" fmla="*/ 1516859 w 1518129"/>
                <a:gd name="connsiteY7" fmla="*/ 1069958 h 2133149"/>
                <a:gd name="connsiteX8" fmla="*/ 1464891 w 1518129"/>
                <a:gd name="connsiteY8" fmla="*/ 644162 h 2133149"/>
                <a:gd name="connsiteX9" fmla="*/ 1272486 w 1518129"/>
                <a:gd name="connsiteY9" fmla="*/ 612493 h 2133149"/>
                <a:gd name="connsiteX10" fmla="*/ 1264720 w 1518129"/>
                <a:gd name="connsiteY10" fmla="*/ 911472 h 2133149"/>
                <a:gd name="connsiteX11" fmla="*/ 1252622 w 1518129"/>
                <a:gd name="connsiteY11" fmla="*/ 600743 h 2133149"/>
                <a:gd name="connsiteX12" fmla="*/ 1022817 w 1518129"/>
                <a:gd name="connsiteY12" fmla="*/ 558366 h 2133149"/>
                <a:gd name="connsiteX13" fmla="*/ 1053082 w 1518129"/>
                <a:gd name="connsiteY13" fmla="*/ 887580 h 2133149"/>
                <a:gd name="connsiteX14" fmla="*/ 1001757 w 1518129"/>
                <a:gd name="connsiteY14" fmla="*/ 557324 h 2133149"/>
                <a:gd name="connsiteX15" fmla="*/ 806783 w 1518129"/>
                <a:gd name="connsiteY15" fmla="*/ 513030 h 2133149"/>
                <a:gd name="connsiteX16" fmla="*/ 810613 w 1518129"/>
                <a:gd name="connsiteY16" fmla="*/ 901237 h 2133149"/>
                <a:gd name="connsiteX17" fmla="*/ 778941 w 1518129"/>
                <a:gd name="connsiteY17" fmla="*/ 121917 h 2133149"/>
                <a:gd name="connsiteX18" fmla="*/ 582042 w 1518129"/>
                <a:gd name="connsiteY18" fmla="*/ 161731 h 2133149"/>
                <a:gd name="connsiteX19" fmla="*/ 554580 w 1518129"/>
                <a:gd name="connsiteY19" fmla="*/ 1197645 h 2133149"/>
                <a:gd name="connsiteX20" fmla="*/ 419736 w 1518129"/>
                <a:gd name="connsiteY20" fmla="*/ 1153389 h 2133149"/>
                <a:gd name="connsiteX21" fmla="*/ 0 w 1518129"/>
                <a:gd name="connsiteY21" fmla="*/ 891306 h 2133149"/>
                <a:gd name="connsiteX0" fmla="*/ 0 w 1518129"/>
                <a:gd name="connsiteY0" fmla="*/ 891306 h 2115210"/>
                <a:gd name="connsiteX1" fmla="*/ 227051 w 1518129"/>
                <a:gd name="connsiteY1" fmla="*/ 1320850 h 2115210"/>
                <a:gd name="connsiteX2" fmla="*/ 462841 w 1518129"/>
                <a:gd name="connsiteY2" fmla="*/ 1655174 h 2115210"/>
                <a:gd name="connsiteX3" fmla="*/ 644540 w 1518129"/>
                <a:gd name="connsiteY3" fmla="*/ 1879748 h 2115210"/>
                <a:gd name="connsiteX4" fmla="*/ 678137 w 1518129"/>
                <a:gd name="connsiteY4" fmla="*/ 2115210 h 2115210"/>
                <a:gd name="connsiteX5" fmla="*/ 1339145 w 1518129"/>
                <a:gd name="connsiteY5" fmla="*/ 2113852 h 2115210"/>
                <a:gd name="connsiteX6" fmla="*/ 1358227 w 1518129"/>
                <a:gd name="connsiteY6" fmla="*/ 1930484 h 2115210"/>
                <a:gd name="connsiteX7" fmla="*/ 1516859 w 1518129"/>
                <a:gd name="connsiteY7" fmla="*/ 1069958 h 2115210"/>
                <a:gd name="connsiteX8" fmla="*/ 1464891 w 1518129"/>
                <a:gd name="connsiteY8" fmla="*/ 644162 h 2115210"/>
                <a:gd name="connsiteX9" fmla="*/ 1272486 w 1518129"/>
                <a:gd name="connsiteY9" fmla="*/ 612493 h 2115210"/>
                <a:gd name="connsiteX10" fmla="*/ 1264720 w 1518129"/>
                <a:gd name="connsiteY10" fmla="*/ 911472 h 2115210"/>
                <a:gd name="connsiteX11" fmla="*/ 1252622 w 1518129"/>
                <a:gd name="connsiteY11" fmla="*/ 600743 h 2115210"/>
                <a:gd name="connsiteX12" fmla="*/ 1022817 w 1518129"/>
                <a:gd name="connsiteY12" fmla="*/ 558366 h 2115210"/>
                <a:gd name="connsiteX13" fmla="*/ 1053082 w 1518129"/>
                <a:gd name="connsiteY13" fmla="*/ 887580 h 2115210"/>
                <a:gd name="connsiteX14" fmla="*/ 1001757 w 1518129"/>
                <a:gd name="connsiteY14" fmla="*/ 557324 h 2115210"/>
                <a:gd name="connsiteX15" fmla="*/ 806783 w 1518129"/>
                <a:gd name="connsiteY15" fmla="*/ 513030 h 2115210"/>
                <a:gd name="connsiteX16" fmla="*/ 810613 w 1518129"/>
                <a:gd name="connsiteY16" fmla="*/ 901237 h 2115210"/>
                <a:gd name="connsiteX17" fmla="*/ 778941 w 1518129"/>
                <a:gd name="connsiteY17" fmla="*/ 121917 h 2115210"/>
                <a:gd name="connsiteX18" fmla="*/ 582042 w 1518129"/>
                <a:gd name="connsiteY18" fmla="*/ 161731 h 2115210"/>
                <a:gd name="connsiteX19" fmla="*/ 554580 w 1518129"/>
                <a:gd name="connsiteY19" fmla="*/ 1197645 h 2115210"/>
                <a:gd name="connsiteX20" fmla="*/ 419736 w 1518129"/>
                <a:gd name="connsiteY20" fmla="*/ 1153389 h 2115210"/>
                <a:gd name="connsiteX21" fmla="*/ 0 w 1518129"/>
                <a:gd name="connsiteY21" fmla="*/ 891306 h 2115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18129" h="2115210">
                  <a:moveTo>
                    <a:pt x="0" y="891306"/>
                  </a:moveTo>
                  <a:cubicBezTo>
                    <a:pt x="124742" y="1042097"/>
                    <a:pt x="180313" y="1188925"/>
                    <a:pt x="227051" y="1320850"/>
                  </a:cubicBezTo>
                  <a:cubicBezTo>
                    <a:pt x="283134" y="1440332"/>
                    <a:pt x="360533" y="1506746"/>
                    <a:pt x="462841" y="1655174"/>
                  </a:cubicBezTo>
                  <a:cubicBezTo>
                    <a:pt x="565096" y="1757587"/>
                    <a:pt x="604529" y="1837560"/>
                    <a:pt x="644540" y="1879748"/>
                  </a:cubicBezTo>
                  <a:cubicBezTo>
                    <a:pt x="721823" y="1966655"/>
                    <a:pt x="679875" y="2008729"/>
                    <a:pt x="678137" y="2115210"/>
                  </a:cubicBezTo>
                  <a:lnTo>
                    <a:pt x="1339145" y="2113852"/>
                  </a:lnTo>
                  <a:cubicBezTo>
                    <a:pt x="1324322" y="2047548"/>
                    <a:pt x="1303318" y="2034201"/>
                    <a:pt x="1358227" y="1930484"/>
                  </a:cubicBezTo>
                  <a:cubicBezTo>
                    <a:pt x="1521981" y="1634855"/>
                    <a:pt x="1516858" y="1179685"/>
                    <a:pt x="1516859" y="1069958"/>
                  </a:cubicBezTo>
                  <a:cubicBezTo>
                    <a:pt x="1522576" y="857179"/>
                    <a:pt x="1509640" y="720406"/>
                    <a:pt x="1464891" y="644162"/>
                  </a:cubicBezTo>
                  <a:cubicBezTo>
                    <a:pt x="1396021" y="572742"/>
                    <a:pt x="1370976" y="579197"/>
                    <a:pt x="1272486" y="612493"/>
                  </a:cubicBezTo>
                  <a:cubicBezTo>
                    <a:pt x="1306205" y="707004"/>
                    <a:pt x="1275123" y="829781"/>
                    <a:pt x="1264720" y="911472"/>
                  </a:cubicBezTo>
                  <a:cubicBezTo>
                    <a:pt x="1250153" y="907906"/>
                    <a:pt x="1292939" y="659594"/>
                    <a:pt x="1252622" y="600743"/>
                  </a:cubicBezTo>
                  <a:cubicBezTo>
                    <a:pt x="1202656" y="541892"/>
                    <a:pt x="1107533" y="508148"/>
                    <a:pt x="1022817" y="558366"/>
                  </a:cubicBezTo>
                  <a:cubicBezTo>
                    <a:pt x="1086811" y="668103"/>
                    <a:pt x="1058849" y="793697"/>
                    <a:pt x="1053082" y="887580"/>
                  </a:cubicBezTo>
                  <a:cubicBezTo>
                    <a:pt x="1041532" y="883386"/>
                    <a:pt x="1071753" y="653519"/>
                    <a:pt x="1001757" y="557324"/>
                  </a:cubicBezTo>
                  <a:cubicBezTo>
                    <a:pt x="946234" y="504548"/>
                    <a:pt x="915026" y="504758"/>
                    <a:pt x="806783" y="513030"/>
                  </a:cubicBezTo>
                  <a:cubicBezTo>
                    <a:pt x="816055" y="653003"/>
                    <a:pt x="822837" y="732256"/>
                    <a:pt x="810613" y="901237"/>
                  </a:cubicBezTo>
                  <a:cubicBezTo>
                    <a:pt x="782414" y="451352"/>
                    <a:pt x="784675" y="276900"/>
                    <a:pt x="778941" y="121917"/>
                  </a:cubicBezTo>
                  <a:cubicBezTo>
                    <a:pt x="774616" y="-32693"/>
                    <a:pt x="569584" y="-61779"/>
                    <a:pt x="582042" y="161731"/>
                  </a:cubicBezTo>
                  <a:cubicBezTo>
                    <a:pt x="570378" y="380417"/>
                    <a:pt x="623442" y="1132875"/>
                    <a:pt x="554580" y="1197645"/>
                  </a:cubicBezTo>
                  <a:cubicBezTo>
                    <a:pt x="495024" y="1230412"/>
                    <a:pt x="496393" y="1222363"/>
                    <a:pt x="419736" y="1153389"/>
                  </a:cubicBezTo>
                  <a:cubicBezTo>
                    <a:pt x="331744" y="1046414"/>
                    <a:pt x="197603" y="767201"/>
                    <a:pt x="0" y="89130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86237614-27E4-4E44-AB53-441F724A66AE}"/>
                </a:ext>
              </a:extLst>
            </p:cNvPr>
            <p:cNvGrpSpPr/>
            <p:nvPr/>
          </p:nvGrpSpPr>
          <p:grpSpPr>
            <a:xfrm rot="5400000">
              <a:off x="-91119" y="4126341"/>
              <a:ext cx="1048447" cy="872955"/>
              <a:chOff x="967066" y="4263648"/>
              <a:chExt cx="670418" cy="1251022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8683E0C-15A4-46D0-831E-ED181CF631FA}"/>
                  </a:ext>
                </a:extLst>
              </p:cNvPr>
              <p:cNvSpPr/>
              <p:nvPr/>
            </p:nvSpPr>
            <p:spPr>
              <a:xfrm rot="16200000">
                <a:off x="1080146" y="4196080"/>
                <a:ext cx="457516" cy="59265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E9E7157D-D83F-4008-BAFC-FA76DE72D77D}"/>
                  </a:ext>
                </a:extLst>
              </p:cNvPr>
              <p:cNvSpPr/>
              <p:nvPr/>
            </p:nvSpPr>
            <p:spPr>
              <a:xfrm rot="16200000">
                <a:off x="858794" y="4735980"/>
                <a:ext cx="886962" cy="670418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</p:grpSp>
      </p:grpSp>
      <p:pic>
        <p:nvPicPr>
          <p:cNvPr id="3074" name="Picture 2" descr="Image result for scatter plot in matplotli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1051" y="585989"/>
            <a:ext cx="7455840" cy="5591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0376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184856" y="347730"/>
            <a:ext cx="10753859" cy="965915"/>
          </a:xfrm>
        </p:spPr>
        <p:txBody>
          <a:bodyPr/>
          <a:lstStyle/>
          <a:p>
            <a:pPr algn="just"/>
            <a:r>
              <a:rPr lang="en-IN" sz="2800" dirty="0" smtClean="0"/>
              <a:t>Pie Plot</a:t>
            </a:r>
            <a:endParaRPr lang="en-US" sz="28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9A2186A-C326-48DC-8E09-0BB48FF9D3DE}"/>
              </a:ext>
            </a:extLst>
          </p:cNvPr>
          <p:cNvGrpSpPr/>
          <p:nvPr/>
        </p:nvGrpSpPr>
        <p:grpSpPr>
          <a:xfrm>
            <a:off x="227697" y="347730"/>
            <a:ext cx="648068" cy="476518"/>
            <a:chOff x="-3373" y="3444677"/>
            <a:chExt cx="3155739" cy="1643520"/>
          </a:xfrm>
        </p:grpSpPr>
        <p:sp>
          <p:nvSpPr>
            <p:cNvPr id="4" name="Freeform 61">
              <a:extLst>
                <a:ext uri="{FF2B5EF4-FFF2-40B4-BE49-F238E27FC236}">
                  <a16:creationId xmlns:a16="http://schemas.microsoft.com/office/drawing/2014/main" id="{B69C1344-DA27-4625-A365-74DC77A0B525}"/>
                </a:ext>
              </a:extLst>
            </p:cNvPr>
            <p:cNvSpPr/>
            <p:nvPr/>
          </p:nvSpPr>
          <p:spPr>
            <a:xfrm rot="5400000">
              <a:off x="1185646" y="3121477"/>
              <a:ext cx="1643520" cy="2289920"/>
            </a:xfrm>
            <a:custGeom>
              <a:avLst/>
              <a:gdLst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31366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90042 w 1404608"/>
                <a:gd name="connsiteY10" fmla="*/ 599846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702259 w 1404608"/>
                <a:gd name="connsiteY12" fmla="*/ 629107 h 2070201"/>
                <a:gd name="connsiteX13" fmla="*/ 526694 w 1404608"/>
                <a:gd name="connsiteY13" fmla="*/ 0 h 2070201"/>
                <a:gd name="connsiteX14" fmla="*/ 468172 w 1404608"/>
                <a:gd name="connsiteY14" fmla="*/ 1338681 h 2070201"/>
                <a:gd name="connsiteX15" fmla="*/ 321868 w 1404608"/>
                <a:gd name="connsiteY15" fmla="*/ 1287475 h 2070201"/>
                <a:gd name="connsiteX16" fmla="*/ 0 w 1404608"/>
                <a:gd name="connsiteY16" fmla="*/ 1053388 h 2070201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8942 h 2075755"/>
                <a:gd name="connsiteX1" fmla="*/ 124358 w 1404608"/>
                <a:gd name="connsiteY1" fmla="*/ 1388126 h 2075755"/>
                <a:gd name="connsiteX2" fmla="*/ 292608 w 1404608"/>
                <a:gd name="connsiteY2" fmla="*/ 1746571 h 2075755"/>
                <a:gd name="connsiteX3" fmla="*/ 687628 w 1404608"/>
                <a:gd name="connsiteY3" fmla="*/ 2075755 h 2075755"/>
                <a:gd name="connsiteX4" fmla="*/ 1294790 w 1404608"/>
                <a:gd name="connsiteY4" fmla="*/ 2061125 h 2075755"/>
                <a:gd name="connsiteX5" fmla="*/ 1404518 w 1404608"/>
                <a:gd name="connsiteY5" fmla="*/ 1161355 h 2075755"/>
                <a:gd name="connsiteX6" fmla="*/ 1221638 w 1404608"/>
                <a:gd name="connsiteY6" fmla="*/ 773650 h 2075755"/>
                <a:gd name="connsiteX7" fmla="*/ 1177747 w 1404608"/>
                <a:gd name="connsiteY7" fmla="*/ 971160 h 2075755"/>
                <a:gd name="connsiteX8" fmla="*/ 980236 w 1404608"/>
                <a:gd name="connsiteY8" fmla="*/ 700498 h 2075755"/>
                <a:gd name="connsiteX9" fmla="*/ 921715 w 1404608"/>
                <a:gd name="connsiteY9" fmla="*/ 934584 h 2075755"/>
                <a:gd name="connsiteX10" fmla="*/ 738836 w 1404608"/>
                <a:gd name="connsiteY10" fmla="*/ 598085 h 2075755"/>
                <a:gd name="connsiteX11" fmla="*/ 709574 w 1404608"/>
                <a:gd name="connsiteY11" fmla="*/ 941899 h 2075755"/>
                <a:gd name="connsiteX12" fmla="*/ 526694 w 1404608"/>
                <a:gd name="connsiteY12" fmla="*/ 5554 h 2075755"/>
                <a:gd name="connsiteX13" fmla="*/ 468172 w 1404608"/>
                <a:gd name="connsiteY13" fmla="*/ 1344235 h 2075755"/>
                <a:gd name="connsiteX14" fmla="*/ 321868 w 1404608"/>
                <a:gd name="connsiteY14" fmla="*/ 1293029 h 2075755"/>
                <a:gd name="connsiteX15" fmla="*/ 0 w 1404608"/>
                <a:gd name="connsiteY15" fmla="*/ 1058942 h 2075755"/>
                <a:gd name="connsiteX0" fmla="*/ 0 w 1404608"/>
                <a:gd name="connsiteY0" fmla="*/ 1029958 h 2046771"/>
                <a:gd name="connsiteX1" fmla="*/ 124358 w 1404608"/>
                <a:gd name="connsiteY1" fmla="*/ 1359142 h 2046771"/>
                <a:gd name="connsiteX2" fmla="*/ 292608 w 1404608"/>
                <a:gd name="connsiteY2" fmla="*/ 1717587 h 2046771"/>
                <a:gd name="connsiteX3" fmla="*/ 687628 w 1404608"/>
                <a:gd name="connsiteY3" fmla="*/ 2046771 h 2046771"/>
                <a:gd name="connsiteX4" fmla="*/ 1294790 w 1404608"/>
                <a:gd name="connsiteY4" fmla="*/ 2032141 h 2046771"/>
                <a:gd name="connsiteX5" fmla="*/ 1404518 w 1404608"/>
                <a:gd name="connsiteY5" fmla="*/ 1132371 h 2046771"/>
                <a:gd name="connsiteX6" fmla="*/ 1221638 w 1404608"/>
                <a:gd name="connsiteY6" fmla="*/ 744666 h 2046771"/>
                <a:gd name="connsiteX7" fmla="*/ 1177747 w 1404608"/>
                <a:gd name="connsiteY7" fmla="*/ 942176 h 2046771"/>
                <a:gd name="connsiteX8" fmla="*/ 980236 w 1404608"/>
                <a:gd name="connsiteY8" fmla="*/ 671514 h 2046771"/>
                <a:gd name="connsiteX9" fmla="*/ 921715 w 1404608"/>
                <a:gd name="connsiteY9" fmla="*/ 905600 h 2046771"/>
                <a:gd name="connsiteX10" fmla="*/ 738836 w 1404608"/>
                <a:gd name="connsiteY10" fmla="*/ 569101 h 2046771"/>
                <a:gd name="connsiteX11" fmla="*/ 709574 w 1404608"/>
                <a:gd name="connsiteY11" fmla="*/ 912915 h 2046771"/>
                <a:gd name="connsiteX12" fmla="*/ 526694 w 1404608"/>
                <a:gd name="connsiteY12" fmla="*/ 5831 h 2046771"/>
                <a:gd name="connsiteX13" fmla="*/ 468172 w 1404608"/>
                <a:gd name="connsiteY13" fmla="*/ 1315251 h 2046771"/>
                <a:gd name="connsiteX14" fmla="*/ 321868 w 1404608"/>
                <a:gd name="connsiteY14" fmla="*/ 1264045 h 2046771"/>
                <a:gd name="connsiteX15" fmla="*/ 0 w 1404608"/>
                <a:gd name="connsiteY15" fmla="*/ 1029958 h 2046771"/>
                <a:gd name="connsiteX0" fmla="*/ 0 w 1404608"/>
                <a:gd name="connsiteY0" fmla="*/ 1024127 h 2040940"/>
                <a:gd name="connsiteX1" fmla="*/ 124358 w 1404608"/>
                <a:gd name="connsiteY1" fmla="*/ 1353311 h 2040940"/>
                <a:gd name="connsiteX2" fmla="*/ 292608 w 1404608"/>
                <a:gd name="connsiteY2" fmla="*/ 1711756 h 2040940"/>
                <a:gd name="connsiteX3" fmla="*/ 687628 w 1404608"/>
                <a:gd name="connsiteY3" fmla="*/ 2040940 h 2040940"/>
                <a:gd name="connsiteX4" fmla="*/ 1294790 w 1404608"/>
                <a:gd name="connsiteY4" fmla="*/ 2026310 h 2040940"/>
                <a:gd name="connsiteX5" fmla="*/ 1404518 w 1404608"/>
                <a:gd name="connsiteY5" fmla="*/ 1126540 h 2040940"/>
                <a:gd name="connsiteX6" fmla="*/ 1221638 w 1404608"/>
                <a:gd name="connsiteY6" fmla="*/ 738835 h 2040940"/>
                <a:gd name="connsiteX7" fmla="*/ 1177747 w 1404608"/>
                <a:gd name="connsiteY7" fmla="*/ 936345 h 2040940"/>
                <a:gd name="connsiteX8" fmla="*/ 980236 w 1404608"/>
                <a:gd name="connsiteY8" fmla="*/ 665683 h 2040940"/>
                <a:gd name="connsiteX9" fmla="*/ 921715 w 1404608"/>
                <a:gd name="connsiteY9" fmla="*/ 899769 h 2040940"/>
                <a:gd name="connsiteX10" fmla="*/ 738836 w 1404608"/>
                <a:gd name="connsiteY10" fmla="*/ 563270 h 2040940"/>
                <a:gd name="connsiteX11" fmla="*/ 709574 w 1404608"/>
                <a:gd name="connsiteY11" fmla="*/ 907084 h 2040940"/>
                <a:gd name="connsiteX12" fmla="*/ 526694 w 1404608"/>
                <a:gd name="connsiteY12" fmla="*/ 0 h 2040940"/>
                <a:gd name="connsiteX13" fmla="*/ 468172 w 1404608"/>
                <a:gd name="connsiteY13" fmla="*/ 1309420 h 2040940"/>
                <a:gd name="connsiteX14" fmla="*/ 321868 w 1404608"/>
                <a:gd name="connsiteY14" fmla="*/ 1258214 h 2040940"/>
                <a:gd name="connsiteX15" fmla="*/ 0 w 1404608"/>
                <a:gd name="connsiteY15" fmla="*/ 1024127 h 2040940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370 h 2041183"/>
                <a:gd name="connsiteX1" fmla="*/ 124358 w 1404608"/>
                <a:gd name="connsiteY1" fmla="*/ 1353554 h 2041183"/>
                <a:gd name="connsiteX2" fmla="*/ 292608 w 1404608"/>
                <a:gd name="connsiteY2" fmla="*/ 1711999 h 2041183"/>
                <a:gd name="connsiteX3" fmla="*/ 687628 w 1404608"/>
                <a:gd name="connsiteY3" fmla="*/ 2041183 h 2041183"/>
                <a:gd name="connsiteX4" fmla="*/ 1294790 w 1404608"/>
                <a:gd name="connsiteY4" fmla="*/ 2026553 h 2041183"/>
                <a:gd name="connsiteX5" fmla="*/ 1404518 w 1404608"/>
                <a:gd name="connsiteY5" fmla="*/ 1126783 h 2041183"/>
                <a:gd name="connsiteX6" fmla="*/ 1221638 w 1404608"/>
                <a:gd name="connsiteY6" fmla="*/ 739078 h 2041183"/>
                <a:gd name="connsiteX7" fmla="*/ 1177747 w 1404608"/>
                <a:gd name="connsiteY7" fmla="*/ 936588 h 2041183"/>
                <a:gd name="connsiteX8" fmla="*/ 980236 w 1404608"/>
                <a:gd name="connsiteY8" fmla="*/ 665926 h 2041183"/>
                <a:gd name="connsiteX9" fmla="*/ 921715 w 1404608"/>
                <a:gd name="connsiteY9" fmla="*/ 900012 h 2041183"/>
                <a:gd name="connsiteX10" fmla="*/ 738836 w 1404608"/>
                <a:gd name="connsiteY10" fmla="*/ 563513 h 2041183"/>
                <a:gd name="connsiteX11" fmla="*/ 709574 w 1404608"/>
                <a:gd name="connsiteY11" fmla="*/ 907327 h 2041183"/>
                <a:gd name="connsiteX12" fmla="*/ 526694 w 1404608"/>
                <a:gd name="connsiteY12" fmla="*/ 243 h 2041183"/>
                <a:gd name="connsiteX13" fmla="*/ 468172 w 1404608"/>
                <a:gd name="connsiteY13" fmla="*/ 1309663 h 2041183"/>
                <a:gd name="connsiteX14" fmla="*/ 321868 w 1404608"/>
                <a:gd name="connsiteY14" fmla="*/ 1258457 h 2041183"/>
                <a:gd name="connsiteX15" fmla="*/ 0 w 1404608"/>
                <a:gd name="connsiteY15" fmla="*/ 1024370 h 2041183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55410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36384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52597 w 1421182"/>
                <a:gd name="connsiteY6" fmla="*/ 669316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537 h 2040940"/>
                <a:gd name="connsiteX1" fmla="*/ 140932 w 1421182"/>
                <a:gd name="connsiteY1" fmla="*/ 1353311 h 2040940"/>
                <a:gd name="connsiteX2" fmla="*/ 309182 w 1421182"/>
                <a:gd name="connsiteY2" fmla="*/ 1711756 h 2040940"/>
                <a:gd name="connsiteX3" fmla="*/ 704202 w 1421182"/>
                <a:gd name="connsiteY3" fmla="*/ 2040940 h 2040940"/>
                <a:gd name="connsiteX4" fmla="*/ 1311364 w 1421182"/>
                <a:gd name="connsiteY4" fmla="*/ 2026310 h 2040940"/>
                <a:gd name="connsiteX5" fmla="*/ 1421092 w 1421182"/>
                <a:gd name="connsiteY5" fmla="*/ 1126540 h 2040940"/>
                <a:gd name="connsiteX6" fmla="*/ 1152597 w 1421182"/>
                <a:gd name="connsiteY6" fmla="*/ 669074 h 2040940"/>
                <a:gd name="connsiteX7" fmla="*/ 1168953 w 1421182"/>
                <a:gd name="connsiteY7" fmla="*/ 968054 h 2040940"/>
                <a:gd name="connsiteX8" fmla="*/ 927050 w 1421182"/>
                <a:gd name="connsiteY8" fmla="*/ 614948 h 2040940"/>
                <a:gd name="connsiteX9" fmla="*/ 957315 w 1421182"/>
                <a:gd name="connsiteY9" fmla="*/ 944162 h 2040940"/>
                <a:gd name="connsiteX10" fmla="*/ 711016 w 1421182"/>
                <a:gd name="connsiteY10" fmla="*/ 569612 h 2040940"/>
                <a:gd name="connsiteX11" fmla="*/ 729319 w 1421182"/>
                <a:gd name="connsiteY11" fmla="*/ 957819 h 2040940"/>
                <a:gd name="connsiteX12" fmla="*/ 543268 w 1421182"/>
                <a:gd name="connsiteY12" fmla="*/ 0 h 2040940"/>
                <a:gd name="connsiteX13" fmla="*/ 473286 w 1421182"/>
                <a:gd name="connsiteY13" fmla="*/ 1312119 h 2040940"/>
                <a:gd name="connsiteX14" fmla="*/ 338442 w 1421182"/>
                <a:gd name="connsiteY14" fmla="*/ 1258214 h 2040940"/>
                <a:gd name="connsiteX15" fmla="*/ 719 w 1421182"/>
                <a:gd name="connsiteY15" fmla="*/ 957537 h 2040940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26318"/>
                <a:gd name="connsiteX1" fmla="*/ 140932 w 1421182"/>
                <a:gd name="connsiteY1" fmla="*/ 1353319 h 2026318"/>
                <a:gd name="connsiteX2" fmla="*/ 309182 w 1421182"/>
                <a:gd name="connsiteY2" fmla="*/ 1711764 h 2026318"/>
                <a:gd name="connsiteX3" fmla="*/ 693290 w 1421182"/>
                <a:gd name="connsiteY3" fmla="*/ 2019121 h 2026318"/>
                <a:gd name="connsiteX4" fmla="*/ 1311364 w 1421182"/>
                <a:gd name="connsiteY4" fmla="*/ 2026318 h 2026318"/>
                <a:gd name="connsiteX5" fmla="*/ 1421092 w 1421182"/>
                <a:gd name="connsiteY5" fmla="*/ 1126548 h 2026318"/>
                <a:gd name="connsiteX6" fmla="*/ 1152597 w 1421182"/>
                <a:gd name="connsiteY6" fmla="*/ 669082 h 2026318"/>
                <a:gd name="connsiteX7" fmla="*/ 1168953 w 1421182"/>
                <a:gd name="connsiteY7" fmla="*/ 968062 h 2026318"/>
                <a:gd name="connsiteX8" fmla="*/ 927050 w 1421182"/>
                <a:gd name="connsiteY8" fmla="*/ 614956 h 2026318"/>
                <a:gd name="connsiteX9" fmla="*/ 957315 w 1421182"/>
                <a:gd name="connsiteY9" fmla="*/ 944170 h 2026318"/>
                <a:gd name="connsiteX10" fmla="*/ 711016 w 1421182"/>
                <a:gd name="connsiteY10" fmla="*/ 569620 h 2026318"/>
                <a:gd name="connsiteX11" fmla="*/ 729319 w 1421182"/>
                <a:gd name="connsiteY11" fmla="*/ 957827 h 2026318"/>
                <a:gd name="connsiteX12" fmla="*/ 543268 w 1421182"/>
                <a:gd name="connsiteY12" fmla="*/ 8 h 2026318"/>
                <a:gd name="connsiteX13" fmla="*/ 473286 w 1421182"/>
                <a:gd name="connsiteY13" fmla="*/ 1312127 h 2026318"/>
                <a:gd name="connsiteX14" fmla="*/ 338442 w 1421182"/>
                <a:gd name="connsiteY14" fmla="*/ 1258222 h 2026318"/>
                <a:gd name="connsiteX15" fmla="*/ 719 w 1421182"/>
                <a:gd name="connsiteY15" fmla="*/ 957545 h 2026318"/>
                <a:gd name="connsiteX0" fmla="*/ 719 w 1421182"/>
                <a:gd name="connsiteY0" fmla="*/ 957545 h 2295953"/>
                <a:gd name="connsiteX1" fmla="*/ 140932 w 1421182"/>
                <a:gd name="connsiteY1" fmla="*/ 1353319 h 2295953"/>
                <a:gd name="connsiteX2" fmla="*/ 309182 w 1421182"/>
                <a:gd name="connsiteY2" fmla="*/ 1711764 h 2295953"/>
                <a:gd name="connsiteX3" fmla="*/ 693290 w 1421182"/>
                <a:gd name="connsiteY3" fmla="*/ 2019121 h 2295953"/>
                <a:gd name="connsiteX4" fmla="*/ 722524 w 1421182"/>
                <a:gd name="connsiteY4" fmla="*/ 2295953 h 2295953"/>
                <a:gd name="connsiteX5" fmla="*/ 1311364 w 1421182"/>
                <a:gd name="connsiteY5" fmla="*/ 2026318 h 2295953"/>
                <a:gd name="connsiteX6" fmla="*/ 1421092 w 1421182"/>
                <a:gd name="connsiteY6" fmla="*/ 1126548 h 2295953"/>
                <a:gd name="connsiteX7" fmla="*/ 1152597 w 1421182"/>
                <a:gd name="connsiteY7" fmla="*/ 669082 h 2295953"/>
                <a:gd name="connsiteX8" fmla="*/ 1168953 w 1421182"/>
                <a:gd name="connsiteY8" fmla="*/ 968062 h 2295953"/>
                <a:gd name="connsiteX9" fmla="*/ 927050 w 1421182"/>
                <a:gd name="connsiteY9" fmla="*/ 614956 h 2295953"/>
                <a:gd name="connsiteX10" fmla="*/ 957315 w 1421182"/>
                <a:gd name="connsiteY10" fmla="*/ 944170 h 2295953"/>
                <a:gd name="connsiteX11" fmla="*/ 711016 w 1421182"/>
                <a:gd name="connsiteY11" fmla="*/ 569620 h 2295953"/>
                <a:gd name="connsiteX12" fmla="*/ 729319 w 1421182"/>
                <a:gd name="connsiteY12" fmla="*/ 957827 h 2295953"/>
                <a:gd name="connsiteX13" fmla="*/ 543268 w 1421182"/>
                <a:gd name="connsiteY13" fmla="*/ 8 h 2295953"/>
                <a:gd name="connsiteX14" fmla="*/ 473286 w 1421182"/>
                <a:gd name="connsiteY14" fmla="*/ 1312127 h 2295953"/>
                <a:gd name="connsiteX15" fmla="*/ 338442 w 1421182"/>
                <a:gd name="connsiteY15" fmla="*/ 1258222 h 2295953"/>
                <a:gd name="connsiteX16" fmla="*/ 719 w 1421182"/>
                <a:gd name="connsiteY16" fmla="*/ 957545 h 2295953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93290 w 1421182"/>
                <a:gd name="connsiteY3" fmla="*/ 2019121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26141 w 1421182"/>
                <a:gd name="connsiteY3" fmla="*/ 1985150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4785"/>
                <a:gd name="connsiteX1" fmla="*/ 140932 w 1421182"/>
                <a:gd name="connsiteY1" fmla="*/ 1353319 h 2314785"/>
                <a:gd name="connsiteX2" fmla="*/ 309182 w 1421182"/>
                <a:gd name="connsiteY2" fmla="*/ 1711764 h 2314785"/>
                <a:gd name="connsiteX3" fmla="*/ 626141 w 1421182"/>
                <a:gd name="connsiteY3" fmla="*/ 1985150 h 2314785"/>
                <a:gd name="connsiteX4" fmla="*/ 658780 w 1421182"/>
                <a:gd name="connsiteY4" fmla="*/ 2266927 h 2314785"/>
                <a:gd name="connsiteX5" fmla="*/ 1170733 w 1421182"/>
                <a:gd name="connsiteY5" fmla="*/ 2300858 h 2314785"/>
                <a:gd name="connsiteX6" fmla="*/ 1311364 w 1421182"/>
                <a:gd name="connsiteY6" fmla="*/ 2026318 h 2314785"/>
                <a:gd name="connsiteX7" fmla="*/ 1421092 w 1421182"/>
                <a:gd name="connsiteY7" fmla="*/ 1126548 h 2314785"/>
                <a:gd name="connsiteX8" fmla="*/ 1152597 w 1421182"/>
                <a:gd name="connsiteY8" fmla="*/ 669082 h 2314785"/>
                <a:gd name="connsiteX9" fmla="*/ 1168953 w 1421182"/>
                <a:gd name="connsiteY9" fmla="*/ 968062 h 2314785"/>
                <a:gd name="connsiteX10" fmla="*/ 927050 w 1421182"/>
                <a:gd name="connsiteY10" fmla="*/ 614956 h 2314785"/>
                <a:gd name="connsiteX11" fmla="*/ 957315 w 1421182"/>
                <a:gd name="connsiteY11" fmla="*/ 944170 h 2314785"/>
                <a:gd name="connsiteX12" fmla="*/ 711016 w 1421182"/>
                <a:gd name="connsiteY12" fmla="*/ 569620 h 2314785"/>
                <a:gd name="connsiteX13" fmla="*/ 729319 w 1421182"/>
                <a:gd name="connsiteY13" fmla="*/ 957827 h 2314785"/>
                <a:gd name="connsiteX14" fmla="*/ 543268 w 1421182"/>
                <a:gd name="connsiteY14" fmla="*/ 8 h 2314785"/>
                <a:gd name="connsiteX15" fmla="*/ 473286 w 1421182"/>
                <a:gd name="connsiteY15" fmla="*/ 1312127 h 2314785"/>
                <a:gd name="connsiteX16" fmla="*/ 338442 w 1421182"/>
                <a:gd name="connsiteY16" fmla="*/ 1258222 h 2314785"/>
                <a:gd name="connsiteX17" fmla="*/ 719 w 1421182"/>
                <a:gd name="connsiteY17" fmla="*/ 957545 h 2314785"/>
                <a:gd name="connsiteX0" fmla="*/ 719 w 1421182"/>
                <a:gd name="connsiteY0" fmla="*/ 957545 h 2323891"/>
                <a:gd name="connsiteX1" fmla="*/ 140932 w 1421182"/>
                <a:gd name="connsiteY1" fmla="*/ 1353319 h 2323891"/>
                <a:gd name="connsiteX2" fmla="*/ 309182 w 1421182"/>
                <a:gd name="connsiteY2" fmla="*/ 1711764 h 2323891"/>
                <a:gd name="connsiteX3" fmla="*/ 626141 w 1421182"/>
                <a:gd name="connsiteY3" fmla="*/ 1985150 h 2323891"/>
                <a:gd name="connsiteX4" fmla="*/ 658780 w 1421182"/>
                <a:gd name="connsiteY4" fmla="*/ 2266927 h 2323891"/>
                <a:gd name="connsiteX5" fmla="*/ 1170733 w 1421182"/>
                <a:gd name="connsiteY5" fmla="*/ 2300858 h 2323891"/>
                <a:gd name="connsiteX6" fmla="*/ 1311364 w 1421182"/>
                <a:gd name="connsiteY6" fmla="*/ 2026318 h 2323891"/>
                <a:gd name="connsiteX7" fmla="*/ 1421092 w 1421182"/>
                <a:gd name="connsiteY7" fmla="*/ 1126548 h 2323891"/>
                <a:gd name="connsiteX8" fmla="*/ 1152597 w 1421182"/>
                <a:gd name="connsiteY8" fmla="*/ 669082 h 2323891"/>
                <a:gd name="connsiteX9" fmla="*/ 1168953 w 1421182"/>
                <a:gd name="connsiteY9" fmla="*/ 968062 h 2323891"/>
                <a:gd name="connsiteX10" fmla="*/ 927050 w 1421182"/>
                <a:gd name="connsiteY10" fmla="*/ 614956 h 2323891"/>
                <a:gd name="connsiteX11" fmla="*/ 957315 w 1421182"/>
                <a:gd name="connsiteY11" fmla="*/ 944170 h 2323891"/>
                <a:gd name="connsiteX12" fmla="*/ 711016 w 1421182"/>
                <a:gd name="connsiteY12" fmla="*/ 569620 h 2323891"/>
                <a:gd name="connsiteX13" fmla="*/ 729319 w 1421182"/>
                <a:gd name="connsiteY13" fmla="*/ 957827 h 2323891"/>
                <a:gd name="connsiteX14" fmla="*/ 543268 w 1421182"/>
                <a:gd name="connsiteY14" fmla="*/ 8 h 2323891"/>
                <a:gd name="connsiteX15" fmla="*/ 473286 w 1421182"/>
                <a:gd name="connsiteY15" fmla="*/ 1312127 h 2323891"/>
                <a:gd name="connsiteX16" fmla="*/ 338442 w 1421182"/>
                <a:gd name="connsiteY16" fmla="*/ 1258222 h 2323891"/>
                <a:gd name="connsiteX17" fmla="*/ 719 w 1421182"/>
                <a:gd name="connsiteY17" fmla="*/ 957545 h 2323891"/>
                <a:gd name="connsiteX0" fmla="*/ 719 w 1421182"/>
                <a:gd name="connsiteY0" fmla="*/ 957545 h 2358736"/>
                <a:gd name="connsiteX1" fmla="*/ 140932 w 1421182"/>
                <a:gd name="connsiteY1" fmla="*/ 1353319 h 2358736"/>
                <a:gd name="connsiteX2" fmla="*/ 309182 w 1421182"/>
                <a:gd name="connsiteY2" fmla="*/ 1711764 h 2358736"/>
                <a:gd name="connsiteX3" fmla="*/ 626141 w 1421182"/>
                <a:gd name="connsiteY3" fmla="*/ 1985150 h 2358736"/>
                <a:gd name="connsiteX4" fmla="*/ 658780 w 1421182"/>
                <a:gd name="connsiteY4" fmla="*/ 2266927 h 2358736"/>
                <a:gd name="connsiteX5" fmla="*/ 1227989 w 1421182"/>
                <a:gd name="connsiteY5" fmla="*/ 2341644 h 2358736"/>
                <a:gd name="connsiteX6" fmla="*/ 1311364 w 1421182"/>
                <a:gd name="connsiteY6" fmla="*/ 2026318 h 2358736"/>
                <a:gd name="connsiteX7" fmla="*/ 1421092 w 1421182"/>
                <a:gd name="connsiteY7" fmla="*/ 1126548 h 2358736"/>
                <a:gd name="connsiteX8" fmla="*/ 1152597 w 1421182"/>
                <a:gd name="connsiteY8" fmla="*/ 669082 h 2358736"/>
                <a:gd name="connsiteX9" fmla="*/ 1168953 w 1421182"/>
                <a:gd name="connsiteY9" fmla="*/ 968062 h 2358736"/>
                <a:gd name="connsiteX10" fmla="*/ 927050 w 1421182"/>
                <a:gd name="connsiteY10" fmla="*/ 614956 h 2358736"/>
                <a:gd name="connsiteX11" fmla="*/ 957315 w 1421182"/>
                <a:gd name="connsiteY11" fmla="*/ 944170 h 2358736"/>
                <a:gd name="connsiteX12" fmla="*/ 711016 w 1421182"/>
                <a:gd name="connsiteY12" fmla="*/ 569620 h 2358736"/>
                <a:gd name="connsiteX13" fmla="*/ 729319 w 1421182"/>
                <a:gd name="connsiteY13" fmla="*/ 957827 h 2358736"/>
                <a:gd name="connsiteX14" fmla="*/ 543268 w 1421182"/>
                <a:gd name="connsiteY14" fmla="*/ 8 h 2358736"/>
                <a:gd name="connsiteX15" fmla="*/ 473286 w 1421182"/>
                <a:gd name="connsiteY15" fmla="*/ 1312127 h 2358736"/>
                <a:gd name="connsiteX16" fmla="*/ 338442 w 1421182"/>
                <a:gd name="connsiteY16" fmla="*/ 1258222 h 2358736"/>
                <a:gd name="connsiteX17" fmla="*/ 719 w 1421182"/>
                <a:gd name="connsiteY17" fmla="*/ 957545 h 2358736"/>
                <a:gd name="connsiteX0" fmla="*/ 719 w 1421182"/>
                <a:gd name="connsiteY0" fmla="*/ 957545 h 2341644"/>
                <a:gd name="connsiteX1" fmla="*/ 140932 w 1421182"/>
                <a:gd name="connsiteY1" fmla="*/ 1353319 h 2341644"/>
                <a:gd name="connsiteX2" fmla="*/ 309182 w 1421182"/>
                <a:gd name="connsiteY2" fmla="*/ 1711764 h 2341644"/>
                <a:gd name="connsiteX3" fmla="*/ 626141 w 1421182"/>
                <a:gd name="connsiteY3" fmla="*/ 1985150 h 2341644"/>
                <a:gd name="connsiteX4" fmla="*/ 658780 w 1421182"/>
                <a:gd name="connsiteY4" fmla="*/ 2266927 h 2341644"/>
                <a:gd name="connsiteX5" fmla="*/ 1227989 w 1421182"/>
                <a:gd name="connsiteY5" fmla="*/ 2341644 h 2341644"/>
                <a:gd name="connsiteX6" fmla="*/ 1311364 w 1421182"/>
                <a:gd name="connsiteY6" fmla="*/ 2026318 h 2341644"/>
                <a:gd name="connsiteX7" fmla="*/ 1421092 w 1421182"/>
                <a:gd name="connsiteY7" fmla="*/ 1126548 h 2341644"/>
                <a:gd name="connsiteX8" fmla="*/ 1152597 w 1421182"/>
                <a:gd name="connsiteY8" fmla="*/ 669082 h 2341644"/>
                <a:gd name="connsiteX9" fmla="*/ 1168953 w 1421182"/>
                <a:gd name="connsiteY9" fmla="*/ 968062 h 2341644"/>
                <a:gd name="connsiteX10" fmla="*/ 927050 w 1421182"/>
                <a:gd name="connsiteY10" fmla="*/ 614956 h 2341644"/>
                <a:gd name="connsiteX11" fmla="*/ 957315 w 1421182"/>
                <a:gd name="connsiteY11" fmla="*/ 944170 h 2341644"/>
                <a:gd name="connsiteX12" fmla="*/ 711016 w 1421182"/>
                <a:gd name="connsiteY12" fmla="*/ 569620 h 2341644"/>
                <a:gd name="connsiteX13" fmla="*/ 729319 w 1421182"/>
                <a:gd name="connsiteY13" fmla="*/ 957827 h 2341644"/>
                <a:gd name="connsiteX14" fmla="*/ 543268 w 1421182"/>
                <a:gd name="connsiteY14" fmla="*/ 8 h 2341644"/>
                <a:gd name="connsiteX15" fmla="*/ 473286 w 1421182"/>
                <a:gd name="connsiteY15" fmla="*/ 1312127 h 2341644"/>
                <a:gd name="connsiteX16" fmla="*/ 338442 w 1421182"/>
                <a:gd name="connsiteY16" fmla="*/ 1258222 h 2341644"/>
                <a:gd name="connsiteX17" fmla="*/ 719 w 1421182"/>
                <a:gd name="connsiteY17" fmla="*/ 957545 h 2341644"/>
                <a:gd name="connsiteX0" fmla="*/ 719 w 1421092"/>
                <a:gd name="connsiteY0" fmla="*/ 957545 h 2341644"/>
                <a:gd name="connsiteX1" fmla="*/ 140932 w 1421092"/>
                <a:gd name="connsiteY1" fmla="*/ 1353319 h 2341644"/>
                <a:gd name="connsiteX2" fmla="*/ 309182 w 1421092"/>
                <a:gd name="connsiteY2" fmla="*/ 1711764 h 2341644"/>
                <a:gd name="connsiteX3" fmla="*/ 626141 w 1421092"/>
                <a:gd name="connsiteY3" fmla="*/ 1985150 h 2341644"/>
                <a:gd name="connsiteX4" fmla="*/ 658780 w 1421092"/>
                <a:gd name="connsiteY4" fmla="*/ 2266927 h 2341644"/>
                <a:gd name="connsiteX5" fmla="*/ 1227989 w 1421092"/>
                <a:gd name="connsiteY5" fmla="*/ 2341644 h 2341644"/>
                <a:gd name="connsiteX6" fmla="*/ 1262460 w 1421092"/>
                <a:gd name="connsiteY6" fmla="*/ 1987074 h 2341644"/>
                <a:gd name="connsiteX7" fmla="*/ 1421092 w 1421092"/>
                <a:gd name="connsiteY7" fmla="*/ 1126548 h 2341644"/>
                <a:gd name="connsiteX8" fmla="*/ 1152597 w 1421092"/>
                <a:gd name="connsiteY8" fmla="*/ 669082 h 2341644"/>
                <a:gd name="connsiteX9" fmla="*/ 1168953 w 1421092"/>
                <a:gd name="connsiteY9" fmla="*/ 968062 h 2341644"/>
                <a:gd name="connsiteX10" fmla="*/ 927050 w 1421092"/>
                <a:gd name="connsiteY10" fmla="*/ 614956 h 2341644"/>
                <a:gd name="connsiteX11" fmla="*/ 957315 w 1421092"/>
                <a:gd name="connsiteY11" fmla="*/ 944170 h 2341644"/>
                <a:gd name="connsiteX12" fmla="*/ 711016 w 1421092"/>
                <a:gd name="connsiteY12" fmla="*/ 569620 h 2341644"/>
                <a:gd name="connsiteX13" fmla="*/ 729319 w 1421092"/>
                <a:gd name="connsiteY13" fmla="*/ 957827 h 2341644"/>
                <a:gd name="connsiteX14" fmla="*/ 543268 w 1421092"/>
                <a:gd name="connsiteY14" fmla="*/ 8 h 2341644"/>
                <a:gd name="connsiteX15" fmla="*/ 473286 w 1421092"/>
                <a:gd name="connsiteY15" fmla="*/ 1312127 h 2341644"/>
                <a:gd name="connsiteX16" fmla="*/ 338442 w 1421092"/>
                <a:gd name="connsiteY16" fmla="*/ 1258222 h 2341644"/>
                <a:gd name="connsiteX17" fmla="*/ 719 w 1421092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557331 w 1421109"/>
                <a:gd name="connsiteY4" fmla="*/ 2278453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01148 w 1421109"/>
                <a:gd name="connsiteY4" fmla="*/ 2297232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10754"/>
                <a:gd name="connsiteX1" fmla="*/ 140932 w 1421109"/>
                <a:gd name="connsiteY1" fmla="*/ 1353319 h 2310754"/>
                <a:gd name="connsiteX2" fmla="*/ 309182 w 1421109"/>
                <a:gd name="connsiteY2" fmla="*/ 1711764 h 2310754"/>
                <a:gd name="connsiteX3" fmla="*/ 548773 w 1421109"/>
                <a:gd name="connsiteY3" fmla="*/ 1936338 h 2310754"/>
                <a:gd name="connsiteX4" fmla="*/ 601148 w 1421109"/>
                <a:gd name="connsiteY4" fmla="*/ 2297232 h 2310754"/>
                <a:gd name="connsiteX5" fmla="*/ 1253027 w 1421109"/>
                <a:gd name="connsiteY5" fmla="*/ 2310347 h 2310754"/>
                <a:gd name="connsiteX6" fmla="*/ 1262460 w 1421109"/>
                <a:gd name="connsiteY6" fmla="*/ 1987074 h 2310754"/>
                <a:gd name="connsiteX7" fmla="*/ 1421092 w 1421109"/>
                <a:gd name="connsiteY7" fmla="*/ 1126548 h 2310754"/>
                <a:gd name="connsiteX8" fmla="*/ 1152597 w 1421109"/>
                <a:gd name="connsiteY8" fmla="*/ 669082 h 2310754"/>
                <a:gd name="connsiteX9" fmla="*/ 1168953 w 1421109"/>
                <a:gd name="connsiteY9" fmla="*/ 968062 h 2310754"/>
                <a:gd name="connsiteX10" fmla="*/ 927050 w 1421109"/>
                <a:gd name="connsiteY10" fmla="*/ 614956 h 2310754"/>
                <a:gd name="connsiteX11" fmla="*/ 957315 w 1421109"/>
                <a:gd name="connsiteY11" fmla="*/ 944170 h 2310754"/>
                <a:gd name="connsiteX12" fmla="*/ 711016 w 1421109"/>
                <a:gd name="connsiteY12" fmla="*/ 569620 h 2310754"/>
                <a:gd name="connsiteX13" fmla="*/ 729319 w 1421109"/>
                <a:gd name="connsiteY13" fmla="*/ 957827 h 2310754"/>
                <a:gd name="connsiteX14" fmla="*/ 543268 w 1421109"/>
                <a:gd name="connsiteY14" fmla="*/ 8 h 2310754"/>
                <a:gd name="connsiteX15" fmla="*/ 473286 w 1421109"/>
                <a:gd name="connsiteY15" fmla="*/ 1312127 h 2310754"/>
                <a:gd name="connsiteX16" fmla="*/ 338442 w 1421109"/>
                <a:gd name="connsiteY16" fmla="*/ 1258222 h 2310754"/>
                <a:gd name="connsiteX17" fmla="*/ 719 w 1421109"/>
                <a:gd name="connsiteY17" fmla="*/ 957545 h 2310754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601148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347"/>
                <a:gd name="connsiteX1" fmla="*/ 140932 w 1421109"/>
                <a:gd name="connsiteY1" fmla="*/ 1353319 h 2310347"/>
                <a:gd name="connsiteX2" fmla="*/ 309182 w 1421109"/>
                <a:gd name="connsiteY2" fmla="*/ 1711764 h 2310347"/>
                <a:gd name="connsiteX3" fmla="*/ 548773 w 1421109"/>
                <a:gd name="connsiteY3" fmla="*/ 1936338 h 2310347"/>
                <a:gd name="connsiteX4" fmla="*/ 582370 w 1421109"/>
                <a:gd name="connsiteY4" fmla="*/ 2297232 h 2310347"/>
                <a:gd name="connsiteX5" fmla="*/ 1253027 w 1421109"/>
                <a:gd name="connsiteY5" fmla="*/ 2310347 h 2310347"/>
                <a:gd name="connsiteX6" fmla="*/ 1262460 w 1421109"/>
                <a:gd name="connsiteY6" fmla="*/ 1987074 h 2310347"/>
                <a:gd name="connsiteX7" fmla="*/ 1421092 w 1421109"/>
                <a:gd name="connsiteY7" fmla="*/ 1126548 h 2310347"/>
                <a:gd name="connsiteX8" fmla="*/ 1152597 w 1421109"/>
                <a:gd name="connsiteY8" fmla="*/ 669082 h 2310347"/>
                <a:gd name="connsiteX9" fmla="*/ 1168953 w 1421109"/>
                <a:gd name="connsiteY9" fmla="*/ 968062 h 2310347"/>
                <a:gd name="connsiteX10" fmla="*/ 927050 w 1421109"/>
                <a:gd name="connsiteY10" fmla="*/ 614956 h 2310347"/>
                <a:gd name="connsiteX11" fmla="*/ 957315 w 1421109"/>
                <a:gd name="connsiteY11" fmla="*/ 944170 h 2310347"/>
                <a:gd name="connsiteX12" fmla="*/ 711016 w 1421109"/>
                <a:gd name="connsiteY12" fmla="*/ 569620 h 2310347"/>
                <a:gd name="connsiteX13" fmla="*/ 729319 w 1421109"/>
                <a:gd name="connsiteY13" fmla="*/ 957827 h 2310347"/>
                <a:gd name="connsiteX14" fmla="*/ 543268 w 1421109"/>
                <a:gd name="connsiteY14" fmla="*/ 8 h 2310347"/>
                <a:gd name="connsiteX15" fmla="*/ 473286 w 1421109"/>
                <a:gd name="connsiteY15" fmla="*/ 1312127 h 2310347"/>
                <a:gd name="connsiteX16" fmla="*/ 338442 w 1421109"/>
                <a:gd name="connsiteY16" fmla="*/ 1258222 h 2310347"/>
                <a:gd name="connsiteX17" fmla="*/ 719 w 1421109"/>
                <a:gd name="connsiteY17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6650"/>
                <a:gd name="connsiteY0" fmla="*/ 957545 h 2310347"/>
                <a:gd name="connsiteX1" fmla="*/ 140932 w 1426650"/>
                <a:gd name="connsiteY1" fmla="*/ 1353319 h 2310347"/>
                <a:gd name="connsiteX2" fmla="*/ 309182 w 1426650"/>
                <a:gd name="connsiteY2" fmla="*/ 1711764 h 2310347"/>
                <a:gd name="connsiteX3" fmla="*/ 548773 w 1426650"/>
                <a:gd name="connsiteY3" fmla="*/ 1936338 h 2310347"/>
                <a:gd name="connsiteX4" fmla="*/ 582370 w 1426650"/>
                <a:gd name="connsiteY4" fmla="*/ 2297232 h 2310347"/>
                <a:gd name="connsiteX5" fmla="*/ 1253027 w 1426650"/>
                <a:gd name="connsiteY5" fmla="*/ 2310347 h 2310347"/>
                <a:gd name="connsiteX6" fmla="*/ 1262460 w 1426650"/>
                <a:gd name="connsiteY6" fmla="*/ 1987074 h 2310347"/>
                <a:gd name="connsiteX7" fmla="*/ 1421092 w 1426650"/>
                <a:gd name="connsiteY7" fmla="*/ 1126548 h 2310347"/>
                <a:gd name="connsiteX8" fmla="*/ 1393246 w 1426650"/>
                <a:gd name="connsiteY8" fmla="*/ 734522 h 2310347"/>
                <a:gd name="connsiteX9" fmla="*/ 1186368 w 1426650"/>
                <a:gd name="connsiteY9" fmla="*/ 644961 h 2310347"/>
                <a:gd name="connsiteX10" fmla="*/ 1168953 w 1426650"/>
                <a:gd name="connsiteY10" fmla="*/ 968062 h 2310347"/>
                <a:gd name="connsiteX11" fmla="*/ 1156855 w 1426650"/>
                <a:gd name="connsiteY11" fmla="*/ 657333 h 2310347"/>
                <a:gd name="connsiteX12" fmla="*/ 927050 w 1426650"/>
                <a:gd name="connsiteY12" fmla="*/ 614956 h 2310347"/>
                <a:gd name="connsiteX13" fmla="*/ 957315 w 1426650"/>
                <a:gd name="connsiteY13" fmla="*/ 944170 h 2310347"/>
                <a:gd name="connsiteX14" fmla="*/ 711016 w 1426650"/>
                <a:gd name="connsiteY14" fmla="*/ 569620 h 2310347"/>
                <a:gd name="connsiteX15" fmla="*/ 729319 w 1426650"/>
                <a:gd name="connsiteY15" fmla="*/ 957827 h 2310347"/>
                <a:gd name="connsiteX16" fmla="*/ 543268 w 1426650"/>
                <a:gd name="connsiteY16" fmla="*/ 8 h 2310347"/>
                <a:gd name="connsiteX17" fmla="*/ 473286 w 1426650"/>
                <a:gd name="connsiteY17" fmla="*/ 1312127 h 2310347"/>
                <a:gd name="connsiteX18" fmla="*/ 338442 w 1426650"/>
                <a:gd name="connsiteY18" fmla="*/ 1258222 h 2310347"/>
                <a:gd name="connsiteX19" fmla="*/ 719 w 1426650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711016 w 1422362"/>
                <a:gd name="connsiteY14" fmla="*/ 569620 h 2310347"/>
                <a:gd name="connsiteX15" fmla="*/ 729319 w 1422362"/>
                <a:gd name="connsiteY15" fmla="*/ 957827 h 2310347"/>
                <a:gd name="connsiteX16" fmla="*/ 543268 w 1422362"/>
                <a:gd name="connsiteY16" fmla="*/ 8 h 2310347"/>
                <a:gd name="connsiteX17" fmla="*/ 473286 w 1422362"/>
                <a:gd name="connsiteY17" fmla="*/ 1312127 h 2310347"/>
                <a:gd name="connsiteX18" fmla="*/ 338442 w 1422362"/>
                <a:gd name="connsiteY18" fmla="*/ 1258222 h 2310347"/>
                <a:gd name="connsiteX19" fmla="*/ 719 w 1422362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5260 h 2378062"/>
                <a:gd name="connsiteX1" fmla="*/ 140932 w 1422362"/>
                <a:gd name="connsiteY1" fmla="*/ 1421034 h 2378062"/>
                <a:gd name="connsiteX2" fmla="*/ 309182 w 1422362"/>
                <a:gd name="connsiteY2" fmla="*/ 1779479 h 2378062"/>
                <a:gd name="connsiteX3" fmla="*/ 548773 w 1422362"/>
                <a:gd name="connsiteY3" fmla="*/ 2004053 h 2378062"/>
                <a:gd name="connsiteX4" fmla="*/ 582370 w 1422362"/>
                <a:gd name="connsiteY4" fmla="*/ 2364947 h 2378062"/>
                <a:gd name="connsiteX5" fmla="*/ 1253027 w 1422362"/>
                <a:gd name="connsiteY5" fmla="*/ 2378062 h 2378062"/>
                <a:gd name="connsiteX6" fmla="*/ 1262460 w 1422362"/>
                <a:gd name="connsiteY6" fmla="*/ 2054789 h 2378062"/>
                <a:gd name="connsiteX7" fmla="*/ 1421092 w 1422362"/>
                <a:gd name="connsiteY7" fmla="*/ 1194263 h 2378062"/>
                <a:gd name="connsiteX8" fmla="*/ 1369124 w 1422362"/>
                <a:gd name="connsiteY8" fmla="*/ 768467 h 2378062"/>
                <a:gd name="connsiteX9" fmla="*/ 1176719 w 1422362"/>
                <a:gd name="connsiteY9" fmla="*/ 736798 h 2378062"/>
                <a:gd name="connsiteX10" fmla="*/ 1168953 w 1422362"/>
                <a:gd name="connsiteY10" fmla="*/ 1035777 h 2378062"/>
                <a:gd name="connsiteX11" fmla="*/ 1156855 w 1422362"/>
                <a:gd name="connsiteY11" fmla="*/ 725048 h 2378062"/>
                <a:gd name="connsiteX12" fmla="*/ 927050 w 1422362"/>
                <a:gd name="connsiteY12" fmla="*/ 682671 h 2378062"/>
                <a:gd name="connsiteX13" fmla="*/ 957315 w 1422362"/>
                <a:gd name="connsiteY13" fmla="*/ 1011885 h 2378062"/>
                <a:gd name="connsiteX14" fmla="*/ 905990 w 1422362"/>
                <a:gd name="connsiteY14" fmla="*/ 681629 h 2378062"/>
                <a:gd name="connsiteX15" fmla="*/ 711016 w 1422362"/>
                <a:gd name="connsiteY15" fmla="*/ 637335 h 2378062"/>
                <a:gd name="connsiteX16" fmla="*/ 729319 w 1422362"/>
                <a:gd name="connsiteY16" fmla="*/ 1025542 h 2378062"/>
                <a:gd name="connsiteX17" fmla="*/ 543268 w 1422362"/>
                <a:gd name="connsiteY17" fmla="*/ 67723 h 2378062"/>
                <a:gd name="connsiteX18" fmla="*/ 471802 w 1422362"/>
                <a:gd name="connsiteY18" fmla="*/ 213672 h 2378062"/>
                <a:gd name="connsiteX19" fmla="*/ 473286 w 1422362"/>
                <a:gd name="connsiteY19" fmla="*/ 1379842 h 2378062"/>
                <a:gd name="connsiteX20" fmla="*/ 338442 w 1422362"/>
                <a:gd name="connsiteY20" fmla="*/ 1325937 h 2378062"/>
                <a:gd name="connsiteX21" fmla="*/ 719 w 1422362"/>
                <a:gd name="connsiteY21" fmla="*/ 1025260 h 2378062"/>
                <a:gd name="connsiteX0" fmla="*/ 719 w 1422362"/>
                <a:gd name="connsiteY0" fmla="*/ 1011512 h 2364314"/>
                <a:gd name="connsiteX1" fmla="*/ 140932 w 1422362"/>
                <a:gd name="connsiteY1" fmla="*/ 1407286 h 2364314"/>
                <a:gd name="connsiteX2" fmla="*/ 309182 w 1422362"/>
                <a:gd name="connsiteY2" fmla="*/ 1765731 h 2364314"/>
                <a:gd name="connsiteX3" fmla="*/ 548773 w 1422362"/>
                <a:gd name="connsiteY3" fmla="*/ 1990305 h 2364314"/>
                <a:gd name="connsiteX4" fmla="*/ 582370 w 1422362"/>
                <a:gd name="connsiteY4" fmla="*/ 2351199 h 2364314"/>
                <a:gd name="connsiteX5" fmla="*/ 1253027 w 1422362"/>
                <a:gd name="connsiteY5" fmla="*/ 2364314 h 2364314"/>
                <a:gd name="connsiteX6" fmla="*/ 1262460 w 1422362"/>
                <a:gd name="connsiteY6" fmla="*/ 2041041 h 2364314"/>
                <a:gd name="connsiteX7" fmla="*/ 1421092 w 1422362"/>
                <a:gd name="connsiteY7" fmla="*/ 1180515 h 2364314"/>
                <a:gd name="connsiteX8" fmla="*/ 1369124 w 1422362"/>
                <a:gd name="connsiteY8" fmla="*/ 754719 h 2364314"/>
                <a:gd name="connsiteX9" fmla="*/ 1176719 w 1422362"/>
                <a:gd name="connsiteY9" fmla="*/ 723050 h 2364314"/>
                <a:gd name="connsiteX10" fmla="*/ 1168953 w 1422362"/>
                <a:gd name="connsiteY10" fmla="*/ 1022029 h 2364314"/>
                <a:gd name="connsiteX11" fmla="*/ 1156855 w 1422362"/>
                <a:gd name="connsiteY11" fmla="*/ 711300 h 2364314"/>
                <a:gd name="connsiteX12" fmla="*/ 927050 w 1422362"/>
                <a:gd name="connsiteY12" fmla="*/ 668923 h 2364314"/>
                <a:gd name="connsiteX13" fmla="*/ 957315 w 1422362"/>
                <a:gd name="connsiteY13" fmla="*/ 998137 h 2364314"/>
                <a:gd name="connsiteX14" fmla="*/ 905990 w 1422362"/>
                <a:gd name="connsiteY14" fmla="*/ 667881 h 2364314"/>
                <a:gd name="connsiteX15" fmla="*/ 711016 w 1422362"/>
                <a:gd name="connsiteY15" fmla="*/ 623587 h 2364314"/>
                <a:gd name="connsiteX16" fmla="*/ 729319 w 1422362"/>
                <a:gd name="connsiteY16" fmla="*/ 1011794 h 2364314"/>
                <a:gd name="connsiteX17" fmla="*/ 630106 w 1422362"/>
                <a:gd name="connsiteY17" fmla="*/ 73272 h 2364314"/>
                <a:gd name="connsiteX18" fmla="*/ 471802 w 1422362"/>
                <a:gd name="connsiteY18" fmla="*/ 199924 h 2364314"/>
                <a:gd name="connsiteX19" fmla="*/ 473286 w 1422362"/>
                <a:gd name="connsiteY19" fmla="*/ 1366094 h 2364314"/>
                <a:gd name="connsiteX20" fmla="*/ 338442 w 1422362"/>
                <a:gd name="connsiteY20" fmla="*/ 1312189 h 2364314"/>
                <a:gd name="connsiteX21" fmla="*/ 719 w 1422362"/>
                <a:gd name="connsiteY21" fmla="*/ 1011512 h 2364314"/>
                <a:gd name="connsiteX0" fmla="*/ 719 w 1422362"/>
                <a:gd name="connsiteY0" fmla="*/ 938672 h 2291474"/>
                <a:gd name="connsiteX1" fmla="*/ 140932 w 1422362"/>
                <a:gd name="connsiteY1" fmla="*/ 1334446 h 2291474"/>
                <a:gd name="connsiteX2" fmla="*/ 309182 w 1422362"/>
                <a:gd name="connsiteY2" fmla="*/ 1692891 h 2291474"/>
                <a:gd name="connsiteX3" fmla="*/ 548773 w 1422362"/>
                <a:gd name="connsiteY3" fmla="*/ 1917465 h 2291474"/>
                <a:gd name="connsiteX4" fmla="*/ 582370 w 1422362"/>
                <a:gd name="connsiteY4" fmla="*/ 2278359 h 2291474"/>
                <a:gd name="connsiteX5" fmla="*/ 1253027 w 1422362"/>
                <a:gd name="connsiteY5" fmla="*/ 2291474 h 2291474"/>
                <a:gd name="connsiteX6" fmla="*/ 1262460 w 1422362"/>
                <a:gd name="connsiteY6" fmla="*/ 1968201 h 2291474"/>
                <a:gd name="connsiteX7" fmla="*/ 1421092 w 1422362"/>
                <a:gd name="connsiteY7" fmla="*/ 1107675 h 2291474"/>
                <a:gd name="connsiteX8" fmla="*/ 1369124 w 1422362"/>
                <a:gd name="connsiteY8" fmla="*/ 681879 h 2291474"/>
                <a:gd name="connsiteX9" fmla="*/ 1176719 w 1422362"/>
                <a:gd name="connsiteY9" fmla="*/ 650210 h 2291474"/>
                <a:gd name="connsiteX10" fmla="*/ 1168953 w 1422362"/>
                <a:gd name="connsiteY10" fmla="*/ 949189 h 2291474"/>
                <a:gd name="connsiteX11" fmla="*/ 1156855 w 1422362"/>
                <a:gd name="connsiteY11" fmla="*/ 638460 h 2291474"/>
                <a:gd name="connsiteX12" fmla="*/ 927050 w 1422362"/>
                <a:gd name="connsiteY12" fmla="*/ 596083 h 2291474"/>
                <a:gd name="connsiteX13" fmla="*/ 957315 w 1422362"/>
                <a:gd name="connsiteY13" fmla="*/ 925297 h 2291474"/>
                <a:gd name="connsiteX14" fmla="*/ 905990 w 1422362"/>
                <a:gd name="connsiteY14" fmla="*/ 595041 h 2291474"/>
                <a:gd name="connsiteX15" fmla="*/ 711016 w 1422362"/>
                <a:gd name="connsiteY15" fmla="*/ 550747 h 2291474"/>
                <a:gd name="connsiteX16" fmla="*/ 729319 w 1422362"/>
                <a:gd name="connsiteY16" fmla="*/ 938954 h 2291474"/>
                <a:gd name="connsiteX17" fmla="*/ 673525 w 1422362"/>
                <a:gd name="connsiteY17" fmla="*/ 130688 h 2291474"/>
                <a:gd name="connsiteX18" fmla="*/ 471802 w 1422362"/>
                <a:gd name="connsiteY18" fmla="*/ 127084 h 2291474"/>
                <a:gd name="connsiteX19" fmla="*/ 473286 w 1422362"/>
                <a:gd name="connsiteY19" fmla="*/ 1293254 h 2291474"/>
                <a:gd name="connsiteX20" fmla="*/ 338442 w 1422362"/>
                <a:gd name="connsiteY20" fmla="*/ 1239349 h 2291474"/>
                <a:gd name="connsiteX21" fmla="*/ 719 w 1422362"/>
                <a:gd name="connsiteY21" fmla="*/ 938672 h 2291474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14198 h 2267000"/>
                <a:gd name="connsiteX1" fmla="*/ 140932 w 1422362"/>
                <a:gd name="connsiteY1" fmla="*/ 1309972 h 2267000"/>
                <a:gd name="connsiteX2" fmla="*/ 309182 w 1422362"/>
                <a:gd name="connsiteY2" fmla="*/ 1668417 h 2267000"/>
                <a:gd name="connsiteX3" fmla="*/ 548773 w 1422362"/>
                <a:gd name="connsiteY3" fmla="*/ 1892991 h 2267000"/>
                <a:gd name="connsiteX4" fmla="*/ 582370 w 1422362"/>
                <a:gd name="connsiteY4" fmla="*/ 2253885 h 2267000"/>
                <a:gd name="connsiteX5" fmla="*/ 1253027 w 1422362"/>
                <a:gd name="connsiteY5" fmla="*/ 2267000 h 2267000"/>
                <a:gd name="connsiteX6" fmla="*/ 1262460 w 1422362"/>
                <a:gd name="connsiteY6" fmla="*/ 1943727 h 2267000"/>
                <a:gd name="connsiteX7" fmla="*/ 1421092 w 1422362"/>
                <a:gd name="connsiteY7" fmla="*/ 1083201 h 2267000"/>
                <a:gd name="connsiteX8" fmla="*/ 1369124 w 1422362"/>
                <a:gd name="connsiteY8" fmla="*/ 657405 h 2267000"/>
                <a:gd name="connsiteX9" fmla="*/ 1176719 w 1422362"/>
                <a:gd name="connsiteY9" fmla="*/ 625736 h 2267000"/>
                <a:gd name="connsiteX10" fmla="*/ 1168953 w 1422362"/>
                <a:gd name="connsiteY10" fmla="*/ 924715 h 2267000"/>
                <a:gd name="connsiteX11" fmla="*/ 1156855 w 1422362"/>
                <a:gd name="connsiteY11" fmla="*/ 613986 h 2267000"/>
                <a:gd name="connsiteX12" fmla="*/ 927050 w 1422362"/>
                <a:gd name="connsiteY12" fmla="*/ 571609 h 2267000"/>
                <a:gd name="connsiteX13" fmla="*/ 957315 w 1422362"/>
                <a:gd name="connsiteY13" fmla="*/ 900823 h 2267000"/>
                <a:gd name="connsiteX14" fmla="*/ 905990 w 1422362"/>
                <a:gd name="connsiteY14" fmla="*/ 570567 h 2267000"/>
                <a:gd name="connsiteX15" fmla="*/ 711016 w 1422362"/>
                <a:gd name="connsiteY15" fmla="*/ 526273 h 2267000"/>
                <a:gd name="connsiteX16" fmla="*/ 714846 w 1422362"/>
                <a:gd name="connsiteY16" fmla="*/ 914480 h 2267000"/>
                <a:gd name="connsiteX17" fmla="*/ 673525 w 1422362"/>
                <a:gd name="connsiteY17" fmla="*/ 106214 h 2267000"/>
                <a:gd name="connsiteX18" fmla="*/ 486275 w 1422362"/>
                <a:gd name="connsiteY18" fmla="*/ 174974 h 2267000"/>
                <a:gd name="connsiteX19" fmla="*/ 473286 w 1422362"/>
                <a:gd name="connsiteY19" fmla="*/ 1268780 h 2267000"/>
                <a:gd name="connsiteX20" fmla="*/ 338442 w 1422362"/>
                <a:gd name="connsiteY20" fmla="*/ 1214875 h 2267000"/>
                <a:gd name="connsiteX21" fmla="*/ 719 w 1422362"/>
                <a:gd name="connsiteY21" fmla="*/ 914198 h 2267000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904644 h 2257446"/>
                <a:gd name="connsiteX1" fmla="*/ 140932 w 1422362"/>
                <a:gd name="connsiteY1" fmla="*/ 1300418 h 2257446"/>
                <a:gd name="connsiteX2" fmla="*/ 309182 w 1422362"/>
                <a:gd name="connsiteY2" fmla="*/ 1658863 h 2257446"/>
                <a:gd name="connsiteX3" fmla="*/ 548773 w 1422362"/>
                <a:gd name="connsiteY3" fmla="*/ 1883437 h 2257446"/>
                <a:gd name="connsiteX4" fmla="*/ 582370 w 1422362"/>
                <a:gd name="connsiteY4" fmla="*/ 2244331 h 2257446"/>
                <a:gd name="connsiteX5" fmla="*/ 1253027 w 1422362"/>
                <a:gd name="connsiteY5" fmla="*/ 2257446 h 2257446"/>
                <a:gd name="connsiteX6" fmla="*/ 1262460 w 1422362"/>
                <a:gd name="connsiteY6" fmla="*/ 1934173 h 2257446"/>
                <a:gd name="connsiteX7" fmla="*/ 1421092 w 1422362"/>
                <a:gd name="connsiteY7" fmla="*/ 1073647 h 2257446"/>
                <a:gd name="connsiteX8" fmla="*/ 1369124 w 1422362"/>
                <a:gd name="connsiteY8" fmla="*/ 647851 h 2257446"/>
                <a:gd name="connsiteX9" fmla="*/ 1176719 w 1422362"/>
                <a:gd name="connsiteY9" fmla="*/ 616182 h 2257446"/>
                <a:gd name="connsiteX10" fmla="*/ 1168953 w 1422362"/>
                <a:gd name="connsiteY10" fmla="*/ 915161 h 2257446"/>
                <a:gd name="connsiteX11" fmla="*/ 1156855 w 1422362"/>
                <a:gd name="connsiteY11" fmla="*/ 604432 h 2257446"/>
                <a:gd name="connsiteX12" fmla="*/ 927050 w 1422362"/>
                <a:gd name="connsiteY12" fmla="*/ 562055 h 2257446"/>
                <a:gd name="connsiteX13" fmla="*/ 957315 w 1422362"/>
                <a:gd name="connsiteY13" fmla="*/ 891269 h 2257446"/>
                <a:gd name="connsiteX14" fmla="*/ 905990 w 1422362"/>
                <a:gd name="connsiteY14" fmla="*/ 561013 h 2257446"/>
                <a:gd name="connsiteX15" fmla="*/ 711016 w 1422362"/>
                <a:gd name="connsiteY15" fmla="*/ 516719 h 2257446"/>
                <a:gd name="connsiteX16" fmla="*/ 714846 w 1422362"/>
                <a:gd name="connsiteY16" fmla="*/ 904926 h 2257446"/>
                <a:gd name="connsiteX17" fmla="*/ 683174 w 1422362"/>
                <a:gd name="connsiteY17" fmla="*/ 125606 h 2257446"/>
                <a:gd name="connsiteX18" fmla="*/ 486275 w 1422362"/>
                <a:gd name="connsiteY18" fmla="*/ 165420 h 2257446"/>
                <a:gd name="connsiteX19" fmla="*/ 473286 w 1422362"/>
                <a:gd name="connsiteY19" fmla="*/ 1259226 h 2257446"/>
                <a:gd name="connsiteX20" fmla="*/ 338442 w 1422362"/>
                <a:gd name="connsiteY20" fmla="*/ 1205321 h 2257446"/>
                <a:gd name="connsiteX21" fmla="*/ 719 w 1422362"/>
                <a:gd name="connsiteY21" fmla="*/ 904644 h 2257446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73286 w 1422362"/>
                <a:gd name="connsiteY19" fmla="*/ 1255537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0 w 1494007"/>
                <a:gd name="connsiteY0" fmla="*/ 886482 h 2253757"/>
                <a:gd name="connsiteX1" fmla="*/ 212577 w 1494007"/>
                <a:gd name="connsiteY1" fmla="*/ 1296729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115210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147622"/>
                <a:gd name="connsiteX1" fmla="*/ 202929 w 1494007"/>
                <a:gd name="connsiteY1" fmla="*/ 1320850 h 2147622"/>
                <a:gd name="connsiteX2" fmla="*/ 438719 w 1494007"/>
                <a:gd name="connsiteY2" fmla="*/ 1655174 h 2147622"/>
                <a:gd name="connsiteX3" fmla="*/ 620418 w 1494007"/>
                <a:gd name="connsiteY3" fmla="*/ 1879748 h 2147622"/>
                <a:gd name="connsiteX4" fmla="*/ 654015 w 1494007"/>
                <a:gd name="connsiteY4" fmla="*/ 2115210 h 2147622"/>
                <a:gd name="connsiteX5" fmla="*/ 1339145 w 1494007"/>
                <a:gd name="connsiteY5" fmla="*/ 2147622 h 2147622"/>
                <a:gd name="connsiteX6" fmla="*/ 1334105 w 1494007"/>
                <a:gd name="connsiteY6" fmla="*/ 1930484 h 2147622"/>
                <a:gd name="connsiteX7" fmla="*/ 1492737 w 1494007"/>
                <a:gd name="connsiteY7" fmla="*/ 1069958 h 2147622"/>
                <a:gd name="connsiteX8" fmla="*/ 1440769 w 1494007"/>
                <a:gd name="connsiteY8" fmla="*/ 644162 h 2147622"/>
                <a:gd name="connsiteX9" fmla="*/ 1248364 w 1494007"/>
                <a:gd name="connsiteY9" fmla="*/ 612493 h 2147622"/>
                <a:gd name="connsiteX10" fmla="*/ 1240598 w 1494007"/>
                <a:gd name="connsiteY10" fmla="*/ 911472 h 2147622"/>
                <a:gd name="connsiteX11" fmla="*/ 1228500 w 1494007"/>
                <a:gd name="connsiteY11" fmla="*/ 600743 h 2147622"/>
                <a:gd name="connsiteX12" fmla="*/ 998695 w 1494007"/>
                <a:gd name="connsiteY12" fmla="*/ 558366 h 2147622"/>
                <a:gd name="connsiteX13" fmla="*/ 1028960 w 1494007"/>
                <a:gd name="connsiteY13" fmla="*/ 887580 h 2147622"/>
                <a:gd name="connsiteX14" fmla="*/ 977635 w 1494007"/>
                <a:gd name="connsiteY14" fmla="*/ 557324 h 2147622"/>
                <a:gd name="connsiteX15" fmla="*/ 782661 w 1494007"/>
                <a:gd name="connsiteY15" fmla="*/ 513030 h 2147622"/>
                <a:gd name="connsiteX16" fmla="*/ 786491 w 1494007"/>
                <a:gd name="connsiteY16" fmla="*/ 901237 h 2147622"/>
                <a:gd name="connsiteX17" fmla="*/ 754819 w 1494007"/>
                <a:gd name="connsiteY17" fmla="*/ 121917 h 2147622"/>
                <a:gd name="connsiteX18" fmla="*/ 557920 w 1494007"/>
                <a:gd name="connsiteY18" fmla="*/ 161731 h 2147622"/>
                <a:gd name="connsiteX19" fmla="*/ 535282 w 1494007"/>
                <a:gd name="connsiteY19" fmla="*/ 1183173 h 2147622"/>
                <a:gd name="connsiteX20" fmla="*/ 376317 w 1494007"/>
                <a:gd name="connsiteY20" fmla="*/ 1148565 h 2147622"/>
                <a:gd name="connsiteX21" fmla="*/ 0 w 1494007"/>
                <a:gd name="connsiteY21" fmla="*/ 886482 h 2147622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33149"/>
                <a:gd name="connsiteX1" fmla="*/ 227051 w 1518129"/>
                <a:gd name="connsiteY1" fmla="*/ 1320850 h 2133149"/>
                <a:gd name="connsiteX2" fmla="*/ 462841 w 1518129"/>
                <a:gd name="connsiteY2" fmla="*/ 1655174 h 2133149"/>
                <a:gd name="connsiteX3" fmla="*/ 644540 w 1518129"/>
                <a:gd name="connsiteY3" fmla="*/ 1879748 h 2133149"/>
                <a:gd name="connsiteX4" fmla="*/ 678137 w 1518129"/>
                <a:gd name="connsiteY4" fmla="*/ 2115210 h 2133149"/>
                <a:gd name="connsiteX5" fmla="*/ 1348794 w 1518129"/>
                <a:gd name="connsiteY5" fmla="*/ 2133149 h 2133149"/>
                <a:gd name="connsiteX6" fmla="*/ 1358227 w 1518129"/>
                <a:gd name="connsiteY6" fmla="*/ 1930484 h 2133149"/>
                <a:gd name="connsiteX7" fmla="*/ 1516859 w 1518129"/>
                <a:gd name="connsiteY7" fmla="*/ 1069958 h 2133149"/>
                <a:gd name="connsiteX8" fmla="*/ 1464891 w 1518129"/>
                <a:gd name="connsiteY8" fmla="*/ 644162 h 2133149"/>
                <a:gd name="connsiteX9" fmla="*/ 1272486 w 1518129"/>
                <a:gd name="connsiteY9" fmla="*/ 612493 h 2133149"/>
                <a:gd name="connsiteX10" fmla="*/ 1264720 w 1518129"/>
                <a:gd name="connsiteY10" fmla="*/ 911472 h 2133149"/>
                <a:gd name="connsiteX11" fmla="*/ 1252622 w 1518129"/>
                <a:gd name="connsiteY11" fmla="*/ 600743 h 2133149"/>
                <a:gd name="connsiteX12" fmla="*/ 1022817 w 1518129"/>
                <a:gd name="connsiteY12" fmla="*/ 558366 h 2133149"/>
                <a:gd name="connsiteX13" fmla="*/ 1053082 w 1518129"/>
                <a:gd name="connsiteY13" fmla="*/ 887580 h 2133149"/>
                <a:gd name="connsiteX14" fmla="*/ 1001757 w 1518129"/>
                <a:gd name="connsiteY14" fmla="*/ 557324 h 2133149"/>
                <a:gd name="connsiteX15" fmla="*/ 806783 w 1518129"/>
                <a:gd name="connsiteY15" fmla="*/ 513030 h 2133149"/>
                <a:gd name="connsiteX16" fmla="*/ 810613 w 1518129"/>
                <a:gd name="connsiteY16" fmla="*/ 901237 h 2133149"/>
                <a:gd name="connsiteX17" fmla="*/ 778941 w 1518129"/>
                <a:gd name="connsiteY17" fmla="*/ 121917 h 2133149"/>
                <a:gd name="connsiteX18" fmla="*/ 582042 w 1518129"/>
                <a:gd name="connsiteY18" fmla="*/ 161731 h 2133149"/>
                <a:gd name="connsiteX19" fmla="*/ 554580 w 1518129"/>
                <a:gd name="connsiteY19" fmla="*/ 1197645 h 2133149"/>
                <a:gd name="connsiteX20" fmla="*/ 419736 w 1518129"/>
                <a:gd name="connsiteY20" fmla="*/ 1153389 h 2133149"/>
                <a:gd name="connsiteX21" fmla="*/ 0 w 1518129"/>
                <a:gd name="connsiteY21" fmla="*/ 891306 h 2133149"/>
                <a:gd name="connsiteX0" fmla="*/ 0 w 1518129"/>
                <a:gd name="connsiteY0" fmla="*/ 891306 h 2115210"/>
                <a:gd name="connsiteX1" fmla="*/ 227051 w 1518129"/>
                <a:gd name="connsiteY1" fmla="*/ 1320850 h 2115210"/>
                <a:gd name="connsiteX2" fmla="*/ 462841 w 1518129"/>
                <a:gd name="connsiteY2" fmla="*/ 1655174 h 2115210"/>
                <a:gd name="connsiteX3" fmla="*/ 644540 w 1518129"/>
                <a:gd name="connsiteY3" fmla="*/ 1879748 h 2115210"/>
                <a:gd name="connsiteX4" fmla="*/ 678137 w 1518129"/>
                <a:gd name="connsiteY4" fmla="*/ 2115210 h 2115210"/>
                <a:gd name="connsiteX5" fmla="*/ 1339145 w 1518129"/>
                <a:gd name="connsiteY5" fmla="*/ 2113852 h 2115210"/>
                <a:gd name="connsiteX6" fmla="*/ 1358227 w 1518129"/>
                <a:gd name="connsiteY6" fmla="*/ 1930484 h 2115210"/>
                <a:gd name="connsiteX7" fmla="*/ 1516859 w 1518129"/>
                <a:gd name="connsiteY7" fmla="*/ 1069958 h 2115210"/>
                <a:gd name="connsiteX8" fmla="*/ 1464891 w 1518129"/>
                <a:gd name="connsiteY8" fmla="*/ 644162 h 2115210"/>
                <a:gd name="connsiteX9" fmla="*/ 1272486 w 1518129"/>
                <a:gd name="connsiteY9" fmla="*/ 612493 h 2115210"/>
                <a:gd name="connsiteX10" fmla="*/ 1264720 w 1518129"/>
                <a:gd name="connsiteY10" fmla="*/ 911472 h 2115210"/>
                <a:gd name="connsiteX11" fmla="*/ 1252622 w 1518129"/>
                <a:gd name="connsiteY11" fmla="*/ 600743 h 2115210"/>
                <a:gd name="connsiteX12" fmla="*/ 1022817 w 1518129"/>
                <a:gd name="connsiteY12" fmla="*/ 558366 h 2115210"/>
                <a:gd name="connsiteX13" fmla="*/ 1053082 w 1518129"/>
                <a:gd name="connsiteY13" fmla="*/ 887580 h 2115210"/>
                <a:gd name="connsiteX14" fmla="*/ 1001757 w 1518129"/>
                <a:gd name="connsiteY14" fmla="*/ 557324 h 2115210"/>
                <a:gd name="connsiteX15" fmla="*/ 806783 w 1518129"/>
                <a:gd name="connsiteY15" fmla="*/ 513030 h 2115210"/>
                <a:gd name="connsiteX16" fmla="*/ 810613 w 1518129"/>
                <a:gd name="connsiteY16" fmla="*/ 901237 h 2115210"/>
                <a:gd name="connsiteX17" fmla="*/ 778941 w 1518129"/>
                <a:gd name="connsiteY17" fmla="*/ 121917 h 2115210"/>
                <a:gd name="connsiteX18" fmla="*/ 582042 w 1518129"/>
                <a:gd name="connsiteY18" fmla="*/ 161731 h 2115210"/>
                <a:gd name="connsiteX19" fmla="*/ 554580 w 1518129"/>
                <a:gd name="connsiteY19" fmla="*/ 1197645 h 2115210"/>
                <a:gd name="connsiteX20" fmla="*/ 419736 w 1518129"/>
                <a:gd name="connsiteY20" fmla="*/ 1153389 h 2115210"/>
                <a:gd name="connsiteX21" fmla="*/ 0 w 1518129"/>
                <a:gd name="connsiteY21" fmla="*/ 891306 h 2115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18129" h="2115210">
                  <a:moveTo>
                    <a:pt x="0" y="891306"/>
                  </a:moveTo>
                  <a:cubicBezTo>
                    <a:pt x="124742" y="1042097"/>
                    <a:pt x="180313" y="1188925"/>
                    <a:pt x="227051" y="1320850"/>
                  </a:cubicBezTo>
                  <a:cubicBezTo>
                    <a:pt x="283134" y="1440332"/>
                    <a:pt x="360533" y="1506746"/>
                    <a:pt x="462841" y="1655174"/>
                  </a:cubicBezTo>
                  <a:cubicBezTo>
                    <a:pt x="565096" y="1757587"/>
                    <a:pt x="604529" y="1837560"/>
                    <a:pt x="644540" y="1879748"/>
                  </a:cubicBezTo>
                  <a:cubicBezTo>
                    <a:pt x="721823" y="1966655"/>
                    <a:pt x="679875" y="2008729"/>
                    <a:pt x="678137" y="2115210"/>
                  </a:cubicBezTo>
                  <a:lnTo>
                    <a:pt x="1339145" y="2113852"/>
                  </a:lnTo>
                  <a:cubicBezTo>
                    <a:pt x="1324322" y="2047548"/>
                    <a:pt x="1303318" y="2034201"/>
                    <a:pt x="1358227" y="1930484"/>
                  </a:cubicBezTo>
                  <a:cubicBezTo>
                    <a:pt x="1521981" y="1634855"/>
                    <a:pt x="1516858" y="1179685"/>
                    <a:pt x="1516859" y="1069958"/>
                  </a:cubicBezTo>
                  <a:cubicBezTo>
                    <a:pt x="1522576" y="857179"/>
                    <a:pt x="1509640" y="720406"/>
                    <a:pt x="1464891" y="644162"/>
                  </a:cubicBezTo>
                  <a:cubicBezTo>
                    <a:pt x="1396021" y="572742"/>
                    <a:pt x="1370976" y="579197"/>
                    <a:pt x="1272486" y="612493"/>
                  </a:cubicBezTo>
                  <a:cubicBezTo>
                    <a:pt x="1306205" y="707004"/>
                    <a:pt x="1275123" y="829781"/>
                    <a:pt x="1264720" y="911472"/>
                  </a:cubicBezTo>
                  <a:cubicBezTo>
                    <a:pt x="1250153" y="907906"/>
                    <a:pt x="1292939" y="659594"/>
                    <a:pt x="1252622" y="600743"/>
                  </a:cubicBezTo>
                  <a:cubicBezTo>
                    <a:pt x="1202656" y="541892"/>
                    <a:pt x="1107533" y="508148"/>
                    <a:pt x="1022817" y="558366"/>
                  </a:cubicBezTo>
                  <a:cubicBezTo>
                    <a:pt x="1086811" y="668103"/>
                    <a:pt x="1058849" y="793697"/>
                    <a:pt x="1053082" y="887580"/>
                  </a:cubicBezTo>
                  <a:cubicBezTo>
                    <a:pt x="1041532" y="883386"/>
                    <a:pt x="1071753" y="653519"/>
                    <a:pt x="1001757" y="557324"/>
                  </a:cubicBezTo>
                  <a:cubicBezTo>
                    <a:pt x="946234" y="504548"/>
                    <a:pt x="915026" y="504758"/>
                    <a:pt x="806783" y="513030"/>
                  </a:cubicBezTo>
                  <a:cubicBezTo>
                    <a:pt x="816055" y="653003"/>
                    <a:pt x="822837" y="732256"/>
                    <a:pt x="810613" y="901237"/>
                  </a:cubicBezTo>
                  <a:cubicBezTo>
                    <a:pt x="782414" y="451352"/>
                    <a:pt x="784675" y="276900"/>
                    <a:pt x="778941" y="121917"/>
                  </a:cubicBezTo>
                  <a:cubicBezTo>
                    <a:pt x="774616" y="-32693"/>
                    <a:pt x="569584" y="-61779"/>
                    <a:pt x="582042" y="161731"/>
                  </a:cubicBezTo>
                  <a:cubicBezTo>
                    <a:pt x="570378" y="380417"/>
                    <a:pt x="623442" y="1132875"/>
                    <a:pt x="554580" y="1197645"/>
                  </a:cubicBezTo>
                  <a:cubicBezTo>
                    <a:pt x="495024" y="1230412"/>
                    <a:pt x="496393" y="1222363"/>
                    <a:pt x="419736" y="1153389"/>
                  </a:cubicBezTo>
                  <a:cubicBezTo>
                    <a:pt x="331744" y="1046414"/>
                    <a:pt x="197603" y="767201"/>
                    <a:pt x="0" y="89130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86237614-27E4-4E44-AB53-441F724A66AE}"/>
                </a:ext>
              </a:extLst>
            </p:cNvPr>
            <p:cNvGrpSpPr/>
            <p:nvPr/>
          </p:nvGrpSpPr>
          <p:grpSpPr>
            <a:xfrm rot="5400000">
              <a:off x="-91119" y="4126341"/>
              <a:ext cx="1048447" cy="872955"/>
              <a:chOff x="967066" y="4263648"/>
              <a:chExt cx="670418" cy="1251022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8683E0C-15A4-46D0-831E-ED181CF631FA}"/>
                  </a:ext>
                </a:extLst>
              </p:cNvPr>
              <p:cNvSpPr/>
              <p:nvPr/>
            </p:nvSpPr>
            <p:spPr>
              <a:xfrm rot="16200000">
                <a:off x="1080146" y="4196080"/>
                <a:ext cx="457516" cy="59265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E9E7157D-D83F-4008-BAFC-FA76DE72D77D}"/>
                  </a:ext>
                </a:extLst>
              </p:cNvPr>
              <p:cNvSpPr/>
              <p:nvPr/>
            </p:nvSpPr>
            <p:spPr>
              <a:xfrm rot="16200000">
                <a:off x="858794" y="4735980"/>
                <a:ext cx="886962" cy="670418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</p:grpSp>
      </p:grpSp>
      <p:pic>
        <p:nvPicPr>
          <p:cNvPr id="7170" name="Picture 2" descr="Image result for pie plot in matplotli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5147" y="585989"/>
            <a:ext cx="6903077" cy="5177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8173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184856" y="347730"/>
            <a:ext cx="10753859" cy="965915"/>
          </a:xfrm>
        </p:spPr>
        <p:txBody>
          <a:bodyPr/>
          <a:lstStyle/>
          <a:p>
            <a:pPr algn="just"/>
            <a:r>
              <a:rPr lang="en-IN" sz="2800" dirty="0" smtClean="0"/>
              <a:t>Hexbin Plot</a:t>
            </a:r>
            <a:endParaRPr lang="en-US" sz="28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9A2186A-C326-48DC-8E09-0BB48FF9D3DE}"/>
              </a:ext>
            </a:extLst>
          </p:cNvPr>
          <p:cNvGrpSpPr/>
          <p:nvPr/>
        </p:nvGrpSpPr>
        <p:grpSpPr>
          <a:xfrm>
            <a:off x="227697" y="347730"/>
            <a:ext cx="648068" cy="476518"/>
            <a:chOff x="-3373" y="3444677"/>
            <a:chExt cx="3155739" cy="1643520"/>
          </a:xfrm>
        </p:grpSpPr>
        <p:sp>
          <p:nvSpPr>
            <p:cNvPr id="4" name="Freeform 61">
              <a:extLst>
                <a:ext uri="{FF2B5EF4-FFF2-40B4-BE49-F238E27FC236}">
                  <a16:creationId xmlns:a16="http://schemas.microsoft.com/office/drawing/2014/main" id="{B69C1344-DA27-4625-A365-74DC77A0B525}"/>
                </a:ext>
              </a:extLst>
            </p:cNvPr>
            <p:cNvSpPr/>
            <p:nvPr/>
          </p:nvSpPr>
          <p:spPr>
            <a:xfrm rot="5400000">
              <a:off x="1185646" y="3121477"/>
              <a:ext cx="1643520" cy="2289920"/>
            </a:xfrm>
            <a:custGeom>
              <a:avLst/>
              <a:gdLst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31366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90042 w 1404608"/>
                <a:gd name="connsiteY10" fmla="*/ 599846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702259 w 1404608"/>
                <a:gd name="connsiteY12" fmla="*/ 629107 h 2070201"/>
                <a:gd name="connsiteX13" fmla="*/ 526694 w 1404608"/>
                <a:gd name="connsiteY13" fmla="*/ 0 h 2070201"/>
                <a:gd name="connsiteX14" fmla="*/ 468172 w 1404608"/>
                <a:gd name="connsiteY14" fmla="*/ 1338681 h 2070201"/>
                <a:gd name="connsiteX15" fmla="*/ 321868 w 1404608"/>
                <a:gd name="connsiteY15" fmla="*/ 1287475 h 2070201"/>
                <a:gd name="connsiteX16" fmla="*/ 0 w 1404608"/>
                <a:gd name="connsiteY16" fmla="*/ 1053388 h 2070201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8942 h 2075755"/>
                <a:gd name="connsiteX1" fmla="*/ 124358 w 1404608"/>
                <a:gd name="connsiteY1" fmla="*/ 1388126 h 2075755"/>
                <a:gd name="connsiteX2" fmla="*/ 292608 w 1404608"/>
                <a:gd name="connsiteY2" fmla="*/ 1746571 h 2075755"/>
                <a:gd name="connsiteX3" fmla="*/ 687628 w 1404608"/>
                <a:gd name="connsiteY3" fmla="*/ 2075755 h 2075755"/>
                <a:gd name="connsiteX4" fmla="*/ 1294790 w 1404608"/>
                <a:gd name="connsiteY4" fmla="*/ 2061125 h 2075755"/>
                <a:gd name="connsiteX5" fmla="*/ 1404518 w 1404608"/>
                <a:gd name="connsiteY5" fmla="*/ 1161355 h 2075755"/>
                <a:gd name="connsiteX6" fmla="*/ 1221638 w 1404608"/>
                <a:gd name="connsiteY6" fmla="*/ 773650 h 2075755"/>
                <a:gd name="connsiteX7" fmla="*/ 1177747 w 1404608"/>
                <a:gd name="connsiteY7" fmla="*/ 971160 h 2075755"/>
                <a:gd name="connsiteX8" fmla="*/ 980236 w 1404608"/>
                <a:gd name="connsiteY8" fmla="*/ 700498 h 2075755"/>
                <a:gd name="connsiteX9" fmla="*/ 921715 w 1404608"/>
                <a:gd name="connsiteY9" fmla="*/ 934584 h 2075755"/>
                <a:gd name="connsiteX10" fmla="*/ 738836 w 1404608"/>
                <a:gd name="connsiteY10" fmla="*/ 598085 h 2075755"/>
                <a:gd name="connsiteX11" fmla="*/ 709574 w 1404608"/>
                <a:gd name="connsiteY11" fmla="*/ 941899 h 2075755"/>
                <a:gd name="connsiteX12" fmla="*/ 526694 w 1404608"/>
                <a:gd name="connsiteY12" fmla="*/ 5554 h 2075755"/>
                <a:gd name="connsiteX13" fmla="*/ 468172 w 1404608"/>
                <a:gd name="connsiteY13" fmla="*/ 1344235 h 2075755"/>
                <a:gd name="connsiteX14" fmla="*/ 321868 w 1404608"/>
                <a:gd name="connsiteY14" fmla="*/ 1293029 h 2075755"/>
                <a:gd name="connsiteX15" fmla="*/ 0 w 1404608"/>
                <a:gd name="connsiteY15" fmla="*/ 1058942 h 2075755"/>
                <a:gd name="connsiteX0" fmla="*/ 0 w 1404608"/>
                <a:gd name="connsiteY0" fmla="*/ 1029958 h 2046771"/>
                <a:gd name="connsiteX1" fmla="*/ 124358 w 1404608"/>
                <a:gd name="connsiteY1" fmla="*/ 1359142 h 2046771"/>
                <a:gd name="connsiteX2" fmla="*/ 292608 w 1404608"/>
                <a:gd name="connsiteY2" fmla="*/ 1717587 h 2046771"/>
                <a:gd name="connsiteX3" fmla="*/ 687628 w 1404608"/>
                <a:gd name="connsiteY3" fmla="*/ 2046771 h 2046771"/>
                <a:gd name="connsiteX4" fmla="*/ 1294790 w 1404608"/>
                <a:gd name="connsiteY4" fmla="*/ 2032141 h 2046771"/>
                <a:gd name="connsiteX5" fmla="*/ 1404518 w 1404608"/>
                <a:gd name="connsiteY5" fmla="*/ 1132371 h 2046771"/>
                <a:gd name="connsiteX6" fmla="*/ 1221638 w 1404608"/>
                <a:gd name="connsiteY6" fmla="*/ 744666 h 2046771"/>
                <a:gd name="connsiteX7" fmla="*/ 1177747 w 1404608"/>
                <a:gd name="connsiteY7" fmla="*/ 942176 h 2046771"/>
                <a:gd name="connsiteX8" fmla="*/ 980236 w 1404608"/>
                <a:gd name="connsiteY8" fmla="*/ 671514 h 2046771"/>
                <a:gd name="connsiteX9" fmla="*/ 921715 w 1404608"/>
                <a:gd name="connsiteY9" fmla="*/ 905600 h 2046771"/>
                <a:gd name="connsiteX10" fmla="*/ 738836 w 1404608"/>
                <a:gd name="connsiteY10" fmla="*/ 569101 h 2046771"/>
                <a:gd name="connsiteX11" fmla="*/ 709574 w 1404608"/>
                <a:gd name="connsiteY11" fmla="*/ 912915 h 2046771"/>
                <a:gd name="connsiteX12" fmla="*/ 526694 w 1404608"/>
                <a:gd name="connsiteY12" fmla="*/ 5831 h 2046771"/>
                <a:gd name="connsiteX13" fmla="*/ 468172 w 1404608"/>
                <a:gd name="connsiteY13" fmla="*/ 1315251 h 2046771"/>
                <a:gd name="connsiteX14" fmla="*/ 321868 w 1404608"/>
                <a:gd name="connsiteY14" fmla="*/ 1264045 h 2046771"/>
                <a:gd name="connsiteX15" fmla="*/ 0 w 1404608"/>
                <a:gd name="connsiteY15" fmla="*/ 1029958 h 2046771"/>
                <a:gd name="connsiteX0" fmla="*/ 0 w 1404608"/>
                <a:gd name="connsiteY0" fmla="*/ 1024127 h 2040940"/>
                <a:gd name="connsiteX1" fmla="*/ 124358 w 1404608"/>
                <a:gd name="connsiteY1" fmla="*/ 1353311 h 2040940"/>
                <a:gd name="connsiteX2" fmla="*/ 292608 w 1404608"/>
                <a:gd name="connsiteY2" fmla="*/ 1711756 h 2040940"/>
                <a:gd name="connsiteX3" fmla="*/ 687628 w 1404608"/>
                <a:gd name="connsiteY3" fmla="*/ 2040940 h 2040940"/>
                <a:gd name="connsiteX4" fmla="*/ 1294790 w 1404608"/>
                <a:gd name="connsiteY4" fmla="*/ 2026310 h 2040940"/>
                <a:gd name="connsiteX5" fmla="*/ 1404518 w 1404608"/>
                <a:gd name="connsiteY5" fmla="*/ 1126540 h 2040940"/>
                <a:gd name="connsiteX6" fmla="*/ 1221638 w 1404608"/>
                <a:gd name="connsiteY6" fmla="*/ 738835 h 2040940"/>
                <a:gd name="connsiteX7" fmla="*/ 1177747 w 1404608"/>
                <a:gd name="connsiteY7" fmla="*/ 936345 h 2040940"/>
                <a:gd name="connsiteX8" fmla="*/ 980236 w 1404608"/>
                <a:gd name="connsiteY8" fmla="*/ 665683 h 2040940"/>
                <a:gd name="connsiteX9" fmla="*/ 921715 w 1404608"/>
                <a:gd name="connsiteY9" fmla="*/ 899769 h 2040940"/>
                <a:gd name="connsiteX10" fmla="*/ 738836 w 1404608"/>
                <a:gd name="connsiteY10" fmla="*/ 563270 h 2040940"/>
                <a:gd name="connsiteX11" fmla="*/ 709574 w 1404608"/>
                <a:gd name="connsiteY11" fmla="*/ 907084 h 2040940"/>
                <a:gd name="connsiteX12" fmla="*/ 526694 w 1404608"/>
                <a:gd name="connsiteY12" fmla="*/ 0 h 2040940"/>
                <a:gd name="connsiteX13" fmla="*/ 468172 w 1404608"/>
                <a:gd name="connsiteY13" fmla="*/ 1309420 h 2040940"/>
                <a:gd name="connsiteX14" fmla="*/ 321868 w 1404608"/>
                <a:gd name="connsiteY14" fmla="*/ 1258214 h 2040940"/>
                <a:gd name="connsiteX15" fmla="*/ 0 w 1404608"/>
                <a:gd name="connsiteY15" fmla="*/ 1024127 h 2040940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370 h 2041183"/>
                <a:gd name="connsiteX1" fmla="*/ 124358 w 1404608"/>
                <a:gd name="connsiteY1" fmla="*/ 1353554 h 2041183"/>
                <a:gd name="connsiteX2" fmla="*/ 292608 w 1404608"/>
                <a:gd name="connsiteY2" fmla="*/ 1711999 h 2041183"/>
                <a:gd name="connsiteX3" fmla="*/ 687628 w 1404608"/>
                <a:gd name="connsiteY3" fmla="*/ 2041183 h 2041183"/>
                <a:gd name="connsiteX4" fmla="*/ 1294790 w 1404608"/>
                <a:gd name="connsiteY4" fmla="*/ 2026553 h 2041183"/>
                <a:gd name="connsiteX5" fmla="*/ 1404518 w 1404608"/>
                <a:gd name="connsiteY5" fmla="*/ 1126783 h 2041183"/>
                <a:gd name="connsiteX6" fmla="*/ 1221638 w 1404608"/>
                <a:gd name="connsiteY6" fmla="*/ 739078 h 2041183"/>
                <a:gd name="connsiteX7" fmla="*/ 1177747 w 1404608"/>
                <a:gd name="connsiteY7" fmla="*/ 936588 h 2041183"/>
                <a:gd name="connsiteX8" fmla="*/ 980236 w 1404608"/>
                <a:gd name="connsiteY8" fmla="*/ 665926 h 2041183"/>
                <a:gd name="connsiteX9" fmla="*/ 921715 w 1404608"/>
                <a:gd name="connsiteY9" fmla="*/ 900012 h 2041183"/>
                <a:gd name="connsiteX10" fmla="*/ 738836 w 1404608"/>
                <a:gd name="connsiteY10" fmla="*/ 563513 h 2041183"/>
                <a:gd name="connsiteX11" fmla="*/ 709574 w 1404608"/>
                <a:gd name="connsiteY11" fmla="*/ 907327 h 2041183"/>
                <a:gd name="connsiteX12" fmla="*/ 526694 w 1404608"/>
                <a:gd name="connsiteY12" fmla="*/ 243 h 2041183"/>
                <a:gd name="connsiteX13" fmla="*/ 468172 w 1404608"/>
                <a:gd name="connsiteY13" fmla="*/ 1309663 h 2041183"/>
                <a:gd name="connsiteX14" fmla="*/ 321868 w 1404608"/>
                <a:gd name="connsiteY14" fmla="*/ 1258457 h 2041183"/>
                <a:gd name="connsiteX15" fmla="*/ 0 w 1404608"/>
                <a:gd name="connsiteY15" fmla="*/ 1024370 h 2041183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55410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36384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52597 w 1421182"/>
                <a:gd name="connsiteY6" fmla="*/ 669316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537 h 2040940"/>
                <a:gd name="connsiteX1" fmla="*/ 140932 w 1421182"/>
                <a:gd name="connsiteY1" fmla="*/ 1353311 h 2040940"/>
                <a:gd name="connsiteX2" fmla="*/ 309182 w 1421182"/>
                <a:gd name="connsiteY2" fmla="*/ 1711756 h 2040940"/>
                <a:gd name="connsiteX3" fmla="*/ 704202 w 1421182"/>
                <a:gd name="connsiteY3" fmla="*/ 2040940 h 2040940"/>
                <a:gd name="connsiteX4" fmla="*/ 1311364 w 1421182"/>
                <a:gd name="connsiteY4" fmla="*/ 2026310 h 2040940"/>
                <a:gd name="connsiteX5" fmla="*/ 1421092 w 1421182"/>
                <a:gd name="connsiteY5" fmla="*/ 1126540 h 2040940"/>
                <a:gd name="connsiteX6" fmla="*/ 1152597 w 1421182"/>
                <a:gd name="connsiteY6" fmla="*/ 669074 h 2040940"/>
                <a:gd name="connsiteX7" fmla="*/ 1168953 w 1421182"/>
                <a:gd name="connsiteY7" fmla="*/ 968054 h 2040940"/>
                <a:gd name="connsiteX8" fmla="*/ 927050 w 1421182"/>
                <a:gd name="connsiteY8" fmla="*/ 614948 h 2040940"/>
                <a:gd name="connsiteX9" fmla="*/ 957315 w 1421182"/>
                <a:gd name="connsiteY9" fmla="*/ 944162 h 2040940"/>
                <a:gd name="connsiteX10" fmla="*/ 711016 w 1421182"/>
                <a:gd name="connsiteY10" fmla="*/ 569612 h 2040940"/>
                <a:gd name="connsiteX11" fmla="*/ 729319 w 1421182"/>
                <a:gd name="connsiteY11" fmla="*/ 957819 h 2040940"/>
                <a:gd name="connsiteX12" fmla="*/ 543268 w 1421182"/>
                <a:gd name="connsiteY12" fmla="*/ 0 h 2040940"/>
                <a:gd name="connsiteX13" fmla="*/ 473286 w 1421182"/>
                <a:gd name="connsiteY13" fmla="*/ 1312119 h 2040940"/>
                <a:gd name="connsiteX14" fmla="*/ 338442 w 1421182"/>
                <a:gd name="connsiteY14" fmla="*/ 1258214 h 2040940"/>
                <a:gd name="connsiteX15" fmla="*/ 719 w 1421182"/>
                <a:gd name="connsiteY15" fmla="*/ 957537 h 2040940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26318"/>
                <a:gd name="connsiteX1" fmla="*/ 140932 w 1421182"/>
                <a:gd name="connsiteY1" fmla="*/ 1353319 h 2026318"/>
                <a:gd name="connsiteX2" fmla="*/ 309182 w 1421182"/>
                <a:gd name="connsiteY2" fmla="*/ 1711764 h 2026318"/>
                <a:gd name="connsiteX3" fmla="*/ 693290 w 1421182"/>
                <a:gd name="connsiteY3" fmla="*/ 2019121 h 2026318"/>
                <a:gd name="connsiteX4" fmla="*/ 1311364 w 1421182"/>
                <a:gd name="connsiteY4" fmla="*/ 2026318 h 2026318"/>
                <a:gd name="connsiteX5" fmla="*/ 1421092 w 1421182"/>
                <a:gd name="connsiteY5" fmla="*/ 1126548 h 2026318"/>
                <a:gd name="connsiteX6" fmla="*/ 1152597 w 1421182"/>
                <a:gd name="connsiteY6" fmla="*/ 669082 h 2026318"/>
                <a:gd name="connsiteX7" fmla="*/ 1168953 w 1421182"/>
                <a:gd name="connsiteY7" fmla="*/ 968062 h 2026318"/>
                <a:gd name="connsiteX8" fmla="*/ 927050 w 1421182"/>
                <a:gd name="connsiteY8" fmla="*/ 614956 h 2026318"/>
                <a:gd name="connsiteX9" fmla="*/ 957315 w 1421182"/>
                <a:gd name="connsiteY9" fmla="*/ 944170 h 2026318"/>
                <a:gd name="connsiteX10" fmla="*/ 711016 w 1421182"/>
                <a:gd name="connsiteY10" fmla="*/ 569620 h 2026318"/>
                <a:gd name="connsiteX11" fmla="*/ 729319 w 1421182"/>
                <a:gd name="connsiteY11" fmla="*/ 957827 h 2026318"/>
                <a:gd name="connsiteX12" fmla="*/ 543268 w 1421182"/>
                <a:gd name="connsiteY12" fmla="*/ 8 h 2026318"/>
                <a:gd name="connsiteX13" fmla="*/ 473286 w 1421182"/>
                <a:gd name="connsiteY13" fmla="*/ 1312127 h 2026318"/>
                <a:gd name="connsiteX14" fmla="*/ 338442 w 1421182"/>
                <a:gd name="connsiteY14" fmla="*/ 1258222 h 2026318"/>
                <a:gd name="connsiteX15" fmla="*/ 719 w 1421182"/>
                <a:gd name="connsiteY15" fmla="*/ 957545 h 2026318"/>
                <a:gd name="connsiteX0" fmla="*/ 719 w 1421182"/>
                <a:gd name="connsiteY0" fmla="*/ 957545 h 2295953"/>
                <a:gd name="connsiteX1" fmla="*/ 140932 w 1421182"/>
                <a:gd name="connsiteY1" fmla="*/ 1353319 h 2295953"/>
                <a:gd name="connsiteX2" fmla="*/ 309182 w 1421182"/>
                <a:gd name="connsiteY2" fmla="*/ 1711764 h 2295953"/>
                <a:gd name="connsiteX3" fmla="*/ 693290 w 1421182"/>
                <a:gd name="connsiteY3" fmla="*/ 2019121 h 2295953"/>
                <a:gd name="connsiteX4" fmla="*/ 722524 w 1421182"/>
                <a:gd name="connsiteY4" fmla="*/ 2295953 h 2295953"/>
                <a:gd name="connsiteX5" fmla="*/ 1311364 w 1421182"/>
                <a:gd name="connsiteY5" fmla="*/ 2026318 h 2295953"/>
                <a:gd name="connsiteX6" fmla="*/ 1421092 w 1421182"/>
                <a:gd name="connsiteY6" fmla="*/ 1126548 h 2295953"/>
                <a:gd name="connsiteX7" fmla="*/ 1152597 w 1421182"/>
                <a:gd name="connsiteY7" fmla="*/ 669082 h 2295953"/>
                <a:gd name="connsiteX8" fmla="*/ 1168953 w 1421182"/>
                <a:gd name="connsiteY8" fmla="*/ 968062 h 2295953"/>
                <a:gd name="connsiteX9" fmla="*/ 927050 w 1421182"/>
                <a:gd name="connsiteY9" fmla="*/ 614956 h 2295953"/>
                <a:gd name="connsiteX10" fmla="*/ 957315 w 1421182"/>
                <a:gd name="connsiteY10" fmla="*/ 944170 h 2295953"/>
                <a:gd name="connsiteX11" fmla="*/ 711016 w 1421182"/>
                <a:gd name="connsiteY11" fmla="*/ 569620 h 2295953"/>
                <a:gd name="connsiteX12" fmla="*/ 729319 w 1421182"/>
                <a:gd name="connsiteY12" fmla="*/ 957827 h 2295953"/>
                <a:gd name="connsiteX13" fmla="*/ 543268 w 1421182"/>
                <a:gd name="connsiteY13" fmla="*/ 8 h 2295953"/>
                <a:gd name="connsiteX14" fmla="*/ 473286 w 1421182"/>
                <a:gd name="connsiteY14" fmla="*/ 1312127 h 2295953"/>
                <a:gd name="connsiteX15" fmla="*/ 338442 w 1421182"/>
                <a:gd name="connsiteY15" fmla="*/ 1258222 h 2295953"/>
                <a:gd name="connsiteX16" fmla="*/ 719 w 1421182"/>
                <a:gd name="connsiteY16" fmla="*/ 957545 h 2295953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93290 w 1421182"/>
                <a:gd name="connsiteY3" fmla="*/ 2019121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26141 w 1421182"/>
                <a:gd name="connsiteY3" fmla="*/ 1985150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4785"/>
                <a:gd name="connsiteX1" fmla="*/ 140932 w 1421182"/>
                <a:gd name="connsiteY1" fmla="*/ 1353319 h 2314785"/>
                <a:gd name="connsiteX2" fmla="*/ 309182 w 1421182"/>
                <a:gd name="connsiteY2" fmla="*/ 1711764 h 2314785"/>
                <a:gd name="connsiteX3" fmla="*/ 626141 w 1421182"/>
                <a:gd name="connsiteY3" fmla="*/ 1985150 h 2314785"/>
                <a:gd name="connsiteX4" fmla="*/ 658780 w 1421182"/>
                <a:gd name="connsiteY4" fmla="*/ 2266927 h 2314785"/>
                <a:gd name="connsiteX5" fmla="*/ 1170733 w 1421182"/>
                <a:gd name="connsiteY5" fmla="*/ 2300858 h 2314785"/>
                <a:gd name="connsiteX6" fmla="*/ 1311364 w 1421182"/>
                <a:gd name="connsiteY6" fmla="*/ 2026318 h 2314785"/>
                <a:gd name="connsiteX7" fmla="*/ 1421092 w 1421182"/>
                <a:gd name="connsiteY7" fmla="*/ 1126548 h 2314785"/>
                <a:gd name="connsiteX8" fmla="*/ 1152597 w 1421182"/>
                <a:gd name="connsiteY8" fmla="*/ 669082 h 2314785"/>
                <a:gd name="connsiteX9" fmla="*/ 1168953 w 1421182"/>
                <a:gd name="connsiteY9" fmla="*/ 968062 h 2314785"/>
                <a:gd name="connsiteX10" fmla="*/ 927050 w 1421182"/>
                <a:gd name="connsiteY10" fmla="*/ 614956 h 2314785"/>
                <a:gd name="connsiteX11" fmla="*/ 957315 w 1421182"/>
                <a:gd name="connsiteY11" fmla="*/ 944170 h 2314785"/>
                <a:gd name="connsiteX12" fmla="*/ 711016 w 1421182"/>
                <a:gd name="connsiteY12" fmla="*/ 569620 h 2314785"/>
                <a:gd name="connsiteX13" fmla="*/ 729319 w 1421182"/>
                <a:gd name="connsiteY13" fmla="*/ 957827 h 2314785"/>
                <a:gd name="connsiteX14" fmla="*/ 543268 w 1421182"/>
                <a:gd name="connsiteY14" fmla="*/ 8 h 2314785"/>
                <a:gd name="connsiteX15" fmla="*/ 473286 w 1421182"/>
                <a:gd name="connsiteY15" fmla="*/ 1312127 h 2314785"/>
                <a:gd name="connsiteX16" fmla="*/ 338442 w 1421182"/>
                <a:gd name="connsiteY16" fmla="*/ 1258222 h 2314785"/>
                <a:gd name="connsiteX17" fmla="*/ 719 w 1421182"/>
                <a:gd name="connsiteY17" fmla="*/ 957545 h 2314785"/>
                <a:gd name="connsiteX0" fmla="*/ 719 w 1421182"/>
                <a:gd name="connsiteY0" fmla="*/ 957545 h 2323891"/>
                <a:gd name="connsiteX1" fmla="*/ 140932 w 1421182"/>
                <a:gd name="connsiteY1" fmla="*/ 1353319 h 2323891"/>
                <a:gd name="connsiteX2" fmla="*/ 309182 w 1421182"/>
                <a:gd name="connsiteY2" fmla="*/ 1711764 h 2323891"/>
                <a:gd name="connsiteX3" fmla="*/ 626141 w 1421182"/>
                <a:gd name="connsiteY3" fmla="*/ 1985150 h 2323891"/>
                <a:gd name="connsiteX4" fmla="*/ 658780 w 1421182"/>
                <a:gd name="connsiteY4" fmla="*/ 2266927 h 2323891"/>
                <a:gd name="connsiteX5" fmla="*/ 1170733 w 1421182"/>
                <a:gd name="connsiteY5" fmla="*/ 2300858 h 2323891"/>
                <a:gd name="connsiteX6" fmla="*/ 1311364 w 1421182"/>
                <a:gd name="connsiteY6" fmla="*/ 2026318 h 2323891"/>
                <a:gd name="connsiteX7" fmla="*/ 1421092 w 1421182"/>
                <a:gd name="connsiteY7" fmla="*/ 1126548 h 2323891"/>
                <a:gd name="connsiteX8" fmla="*/ 1152597 w 1421182"/>
                <a:gd name="connsiteY8" fmla="*/ 669082 h 2323891"/>
                <a:gd name="connsiteX9" fmla="*/ 1168953 w 1421182"/>
                <a:gd name="connsiteY9" fmla="*/ 968062 h 2323891"/>
                <a:gd name="connsiteX10" fmla="*/ 927050 w 1421182"/>
                <a:gd name="connsiteY10" fmla="*/ 614956 h 2323891"/>
                <a:gd name="connsiteX11" fmla="*/ 957315 w 1421182"/>
                <a:gd name="connsiteY11" fmla="*/ 944170 h 2323891"/>
                <a:gd name="connsiteX12" fmla="*/ 711016 w 1421182"/>
                <a:gd name="connsiteY12" fmla="*/ 569620 h 2323891"/>
                <a:gd name="connsiteX13" fmla="*/ 729319 w 1421182"/>
                <a:gd name="connsiteY13" fmla="*/ 957827 h 2323891"/>
                <a:gd name="connsiteX14" fmla="*/ 543268 w 1421182"/>
                <a:gd name="connsiteY14" fmla="*/ 8 h 2323891"/>
                <a:gd name="connsiteX15" fmla="*/ 473286 w 1421182"/>
                <a:gd name="connsiteY15" fmla="*/ 1312127 h 2323891"/>
                <a:gd name="connsiteX16" fmla="*/ 338442 w 1421182"/>
                <a:gd name="connsiteY16" fmla="*/ 1258222 h 2323891"/>
                <a:gd name="connsiteX17" fmla="*/ 719 w 1421182"/>
                <a:gd name="connsiteY17" fmla="*/ 957545 h 2323891"/>
                <a:gd name="connsiteX0" fmla="*/ 719 w 1421182"/>
                <a:gd name="connsiteY0" fmla="*/ 957545 h 2358736"/>
                <a:gd name="connsiteX1" fmla="*/ 140932 w 1421182"/>
                <a:gd name="connsiteY1" fmla="*/ 1353319 h 2358736"/>
                <a:gd name="connsiteX2" fmla="*/ 309182 w 1421182"/>
                <a:gd name="connsiteY2" fmla="*/ 1711764 h 2358736"/>
                <a:gd name="connsiteX3" fmla="*/ 626141 w 1421182"/>
                <a:gd name="connsiteY3" fmla="*/ 1985150 h 2358736"/>
                <a:gd name="connsiteX4" fmla="*/ 658780 w 1421182"/>
                <a:gd name="connsiteY4" fmla="*/ 2266927 h 2358736"/>
                <a:gd name="connsiteX5" fmla="*/ 1227989 w 1421182"/>
                <a:gd name="connsiteY5" fmla="*/ 2341644 h 2358736"/>
                <a:gd name="connsiteX6" fmla="*/ 1311364 w 1421182"/>
                <a:gd name="connsiteY6" fmla="*/ 2026318 h 2358736"/>
                <a:gd name="connsiteX7" fmla="*/ 1421092 w 1421182"/>
                <a:gd name="connsiteY7" fmla="*/ 1126548 h 2358736"/>
                <a:gd name="connsiteX8" fmla="*/ 1152597 w 1421182"/>
                <a:gd name="connsiteY8" fmla="*/ 669082 h 2358736"/>
                <a:gd name="connsiteX9" fmla="*/ 1168953 w 1421182"/>
                <a:gd name="connsiteY9" fmla="*/ 968062 h 2358736"/>
                <a:gd name="connsiteX10" fmla="*/ 927050 w 1421182"/>
                <a:gd name="connsiteY10" fmla="*/ 614956 h 2358736"/>
                <a:gd name="connsiteX11" fmla="*/ 957315 w 1421182"/>
                <a:gd name="connsiteY11" fmla="*/ 944170 h 2358736"/>
                <a:gd name="connsiteX12" fmla="*/ 711016 w 1421182"/>
                <a:gd name="connsiteY12" fmla="*/ 569620 h 2358736"/>
                <a:gd name="connsiteX13" fmla="*/ 729319 w 1421182"/>
                <a:gd name="connsiteY13" fmla="*/ 957827 h 2358736"/>
                <a:gd name="connsiteX14" fmla="*/ 543268 w 1421182"/>
                <a:gd name="connsiteY14" fmla="*/ 8 h 2358736"/>
                <a:gd name="connsiteX15" fmla="*/ 473286 w 1421182"/>
                <a:gd name="connsiteY15" fmla="*/ 1312127 h 2358736"/>
                <a:gd name="connsiteX16" fmla="*/ 338442 w 1421182"/>
                <a:gd name="connsiteY16" fmla="*/ 1258222 h 2358736"/>
                <a:gd name="connsiteX17" fmla="*/ 719 w 1421182"/>
                <a:gd name="connsiteY17" fmla="*/ 957545 h 2358736"/>
                <a:gd name="connsiteX0" fmla="*/ 719 w 1421182"/>
                <a:gd name="connsiteY0" fmla="*/ 957545 h 2341644"/>
                <a:gd name="connsiteX1" fmla="*/ 140932 w 1421182"/>
                <a:gd name="connsiteY1" fmla="*/ 1353319 h 2341644"/>
                <a:gd name="connsiteX2" fmla="*/ 309182 w 1421182"/>
                <a:gd name="connsiteY2" fmla="*/ 1711764 h 2341644"/>
                <a:gd name="connsiteX3" fmla="*/ 626141 w 1421182"/>
                <a:gd name="connsiteY3" fmla="*/ 1985150 h 2341644"/>
                <a:gd name="connsiteX4" fmla="*/ 658780 w 1421182"/>
                <a:gd name="connsiteY4" fmla="*/ 2266927 h 2341644"/>
                <a:gd name="connsiteX5" fmla="*/ 1227989 w 1421182"/>
                <a:gd name="connsiteY5" fmla="*/ 2341644 h 2341644"/>
                <a:gd name="connsiteX6" fmla="*/ 1311364 w 1421182"/>
                <a:gd name="connsiteY6" fmla="*/ 2026318 h 2341644"/>
                <a:gd name="connsiteX7" fmla="*/ 1421092 w 1421182"/>
                <a:gd name="connsiteY7" fmla="*/ 1126548 h 2341644"/>
                <a:gd name="connsiteX8" fmla="*/ 1152597 w 1421182"/>
                <a:gd name="connsiteY8" fmla="*/ 669082 h 2341644"/>
                <a:gd name="connsiteX9" fmla="*/ 1168953 w 1421182"/>
                <a:gd name="connsiteY9" fmla="*/ 968062 h 2341644"/>
                <a:gd name="connsiteX10" fmla="*/ 927050 w 1421182"/>
                <a:gd name="connsiteY10" fmla="*/ 614956 h 2341644"/>
                <a:gd name="connsiteX11" fmla="*/ 957315 w 1421182"/>
                <a:gd name="connsiteY11" fmla="*/ 944170 h 2341644"/>
                <a:gd name="connsiteX12" fmla="*/ 711016 w 1421182"/>
                <a:gd name="connsiteY12" fmla="*/ 569620 h 2341644"/>
                <a:gd name="connsiteX13" fmla="*/ 729319 w 1421182"/>
                <a:gd name="connsiteY13" fmla="*/ 957827 h 2341644"/>
                <a:gd name="connsiteX14" fmla="*/ 543268 w 1421182"/>
                <a:gd name="connsiteY14" fmla="*/ 8 h 2341644"/>
                <a:gd name="connsiteX15" fmla="*/ 473286 w 1421182"/>
                <a:gd name="connsiteY15" fmla="*/ 1312127 h 2341644"/>
                <a:gd name="connsiteX16" fmla="*/ 338442 w 1421182"/>
                <a:gd name="connsiteY16" fmla="*/ 1258222 h 2341644"/>
                <a:gd name="connsiteX17" fmla="*/ 719 w 1421182"/>
                <a:gd name="connsiteY17" fmla="*/ 957545 h 2341644"/>
                <a:gd name="connsiteX0" fmla="*/ 719 w 1421092"/>
                <a:gd name="connsiteY0" fmla="*/ 957545 h 2341644"/>
                <a:gd name="connsiteX1" fmla="*/ 140932 w 1421092"/>
                <a:gd name="connsiteY1" fmla="*/ 1353319 h 2341644"/>
                <a:gd name="connsiteX2" fmla="*/ 309182 w 1421092"/>
                <a:gd name="connsiteY2" fmla="*/ 1711764 h 2341644"/>
                <a:gd name="connsiteX3" fmla="*/ 626141 w 1421092"/>
                <a:gd name="connsiteY3" fmla="*/ 1985150 h 2341644"/>
                <a:gd name="connsiteX4" fmla="*/ 658780 w 1421092"/>
                <a:gd name="connsiteY4" fmla="*/ 2266927 h 2341644"/>
                <a:gd name="connsiteX5" fmla="*/ 1227989 w 1421092"/>
                <a:gd name="connsiteY5" fmla="*/ 2341644 h 2341644"/>
                <a:gd name="connsiteX6" fmla="*/ 1262460 w 1421092"/>
                <a:gd name="connsiteY6" fmla="*/ 1987074 h 2341644"/>
                <a:gd name="connsiteX7" fmla="*/ 1421092 w 1421092"/>
                <a:gd name="connsiteY7" fmla="*/ 1126548 h 2341644"/>
                <a:gd name="connsiteX8" fmla="*/ 1152597 w 1421092"/>
                <a:gd name="connsiteY8" fmla="*/ 669082 h 2341644"/>
                <a:gd name="connsiteX9" fmla="*/ 1168953 w 1421092"/>
                <a:gd name="connsiteY9" fmla="*/ 968062 h 2341644"/>
                <a:gd name="connsiteX10" fmla="*/ 927050 w 1421092"/>
                <a:gd name="connsiteY10" fmla="*/ 614956 h 2341644"/>
                <a:gd name="connsiteX11" fmla="*/ 957315 w 1421092"/>
                <a:gd name="connsiteY11" fmla="*/ 944170 h 2341644"/>
                <a:gd name="connsiteX12" fmla="*/ 711016 w 1421092"/>
                <a:gd name="connsiteY12" fmla="*/ 569620 h 2341644"/>
                <a:gd name="connsiteX13" fmla="*/ 729319 w 1421092"/>
                <a:gd name="connsiteY13" fmla="*/ 957827 h 2341644"/>
                <a:gd name="connsiteX14" fmla="*/ 543268 w 1421092"/>
                <a:gd name="connsiteY14" fmla="*/ 8 h 2341644"/>
                <a:gd name="connsiteX15" fmla="*/ 473286 w 1421092"/>
                <a:gd name="connsiteY15" fmla="*/ 1312127 h 2341644"/>
                <a:gd name="connsiteX16" fmla="*/ 338442 w 1421092"/>
                <a:gd name="connsiteY16" fmla="*/ 1258222 h 2341644"/>
                <a:gd name="connsiteX17" fmla="*/ 719 w 1421092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557331 w 1421109"/>
                <a:gd name="connsiteY4" fmla="*/ 2278453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01148 w 1421109"/>
                <a:gd name="connsiteY4" fmla="*/ 2297232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10754"/>
                <a:gd name="connsiteX1" fmla="*/ 140932 w 1421109"/>
                <a:gd name="connsiteY1" fmla="*/ 1353319 h 2310754"/>
                <a:gd name="connsiteX2" fmla="*/ 309182 w 1421109"/>
                <a:gd name="connsiteY2" fmla="*/ 1711764 h 2310754"/>
                <a:gd name="connsiteX3" fmla="*/ 548773 w 1421109"/>
                <a:gd name="connsiteY3" fmla="*/ 1936338 h 2310754"/>
                <a:gd name="connsiteX4" fmla="*/ 601148 w 1421109"/>
                <a:gd name="connsiteY4" fmla="*/ 2297232 h 2310754"/>
                <a:gd name="connsiteX5" fmla="*/ 1253027 w 1421109"/>
                <a:gd name="connsiteY5" fmla="*/ 2310347 h 2310754"/>
                <a:gd name="connsiteX6" fmla="*/ 1262460 w 1421109"/>
                <a:gd name="connsiteY6" fmla="*/ 1987074 h 2310754"/>
                <a:gd name="connsiteX7" fmla="*/ 1421092 w 1421109"/>
                <a:gd name="connsiteY7" fmla="*/ 1126548 h 2310754"/>
                <a:gd name="connsiteX8" fmla="*/ 1152597 w 1421109"/>
                <a:gd name="connsiteY8" fmla="*/ 669082 h 2310754"/>
                <a:gd name="connsiteX9" fmla="*/ 1168953 w 1421109"/>
                <a:gd name="connsiteY9" fmla="*/ 968062 h 2310754"/>
                <a:gd name="connsiteX10" fmla="*/ 927050 w 1421109"/>
                <a:gd name="connsiteY10" fmla="*/ 614956 h 2310754"/>
                <a:gd name="connsiteX11" fmla="*/ 957315 w 1421109"/>
                <a:gd name="connsiteY11" fmla="*/ 944170 h 2310754"/>
                <a:gd name="connsiteX12" fmla="*/ 711016 w 1421109"/>
                <a:gd name="connsiteY12" fmla="*/ 569620 h 2310754"/>
                <a:gd name="connsiteX13" fmla="*/ 729319 w 1421109"/>
                <a:gd name="connsiteY13" fmla="*/ 957827 h 2310754"/>
                <a:gd name="connsiteX14" fmla="*/ 543268 w 1421109"/>
                <a:gd name="connsiteY14" fmla="*/ 8 h 2310754"/>
                <a:gd name="connsiteX15" fmla="*/ 473286 w 1421109"/>
                <a:gd name="connsiteY15" fmla="*/ 1312127 h 2310754"/>
                <a:gd name="connsiteX16" fmla="*/ 338442 w 1421109"/>
                <a:gd name="connsiteY16" fmla="*/ 1258222 h 2310754"/>
                <a:gd name="connsiteX17" fmla="*/ 719 w 1421109"/>
                <a:gd name="connsiteY17" fmla="*/ 957545 h 2310754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601148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347"/>
                <a:gd name="connsiteX1" fmla="*/ 140932 w 1421109"/>
                <a:gd name="connsiteY1" fmla="*/ 1353319 h 2310347"/>
                <a:gd name="connsiteX2" fmla="*/ 309182 w 1421109"/>
                <a:gd name="connsiteY2" fmla="*/ 1711764 h 2310347"/>
                <a:gd name="connsiteX3" fmla="*/ 548773 w 1421109"/>
                <a:gd name="connsiteY3" fmla="*/ 1936338 h 2310347"/>
                <a:gd name="connsiteX4" fmla="*/ 582370 w 1421109"/>
                <a:gd name="connsiteY4" fmla="*/ 2297232 h 2310347"/>
                <a:gd name="connsiteX5" fmla="*/ 1253027 w 1421109"/>
                <a:gd name="connsiteY5" fmla="*/ 2310347 h 2310347"/>
                <a:gd name="connsiteX6" fmla="*/ 1262460 w 1421109"/>
                <a:gd name="connsiteY6" fmla="*/ 1987074 h 2310347"/>
                <a:gd name="connsiteX7" fmla="*/ 1421092 w 1421109"/>
                <a:gd name="connsiteY7" fmla="*/ 1126548 h 2310347"/>
                <a:gd name="connsiteX8" fmla="*/ 1152597 w 1421109"/>
                <a:gd name="connsiteY8" fmla="*/ 669082 h 2310347"/>
                <a:gd name="connsiteX9" fmla="*/ 1168953 w 1421109"/>
                <a:gd name="connsiteY9" fmla="*/ 968062 h 2310347"/>
                <a:gd name="connsiteX10" fmla="*/ 927050 w 1421109"/>
                <a:gd name="connsiteY10" fmla="*/ 614956 h 2310347"/>
                <a:gd name="connsiteX11" fmla="*/ 957315 w 1421109"/>
                <a:gd name="connsiteY11" fmla="*/ 944170 h 2310347"/>
                <a:gd name="connsiteX12" fmla="*/ 711016 w 1421109"/>
                <a:gd name="connsiteY12" fmla="*/ 569620 h 2310347"/>
                <a:gd name="connsiteX13" fmla="*/ 729319 w 1421109"/>
                <a:gd name="connsiteY13" fmla="*/ 957827 h 2310347"/>
                <a:gd name="connsiteX14" fmla="*/ 543268 w 1421109"/>
                <a:gd name="connsiteY14" fmla="*/ 8 h 2310347"/>
                <a:gd name="connsiteX15" fmla="*/ 473286 w 1421109"/>
                <a:gd name="connsiteY15" fmla="*/ 1312127 h 2310347"/>
                <a:gd name="connsiteX16" fmla="*/ 338442 w 1421109"/>
                <a:gd name="connsiteY16" fmla="*/ 1258222 h 2310347"/>
                <a:gd name="connsiteX17" fmla="*/ 719 w 1421109"/>
                <a:gd name="connsiteY17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6650"/>
                <a:gd name="connsiteY0" fmla="*/ 957545 h 2310347"/>
                <a:gd name="connsiteX1" fmla="*/ 140932 w 1426650"/>
                <a:gd name="connsiteY1" fmla="*/ 1353319 h 2310347"/>
                <a:gd name="connsiteX2" fmla="*/ 309182 w 1426650"/>
                <a:gd name="connsiteY2" fmla="*/ 1711764 h 2310347"/>
                <a:gd name="connsiteX3" fmla="*/ 548773 w 1426650"/>
                <a:gd name="connsiteY3" fmla="*/ 1936338 h 2310347"/>
                <a:gd name="connsiteX4" fmla="*/ 582370 w 1426650"/>
                <a:gd name="connsiteY4" fmla="*/ 2297232 h 2310347"/>
                <a:gd name="connsiteX5" fmla="*/ 1253027 w 1426650"/>
                <a:gd name="connsiteY5" fmla="*/ 2310347 h 2310347"/>
                <a:gd name="connsiteX6" fmla="*/ 1262460 w 1426650"/>
                <a:gd name="connsiteY6" fmla="*/ 1987074 h 2310347"/>
                <a:gd name="connsiteX7" fmla="*/ 1421092 w 1426650"/>
                <a:gd name="connsiteY7" fmla="*/ 1126548 h 2310347"/>
                <a:gd name="connsiteX8" fmla="*/ 1393246 w 1426650"/>
                <a:gd name="connsiteY8" fmla="*/ 734522 h 2310347"/>
                <a:gd name="connsiteX9" fmla="*/ 1186368 w 1426650"/>
                <a:gd name="connsiteY9" fmla="*/ 644961 h 2310347"/>
                <a:gd name="connsiteX10" fmla="*/ 1168953 w 1426650"/>
                <a:gd name="connsiteY10" fmla="*/ 968062 h 2310347"/>
                <a:gd name="connsiteX11" fmla="*/ 1156855 w 1426650"/>
                <a:gd name="connsiteY11" fmla="*/ 657333 h 2310347"/>
                <a:gd name="connsiteX12" fmla="*/ 927050 w 1426650"/>
                <a:gd name="connsiteY12" fmla="*/ 614956 h 2310347"/>
                <a:gd name="connsiteX13" fmla="*/ 957315 w 1426650"/>
                <a:gd name="connsiteY13" fmla="*/ 944170 h 2310347"/>
                <a:gd name="connsiteX14" fmla="*/ 711016 w 1426650"/>
                <a:gd name="connsiteY14" fmla="*/ 569620 h 2310347"/>
                <a:gd name="connsiteX15" fmla="*/ 729319 w 1426650"/>
                <a:gd name="connsiteY15" fmla="*/ 957827 h 2310347"/>
                <a:gd name="connsiteX16" fmla="*/ 543268 w 1426650"/>
                <a:gd name="connsiteY16" fmla="*/ 8 h 2310347"/>
                <a:gd name="connsiteX17" fmla="*/ 473286 w 1426650"/>
                <a:gd name="connsiteY17" fmla="*/ 1312127 h 2310347"/>
                <a:gd name="connsiteX18" fmla="*/ 338442 w 1426650"/>
                <a:gd name="connsiteY18" fmla="*/ 1258222 h 2310347"/>
                <a:gd name="connsiteX19" fmla="*/ 719 w 1426650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711016 w 1422362"/>
                <a:gd name="connsiteY14" fmla="*/ 569620 h 2310347"/>
                <a:gd name="connsiteX15" fmla="*/ 729319 w 1422362"/>
                <a:gd name="connsiteY15" fmla="*/ 957827 h 2310347"/>
                <a:gd name="connsiteX16" fmla="*/ 543268 w 1422362"/>
                <a:gd name="connsiteY16" fmla="*/ 8 h 2310347"/>
                <a:gd name="connsiteX17" fmla="*/ 473286 w 1422362"/>
                <a:gd name="connsiteY17" fmla="*/ 1312127 h 2310347"/>
                <a:gd name="connsiteX18" fmla="*/ 338442 w 1422362"/>
                <a:gd name="connsiteY18" fmla="*/ 1258222 h 2310347"/>
                <a:gd name="connsiteX19" fmla="*/ 719 w 1422362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5260 h 2378062"/>
                <a:gd name="connsiteX1" fmla="*/ 140932 w 1422362"/>
                <a:gd name="connsiteY1" fmla="*/ 1421034 h 2378062"/>
                <a:gd name="connsiteX2" fmla="*/ 309182 w 1422362"/>
                <a:gd name="connsiteY2" fmla="*/ 1779479 h 2378062"/>
                <a:gd name="connsiteX3" fmla="*/ 548773 w 1422362"/>
                <a:gd name="connsiteY3" fmla="*/ 2004053 h 2378062"/>
                <a:gd name="connsiteX4" fmla="*/ 582370 w 1422362"/>
                <a:gd name="connsiteY4" fmla="*/ 2364947 h 2378062"/>
                <a:gd name="connsiteX5" fmla="*/ 1253027 w 1422362"/>
                <a:gd name="connsiteY5" fmla="*/ 2378062 h 2378062"/>
                <a:gd name="connsiteX6" fmla="*/ 1262460 w 1422362"/>
                <a:gd name="connsiteY6" fmla="*/ 2054789 h 2378062"/>
                <a:gd name="connsiteX7" fmla="*/ 1421092 w 1422362"/>
                <a:gd name="connsiteY7" fmla="*/ 1194263 h 2378062"/>
                <a:gd name="connsiteX8" fmla="*/ 1369124 w 1422362"/>
                <a:gd name="connsiteY8" fmla="*/ 768467 h 2378062"/>
                <a:gd name="connsiteX9" fmla="*/ 1176719 w 1422362"/>
                <a:gd name="connsiteY9" fmla="*/ 736798 h 2378062"/>
                <a:gd name="connsiteX10" fmla="*/ 1168953 w 1422362"/>
                <a:gd name="connsiteY10" fmla="*/ 1035777 h 2378062"/>
                <a:gd name="connsiteX11" fmla="*/ 1156855 w 1422362"/>
                <a:gd name="connsiteY11" fmla="*/ 725048 h 2378062"/>
                <a:gd name="connsiteX12" fmla="*/ 927050 w 1422362"/>
                <a:gd name="connsiteY12" fmla="*/ 682671 h 2378062"/>
                <a:gd name="connsiteX13" fmla="*/ 957315 w 1422362"/>
                <a:gd name="connsiteY13" fmla="*/ 1011885 h 2378062"/>
                <a:gd name="connsiteX14" fmla="*/ 905990 w 1422362"/>
                <a:gd name="connsiteY14" fmla="*/ 681629 h 2378062"/>
                <a:gd name="connsiteX15" fmla="*/ 711016 w 1422362"/>
                <a:gd name="connsiteY15" fmla="*/ 637335 h 2378062"/>
                <a:gd name="connsiteX16" fmla="*/ 729319 w 1422362"/>
                <a:gd name="connsiteY16" fmla="*/ 1025542 h 2378062"/>
                <a:gd name="connsiteX17" fmla="*/ 543268 w 1422362"/>
                <a:gd name="connsiteY17" fmla="*/ 67723 h 2378062"/>
                <a:gd name="connsiteX18" fmla="*/ 471802 w 1422362"/>
                <a:gd name="connsiteY18" fmla="*/ 213672 h 2378062"/>
                <a:gd name="connsiteX19" fmla="*/ 473286 w 1422362"/>
                <a:gd name="connsiteY19" fmla="*/ 1379842 h 2378062"/>
                <a:gd name="connsiteX20" fmla="*/ 338442 w 1422362"/>
                <a:gd name="connsiteY20" fmla="*/ 1325937 h 2378062"/>
                <a:gd name="connsiteX21" fmla="*/ 719 w 1422362"/>
                <a:gd name="connsiteY21" fmla="*/ 1025260 h 2378062"/>
                <a:gd name="connsiteX0" fmla="*/ 719 w 1422362"/>
                <a:gd name="connsiteY0" fmla="*/ 1011512 h 2364314"/>
                <a:gd name="connsiteX1" fmla="*/ 140932 w 1422362"/>
                <a:gd name="connsiteY1" fmla="*/ 1407286 h 2364314"/>
                <a:gd name="connsiteX2" fmla="*/ 309182 w 1422362"/>
                <a:gd name="connsiteY2" fmla="*/ 1765731 h 2364314"/>
                <a:gd name="connsiteX3" fmla="*/ 548773 w 1422362"/>
                <a:gd name="connsiteY3" fmla="*/ 1990305 h 2364314"/>
                <a:gd name="connsiteX4" fmla="*/ 582370 w 1422362"/>
                <a:gd name="connsiteY4" fmla="*/ 2351199 h 2364314"/>
                <a:gd name="connsiteX5" fmla="*/ 1253027 w 1422362"/>
                <a:gd name="connsiteY5" fmla="*/ 2364314 h 2364314"/>
                <a:gd name="connsiteX6" fmla="*/ 1262460 w 1422362"/>
                <a:gd name="connsiteY6" fmla="*/ 2041041 h 2364314"/>
                <a:gd name="connsiteX7" fmla="*/ 1421092 w 1422362"/>
                <a:gd name="connsiteY7" fmla="*/ 1180515 h 2364314"/>
                <a:gd name="connsiteX8" fmla="*/ 1369124 w 1422362"/>
                <a:gd name="connsiteY8" fmla="*/ 754719 h 2364314"/>
                <a:gd name="connsiteX9" fmla="*/ 1176719 w 1422362"/>
                <a:gd name="connsiteY9" fmla="*/ 723050 h 2364314"/>
                <a:gd name="connsiteX10" fmla="*/ 1168953 w 1422362"/>
                <a:gd name="connsiteY10" fmla="*/ 1022029 h 2364314"/>
                <a:gd name="connsiteX11" fmla="*/ 1156855 w 1422362"/>
                <a:gd name="connsiteY11" fmla="*/ 711300 h 2364314"/>
                <a:gd name="connsiteX12" fmla="*/ 927050 w 1422362"/>
                <a:gd name="connsiteY12" fmla="*/ 668923 h 2364314"/>
                <a:gd name="connsiteX13" fmla="*/ 957315 w 1422362"/>
                <a:gd name="connsiteY13" fmla="*/ 998137 h 2364314"/>
                <a:gd name="connsiteX14" fmla="*/ 905990 w 1422362"/>
                <a:gd name="connsiteY14" fmla="*/ 667881 h 2364314"/>
                <a:gd name="connsiteX15" fmla="*/ 711016 w 1422362"/>
                <a:gd name="connsiteY15" fmla="*/ 623587 h 2364314"/>
                <a:gd name="connsiteX16" fmla="*/ 729319 w 1422362"/>
                <a:gd name="connsiteY16" fmla="*/ 1011794 h 2364314"/>
                <a:gd name="connsiteX17" fmla="*/ 630106 w 1422362"/>
                <a:gd name="connsiteY17" fmla="*/ 73272 h 2364314"/>
                <a:gd name="connsiteX18" fmla="*/ 471802 w 1422362"/>
                <a:gd name="connsiteY18" fmla="*/ 199924 h 2364314"/>
                <a:gd name="connsiteX19" fmla="*/ 473286 w 1422362"/>
                <a:gd name="connsiteY19" fmla="*/ 1366094 h 2364314"/>
                <a:gd name="connsiteX20" fmla="*/ 338442 w 1422362"/>
                <a:gd name="connsiteY20" fmla="*/ 1312189 h 2364314"/>
                <a:gd name="connsiteX21" fmla="*/ 719 w 1422362"/>
                <a:gd name="connsiteY21" fmla="*/ 1011512 h 2364314"/>
                <a:gd name="connsiteX0" fmla="*/ 719 w 1422362"/>
                <a:gd name="connsiteY0" fmla="*/ 938672 h 2291474"/>
                <a:gd name="connsiteX1" fmla="*/ 140932 w 1422362"/>
                <a:gd name="connsiteY1" fmla="*/ 1334446 h 2291474"/>
                <a:gd name="connsiteX2" fmla="*/ 309182 w 1422362"/>
                <a:gd name="connsiteY2" fmla="*/ 1692891 h 2291474"/>
                <a:gd name="connsiteX3" fmla="*/ 548773 w 1422362"/>
                <a:gd name="connsiteY3" fmla="*/ 1917465 h 2291474"/>
                <a:gd name="connsiteX4" fmla="*/ 582370 w 1422362"/>
                <a:gd name="connsiteY4" fmla="*/ 2278359 h 2291474"/>
                <a:gd name="connsiteX5" fmla="*/ 1253027 w 1422362"/>
                <a:gd name="connsiteY5" fmla="*/ 2291474 h 2291474"/>
                <a:gd name="connsiteX6" fmla="*/ 1262460 w 1422362"/>
                <a:gd name="connsiteY6" fmla="*/ 1968201 h 2291474"/>
                <a:gd name="connsiteX7" fmla="*/ 1421092 w 1422362"/>
                <a:gd name="connsiteY7" fmla="*/ 1107675 h 2291474"/>
                <a:gd name="connsiteX8" fmla="*/ 1369124 w 1422362"/>
                <a:gd name="connsiteY8" fmla="*/ 681879 h 2291474"/>
                <a:gd name="connsiteX9" fmla="*/ 1176719 w 1422362"/>
                <a:gd name="connsiteY9" fmla="*/ 650210 h 2291474"/>
                <a:gd name="connsiteX10" fmla="*/ 1168953 w 1422362"/>
                <a:gd name="connsiteY10" fmla="*/ 949189 h 2291474"/>
                <a:gd name="connsiteX11" fmla="*/ 1156855 w 1422362"/>
                <a:gd name="connsiteY11" fmla="*/ 638460 h 2291474"/>
                <a:gd name="connsiteX12" fmla="*/ 927050 w 1422362"/>
                <a:gd name="connsiteY12" fmla="*/ 596083 h 2291474"/>
                <a:gd name="connsiteX13" fmla="*/ 957315 w 1422362"/>
                <a:gd name="connsiteY13" fmla="*/ 925297 h 2291474"/>
                <a:gd name="connsiteX14" fmla="*/ 905990 w 1422362"/>
                <a:gd name="connsiteY14" fmla="*/ 595041 h 2291474"/>
                <a:gd name="connsiteX15" fmla="*/ 711016 w 1422362"/>
                <a:gd name="connsiteY15" fmla="*/ 550747 h 2291474"/>
                <a:gd name="connsiteX16" fmla="*/ 729319 w 1422362"/>
                <a:gd name="connsiteY16" fmla="*/ 938954 h 2291474"/>
                <a:gd name="connsiteX17" fmla="*/ 673525 w 1422362"/>
                <a:gd name="connsiteY17" fmla="*/ 130688 h 2291474"/>
                <a:gd name="connsiteX18" fmla="*/ 471802 w 1422362"/>
                <a:gd name="connsiteY18" fmla="*/ 127084 h 2291474"/>
                <a:gd name="connsiteX19" fmla="*/ 473286 w 1422362"/>
                <a:gd name="connsiteY19" fmla="*/ 1293254 h 2291474"/>
                <a:gd name="connsiteX20" fmla="*/ 338442 w 1422362"/>
                <a:gd name="connsiteY20" fmla="*/ 1239349 h 2291474"/>
                <a:gd name="connsiteX21" fmla="*/ 719 w 1422362"/>
                <a:gd name="connsiteY21" fmla="*/ 938672 h 2291474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14198 h 2267000"/>
                <a:gd name="connsiteX1" fmla="*/ 140932 w 1422362"/>
                <a:gd name="connsiteY1" fmla="*/ 1309972 h 2267000"/>
                <a:gd name="connsiteX2" fmla="*/ 309182 w 1422362"/>
                <a:gd name="connsiteY2" fmla="*/ 1668417 h 2267000"/>
                <a:gd name="connsiteX3" fmla="*/ 548773 w 1422362"/>
                <a:gd name="connsiteY3" fmla="*/ 1892991 h 2267000"/>
                <a:gd name="connsiteX4" fmla="*/ 582370 w 1422362"/>
                <a:gd name="connsiteY4" fmla="*/ 2253885 h 2267000"/>
                <a:gd name="connsiteX5" fmla="*/ 1253027 w 1422362"/>
                <a:gd name="connsiteY5" fmla="*/ 2267000 h 2267000"/>
                <a:gd name="connsiteX6" fmla="*/ 1262460 w 1422362"/>
                <a:gd name="connsiteY6" fmla="*/ 1943727 h 2267000"/>
                <a:gd name="connsiteX7" fmla="*/ 1421092 w 1422362"/>
                <a:gd name="connsiteY7" fmla="*/ 1083201 h 2267000"/>
                <a:gd name="connsiteX8" fmla="*/ 1369124 w 1422362"/>
                <a:gd name="connsiteY8" fmla="*/ 657405 h 2267000"/>
                <a:gd name="connsiteX9" fmla="*/ 1176719 w 1422362"/>
                <a:gd name="connsiteY9" fmla="*/ 625736 h 2267000"/>
                <a:gd name="connsiteX10" fmla="*/ 1168953 w 1422362"/>
                <a:gd name="connsiteY10" fmla="*/ 924715 h 2267000"/>
                <a:gd name="connsiteX11" fmla="*/ 1156855 w 1422362"/>
                <a:gd name="connsiteY11" fmla="*/ 613986 h 2267000"/>
                <a:gd name="connsiteX12" fmla="*/ 927050 w 1422362"/>
                <a:gd name="connsiteY12" fmla="*/ 571609 h 2267000"/>
                <a:gd name="connsiteX13" fmla="*/ 957315 w 1422362"/>
                <a:gd name="connsiteY13" fmla="*/ 900823 h 2267000"/>
                <a:gd name="connsiteX14" fmla="*/ 905990 w 1422362"/>
                <a:gd name="connsiteY14" fmla="*/ 570567 h 2267000"/>
                <a:gd name="connsiteX15" fmla="*/ 711016 w 1422362"/>
                <a:gd name="connsiteY15" fmla="*/ 526273 h 2267000"/>
                <a:gd name="connsiteX16" fmla="*/ 714846 w 1422362"/>
                <a:gd name="connsiteY16" fmla="*/ 914480 h 2267000"/>
                <a:gd name="connsiteX17" fmla="*/ 673525 w 1422362"/>
                <a:gd name="connsiteY17" fmla="*/ 106214 h 2267000"/>
                <a:gd name="connsiteX18" fmla="*/ 486275 w 1422362"/>
                <a:gd name="connsiteY18" fmla="*/ 174974 h 2267000"/>
                <a:gd name="connsiteX19" fmla="*/ 473286 w 1422362"/>
                <a:gd name="connsiteY19" fmla="*/ 1268780 h 2267000"/>
                <a:gd name="connsiteX20" fmla="*/ 338442 w 1422362"/>
                <a:gd name="connsiteY20" fmla="*/ 1214875 h 2267000"/>
                <a:gd name="connsiteX21" fmla="*/ 719 w 1422362"/>
                <a:gd name="connsiteY21" fmla="*/ 914198 h 2267000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904644 h 2257446"/>
                <a:gd name="connsiteX1" fmla="*/ 140932 w 1422362"/>
                <a:gd name="connsiteY1" fmla="*/ 1300418 h 2257446"/>
                <a:gd name="connsiteX2" fmla="*/ 309182 w 1422362"/>
                <a:gd name="connsiteY2" fmla="*/ 1658863 h 2257446"/>
                <a:gd name="connsiteX3" fmla="*/ 548773 w 1422362"/>
                <a:gd name="connsiteY3" fmla="*/ 1883437 h 2257446"/>
                <a:gd name="connsiteX4" fmla="*/ 582370 w 1422362"/>
                <a:gd name="connsiteY4" fmla="*/ 2244331 h 2257446"/>
                <a:gd name="connsiteX5" fmla="*/ 1253027 w 1422362"/>
                <a:gd name="connsiteY5" fmla="*/ 2257446 h 2257446"/>
                <a:gd name="connsiteX6" fmla="*/ 1262460 w 1422362"/>
                <a:gd name="connsiteY6" fmla="*/ 1934173 h 2257446"/>
                <a:gd name="connsiteX7" fmla="*/ 1421092 w 1422362"/>
                <a:gd name="connsiteY7" fmla="*/ 1073647 h 2257446"/>
                <a:gd name="connsiteX8" fmla="*/ 1369124 w 1422362"/>
                <a:gd name="connsiteY8" fmla="*/ 647851 h 2257446"/>
                <a:gd name="connsiteX9" fmla="*/ 1176719 w 1422362"/>
                <a:gd name="connsiteY9" fmla="*/ 616182 h 2257446"/>
                <a:gd name="connsiteX10" fmla="*/ 1168953 w 1422362"/>
                <a:gd name="connsiteY10" fmla="*/ 915161 h 2257446"/>
                <a:gd name="connsiteX11" fmla="*/ 1156855 w 1422362"/>
                <a:gd name="connsiteY11" fmla="*/ 604432 h 2257446"/>
                <a:gd name="connsiteX12" fmla="*/ 927050 w 1422362"/>
                <a:gd name="connsiteY12" fmla="*/ 562055 h 2257446"/>
                <a:gd name="connsiteX13" fmla="*/ 957315 w 1422362"/>
                <a:gd name="connsiteY13" fmla="*/ 891269 h 2257446"/>
                <a:gd name="connsiteX14" fmla="*/ 905990 w 1422362"/>
                <a:gd name="connsiteY14" fmla="*/ 561013 h 2257446"/>
                <a:gd name="connsiteX15" fmla="*/ 711016 w 1422362"/>
                <a:gd name="connsiteY15" fmla="*/ 516719 h 2257446"/>
                <a:gd name="connsiteX16" fmla="*/ 714846 w 1422362"/>
                <a:gd name="connsiteY16" fmla="*/ 904926 h 2257446"/>
                <a:gd name="connsiteX17" fmla="*/ 683174 w 1422362"/>
                <a:gd name="connsiteY17" fmla="*/ 125606 h 2257446"/>
                <a:gd name="connsiteX18" fmla="*/ 486275 w 1422362"/>
                <a:gd name="connsiteY18" fmla="*/ 165420 h 2257446"/>
                <a:gd name="connsiteX19" fmla="*/ 473286 w 1422362"/>
                <a:gd name="connsiteY19" fmla="*/ 1259226 h 2257446"/>
                <a:gd name="connsiteX20" fmla="*/ 338442 w 1422362"/>
                <a:gd name="connsiteY20" fmla="*/ 1205321 h 2257446"/>
                <a:gd name="connsiteX21" fmla="*/ 719 w 1422362"/>
                <a:gd name="connsiteY21" fmla="*/ 904644 h 2257446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73286 w 1422362"/>
                <a:gd name="connsiteY19" fmla="*/ 1255537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0 w 1494007"/>
                <a:gd name="connsiteY0" fmla="*/ 886482 h 2253757"/>
                <a:gd name="connsiteX1" fmla="*/ 212577 w 1494007"/>
                <a:gd name="connsiteY1" fmla="*/ 1296729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115210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147622"/>
                <a:gd name="connsiteX1" fmla="*/ 202929 w 1494007"/>
                <a:gd name="connsiteY1" fmla="*/ 1320850 h 2147622"/>
                <a:gd name="connsiteX2" fmla="*/ 438719 w 1494007"/>
                <a:gd name="connsiteY2" fmla="*/ 1655174 h 2147622"/>
                <a:gd name="connsiteX3" fmla="*/ 620418 w 1494007"/>
                <a:gd name="connsiteY3" fmla="*/ 1879748 h 2147622"/>
                <a:gd name="connsiteX4" fmla="*/ 654015 w 1494007"/>
                <a:gd name="connsiteY4" fmla="*/ 2115210 h 2147622"/>
                <a:gd name="connsiteX5" fmla="*/ 1339145 w 1494007"/>
                <a:gd name="connsiteY5" fmla="*/ 2147622 h 2147622"/>
                <a:gd name="connsiteX6" fmla="*/ 1334105 w 1494007"/>
                <a:gd name="connsiteY6" fmla="*/ 1930484 h 2147622"/>
                <a:gd name="connsiteX7" fmla="*/ 1492737 w 1494007"/>
                <a:gd name="connsiteY7" fmla="*/ 1069958 h 2147622"/>
                <a:gd name="connsiteX8" fmla="*/ 1440769 w 1494007"/>
                <a:gd name="connsiteY8" fmla="*/ 644162 h 2147622"/>
                <a:gd name="connsiteX9" fmla="*/ 1248364 w 1494007"/>
                <a:gd name="connsiteY9" fmla="*/ 612493 h 2147622"/>
                <a:gd name="connsiteX10" fmla="*/ 1240598 w 1494007"/>
                <a:gd name="connsiteY10" fmla="*/ 911472 h 2147622"/>
                <a:gd name="connsiteX11" fmla="*/ 1228500 w 1494007"/>
                <a:gd name="connsiteY11" fmla="*/ 600743 h 2147622"/>
                <a:gd name="connsiteX12" fmla="*/ 998695 w 1494007"/>
                <a:gd name="connsiteY12" fmla="*/ 558366 h 2147622"/>
                <a:gd name="connsiteX13" fmla="*/ 1028960 w 1494007"/>
                <a:gd name="connsiteY13" fmla="*/ 887580 h 2147622"/>
                <a:gd name="connsiteX14" fmla="*/ 977635 w 1494007"/>
                <a:gd name="connsiteY14" fmla="*/ 557324 h 2147622"/>
                <a:gd name="connsiteX15" fmla="*/ 782661 w 1494007"/>
                <a:gd name="connsiteY15" fmla="*/ 513030 h 2147622"/>
                <a:gd name="connsiteX16" fmla="*/ 786491 w 1494007"/>
                <a:gd name="connsiteY16" fmla="*/ 901237 h 2147622"/>
                <a:gd name="connsiteX17" fmla="*/ 754819 w 1494007"/>
                <a:gd name="connsiteY17" fmla="*/ 121917 h 2147622"/>
                <a:gd name="connsiteX18" fmla="*/ 557920 w 1494007"/>
                <a:gd name="connsiteY18" fmla="*/ 161731 h 2147622"/>
                <a:gd name="connsiteX19" fmla="*/ 535282 w 1494007"/>
                <a:gd name="connsiteY19" fmla="*/ 1183173 h 2147622"/>
                <a:gd name="connsiteX20" fmla="*/ 376317 w 1494007"/>
                <a:gd name="connsiteY20" fmla="*/ 1148565 h 2147622"/>
                <a:gd name="connsiteX21" fmla="*/ 0 w 1494007"/>
                <a:gd name="connsiteY21" fmla="*/ 886482 h 2147622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33149"/>
                <a:gd name="connsiteX1" fmla="*/ 227051 w 1518129"/>
                <a:gd name="connsiteY1" fmla="*/ 1320850 h 2133149"/>
                <a:gd name="connsiteX2" fmla="*/ 462841 w 1518129"/>
                <a:gd name="connsiteY2" fmla="*/ 1655174 h 2133149"/>
                <a:gd name="connsiteX3" fmla="*/ 644540 w 1518129"/>
                <a:gd name="connsiteY3" fmla="*/ 1879748 h 2133149"/>
                <a:gd name="connsiteX4" fmla="*/ 678137 w 1518129"/>
                <a:gd name="connsiteY4" fmla="*/ 2115210 h 2133149"/>
                <a:gd name="connsiteX5" fmla="*/ 1348794 w 1518129"/>
                <a:gd name="connsiteY5" fmla="*/ 2133149 h 2133149"/>
                <a:gd name="connsiteX6" fmla="*/ 1358227 w 1518129"/>
                <a:gd name="connsiteY6" fmla="*/ 1930484 h 2133149"/>
                <a:gd name="connsiteX7" fmla="*/ 1516859 w 1518129"/>
                <a:gd name="connsiteY7" fmla="*/ 1069958 h 2133149"/>
                <a:gd name="connsiteX8" fmla="*/ 1464891 w 1518129"/>
                <a:gd name="connsiteY8" fmla="*/ 644162 h 2133149"/>
                <a:gd name="connsiteX9" fmla="*/ 1272486 w 1518129"/>
                <a:gd name="connsiteY9" fmla="*/ 612493 h 2133149"/>
                <a:gd name="connsiteX10" fmla="*/ 1264720 w 1518129"/>
                <a:gd name="connsiteY10" fmla="*/ 911472 h 2133149"/>
                <a:gd name="connsiteX11" fmla="*/ 1252622 w 1518129"/>
                <a:gd name="connsiteY11" fmla="*/ 600743 h 2133149"/>
                <a:gd name="connsiteX12" fmla="*/ 1022817 w 1518129"/>
                <a:gd name="connsiteY12" fmla="*/ 558366 h 2133149"/>
                <a:gd name="connsiteX13" fmla="*/ 1053082 w 1518129"/>
                <a:gd name="connsiteY13" fmla="*/ 887580 h 2133149"/>
                <a:gd name="connsiteX14" fmla="*/ 1001757 w 1518129"/>
                <a:gd name="connsiteY14" fmla="*/ 557324 h 2133149"/>
                <a:gd name="connsiteX15" fmla="*/ 806783 w 1518129"/>
                <a:gd name="connsiteY15" fmla="*/ 513030 h 2133149"/>
                <a:gd name="connsiteX16" fmla="*/ 810613 w 1518129"/>
                <a:gd name="connsiteY16" fmla="*/ 901237 h 2133149"/>
                <a:gd name="connsiteX17" fmla="*/ 778941 w 1518129"/>
                <a:gd name="connsiteY17" fmla="*/ 121917 h 2133149"/>
                <a:gd name="connsiteX18" fmla="*/ 582042 w 1518129"/>
                <a:gd name="connsiteY18" fmla="*/ 161731 h 2133149"/>
                <a:gd name="connsiteX19" fmla="*/ 554580 w 1518129"/>
                <a:gd name="connsiteY19" fmla="*/ 1197645 h 2133149"/>
                <a:gd name="connsiteX20" fmla="*/ 419736 w 1518129"/>
                <a:gd name="connsiteY20" fmla="*/ 1153389 h 2133149"/>
                <a:gd name="connsiteX21" fmla="*/ 0 w 1518129"/>
                <a:gd name="connsiteY21" fmla="*/ 891306 h 2133149"/>
                <a:gd name="connsiteX0" fmla="*/ 0 w 1518129"/>
                <a:gd name="connsiteY0" fmla="*/ 891306 h 2115210"/>
                <a:gd name="connsiteX1" fmla="*/ 227051 w 1518129"/>
                <a:gd name="connsiteY1" fmla="*/ 1320850 h 2115210"/>
                <a:gd name="connsiteX2" fmla="*/ 462841 w 1518129"/>
                <a:gd name="connsiteY2" fmla="*/ 1655174 h 2115210"/>
                <a:gd name="connsiteX3" fmla="*/ 644540 w 1518129"/>
                <a:gd name="connsiteY3" fmla="*/ 1879748 h 2115210"/>
                <a:gd name="connsiteX4" fmla="*/ 678137 w 1518129"/>
                <a:gd name="connsiteY4" fmla="*/ 2115210 h 2115210"/>
                <a:gd name="connsiteX5" fmla="*/ 1339145 w 1518129"/>
                <a:gd name="connsiteY5" fmla="*/ 2113852 h 2115210"/>
                <a:gd name="connsiteX6" fmla="*/ 1358227 w 1518129"/>
                <a:gd name="connsiteY6" fmla="*/ 1930484 h 2115210"/>
                <a:gd name="connsiteX7" fmla="*/ 1516859 w 1518129"/>
                <a:gd name="connsiteY7" fmla="*/ 1069958 h 2115210"/>
                <a:gd name="connsiteX8" fmla="*/ 1464891 w 1518129"/>
                <a:gd name="connsiteY8" fmla="*/ 644162 h 2115210"/>
                <a:gd name="connsiteX9" fmla="*/ 1272486 w 1518129"/>
                <a:gd name="connsiteY9" fmla="*/ 612493 h 2115210"/>
                <a:gd name="connsiteX10" fmla="*/ 1264720 w 1518129"/>
                <a:gd name="connsiteY10" fmla="*/ 911472 h 2115210"/>
                <a:gd name="connsiteX11" fmla="*/ 1252622 w 1518129"/>
                <a:gd name="connsiteY11" fmla="*/ 600743 h 2115210"/>
                <a:gd name="connsiteX12" fmla="*/ 1022817 w 1518129"/>
                <a:gd name="connsiteY12" fmla="*/ 558366 h 2115210"/>
                <a:gd name="connsiteX13" fmla="*/ 1053082 w 1518129"/>
                <a:gd name="connsiteY13" fmla="*/ 887580 h 2115210"/>
                <a:gd name="connsiteX14" fmla="*/ 1001757 w 1518129"/>
                <a:gd name="connsiteY14" fmla="*/ 557324 h 2115210"/>
                <a:gd name="connsiteX15" fmla="*/ 806783 w 1518129"/>
                <a:gd name="connsiteY15" fmla="*/ 513030 h 2115210"/>
                <a:gd name="connsiteX16" fmla="*/ 810613 w 1518129"/>
                <a:gd name="connsiteY16" fmla="*/ 901237 h 2115210"/>
                <a:gd name="connsiteX17" fmla="*/ 778941 w 1518129"/>
                <a:gd name="connsiteY17" fmla="*/ 121917 h 2115210"/>
                <a:gd name="connsiteX18" fmla="*/ 582042 w 1518129"/>
                <a:gd name="connsiteY18" fmla="*/ 161731 h 2115210"/>
                <a:gd name="connsiteX19" fmla="*/ 554580 w 1518129"/>
                <a:gd name="connsiteY19" fmla="*/ 1197645 h 2115210"/>
                <a:gd name="connsiteX20" fmla="*/ 419736 w 1518129"/>
                <a:gd name="connsiteY20" fmla="*/ 1153389 h 2115210"/>
                <a:gd name="connsiteX21" fmla="*/ 0 w 1518129"/>
                <a:gd name="connsiteY21" fmla="*/ 891306 h 2115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18129" h="2115210">
                  <a:moveTo>
                    <a:pt x="0" y="891306"/>
                  </a:moveTo>
                  <a:cubicBezTo>
                    <a:pt x="124742" y="1042097"/>
                    <a:pt x="180313" y="1188925"/>
                    <a:pt x="227051" y="1320850"/>
                  </a:cubicBezTo>
                  <a:cubicBezTo>
                    <a:pt x="283134" y="1440332"/>
                    <a:pt x="360533" y="1506746"/>
                    <a:pt x="462841" y="1655174"/>
                  </a:cubicBezTo>
                  <a:cubicBezTo>
                    <a:pt x="565096" y="1757587"/>
                    <a:pt x="604529" y="1837560"/>
                    <a:pt x="644540" y="1879748"/>
                  </a:cubicBezTo>
                  <a:cubicBezTo>
                    <a:pt x="721823" y="1966655"/>
                    <a:pt x="679875" y="2008729"/>
                    <a:pt x="678137" y="2115210"/>
                  </a:cubicBezTo>
                  <a:lnTo>
                    <a:pt x="1339145" y="2113852"/>
                  </a:lnTo>
                  <a:cubicBezTo>
                    <a:pt x="1324322" y="2047548"/>
                    <a:pt x="1303318" y="2034201"/>
                    <a:pt x="1358227" y="1930484"/>
                  </a:cubicBezTo>
                  <a:cubicBezTo>
                    <a:pt x="1521981" y="1634855"/>
                    <a:pt x="1516858" y="1179685"/>
                    <a:pt x="1516859" y="1069958"/>
                  </a:cubicBezTo>
                  <a:cubicBezTo>
                    <a:pt x="1522576" y="857179"/>
                    <a:pt x="1509640" y="720406"/>
                    <a:pt x="1464891" y="644162"/>
                  </a:cubicBezTo>
                  <a:cubicBezTo>
                    <a:pt x="1396021" y="572742"/>
                    <a:pt x="1370976" y="579197"/>
                    <a:pt x="1272486" y="612493"/>
                  </a:cubicBezTo>
                  <a:cubicBezTo>
                    <a:pt x="1306205" y="707004"/>
                    <a:pt x="1275123" y="829781"/>
                    <a:pt x="1264720" y="911472"/>
                  </a:cubicBezTo>
                  <a:cubicBezTo>
                    <a:pt x="1250153" y="907906"/>
                    <a:pt x="1292939" y="659594"/>
                    <a:pt x="1252622" y="600743"/>
                  </a:cubicBezTo>
                  <a:cubicBezTo>
                    <a:pt x="1202656" y="541892"/>
                    <a:pt x="1107533" y="508148"/>
                    <a:pt x="1022817" y="558366"/>
                  </a:cubicBezTo>
                  <a:cubicBezTo>
                    <a:pt x="1086811" y="668103"/>
                    <a:pt x="1058849" y="793697"/>
                    <a:pt x="1053082" y="887580"/>
                  </a:cubicBezTo>
                  <a:cubicBezTo>
                    <a:pt x="1041532" y="883386"/>
                    <a:pt x="1071753" y="653519"/>
                    <a:pt x="1001757" y="557324"/>
                  </a:cubicBezTo>
                  <a:cubicBezTo>
                    <a:pt x="946234" y="504548"/>
                    <a:pt x="915026" y="504758"/>
                    <a:pt x="806783" y="513030"/>
                  </a:cubicBezTo>
                  <a:cubicBezTo>
                    <a:pt x="816055" y="653003"/>
                    <a:pt x="822837" y="732256"/>
                    <a:pt x="810613" y="901237"/>
                  </a:cubicBezTo>
                  <a:cubicBezTo>
                    <a:pt x="782414" y="451352"/>
                    <a:pt x="784675" y="276900"/>
                    <a:pt x="778941" y="121917"/>
                  </a:cubicBezTo>
                  <a:cubicBezTo>
                    <a:pt x="774616" y="-32693"/>
                    <a:pt x="569584" y="-61779"/>
                    <a:pt x="582042" y="161731"/>
                  </a:cubicBezTo>
                  <a:cubicBezTo>
                    <a:pt x="570378" y="380417"/>
                    <a:pt x="623442" y="1132875"/>
                    <a:pt x="554580" y="1197645"/>
                  </a:cubicBezTo>
                  <a:cubicBezTo>
                    <a:pt x="495024" y="1230412"/>
                    <a:pt x="496393" y="1222363"/>
                    <a:pt x="419736" y="1153389"/>
                  </a:cubicBezTo>
                  <a:cubicBezTo>
                    <a:pt x="331744" y="1046414"/>
                    <a:pt x="197603" y="767201"/>
                    <a:pt x="0" y="89130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86237614-27E4-4E44-AB53-441F724A66AE}"/>
                </a:ext>
              </a:extLst>
            </p:cNvPr>
            <p:cNvGrpSpPr/>
            <p:nvPr/>
          </p:nvGrpSpPr>
          <p:grpSpPr>
            <a:xfrm rot="5400000">
              <a:off x="-91119" y="4126341"/>
              <a:ext cx="1048447" cy="872955"/>
              <a:chOff x="967066" y="4263648"/>
              <a:chExt cx="670418" cy="1251022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8683E0C-15A4-46D0-831E-ED181CF631FA}"/>
                  </a:ext>
                </a:extLst>
              </p:cNvPr>
              <p:cNvSpPr/>
              <p:nvPr/>
            </p:nvSpPr>
            <p:spPr>
              <a:xfrm rot="16200000">
                <a:off x="1080146" y="4196080"/>
                <a:ext cx="457516" cy="59265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E9E7157D-D83F-4008-BAFC-FA76DE72D77D}"/>
                  </a:ext>
                </a:extLst>
              </p:cNvPr>
              <p:cNvSpPr/>
              <p:nvPr/>
            </p:nvSpPr>
            <p:spPr>
              <a:xfrm rot="16200000">
                <a:off x="858794" y="4735980"/>
                <a:ext cx="886962" cy="670418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</p:grpSp>
      </p:grpSp>
      <p:pic>
        <p:nvPicPr>
          <p:cNvPr id="5122" name="Picture 2" descr="Image result for hexagonal bin in matplotlib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93" t="4842" r="13163" b="3703"/>
          <a:stretch/>
        </p:blipFill>
        <p:spPr bwMode="auto">
          <a:xfrm>
            <a:off x="3709116" y="321973"/>
            <a:ext cx="7125024" cy="6006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2200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184856" y="347730"/>
            <a:ext cx="10753859" cy="965915"/>
          </a:xfrm>
        </p:spPr>
        <p:txBody>
          <a:bodyPr/>
          <a:lstStyle/>
          <a:p>
            <a:pPr algn="just"/>
            <a:r>
              <a:rPr lang="en-IN" sz="2800" dirty="0" smtClean="0"/>
              <a:t>Area Plot</a:t>
            </a:r>
            <a:endParaRPr lang="en-US" sz="28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9A2186A-C326-48DC-8E09-0BB48FF9D3DE}"/>
              </a:ext>
            </a:extLst>
          </p:cNvPr>
          <p:cNvGrpSpPr/>
          <p:nvPr/>
        </p:nvGrpSpPr>
        <p:grpSpPr>
          <a:xfrm>
            <a:off x="227697" y="347730"/>
            <a:ext cx="648068" cy="476518"/>
            <a:chOff x="-3373" y="3444677"/>
            <a:chExt cx="3155739" cy="1643520"/>
          </a:xfrm>
        </p:grpSpPr>
        <p:sp>
          <p:nvSpPr>
            <p:cNvPr id="4" name="Freeform 61">
              <a:extLst>
                <a:ext uri="{FF2B5EF4-FFF2-40B4-BE49-F238E27FC236}">
                  <a16:creationId xmlns:a16="http://schemas.microsoft.com/office/drawing/2014/main" id="{B69C1344-DA27-4625-A365-74DC77A0B525}"/>
                </a:ext>
              </a:extLst>
            </p:cNvPr>
            <p:cNvSpPr/>
            <p:nvPr/>
          </p:nvSpPr>
          <p:spPr>
            <a:xfrm rot="5400000">
              <a:off x="1185646" y="3121477"/>
              <a:ext cx="1643520" cy="2289920"/>
            </a:xfrm>
            <a:custGeom>
              <a:avLst/>
              <a:gdLst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31366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90042 w 1404608"/>
                <a:gd name="connsiteY10" fmla="*/ 599846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702259 w 1404608"/>
                <a:gd name="connsiteY12" fmla="*/ 629107 h 2070201"/>
                <a:gd name="connsiteX13" fmla="*/ 526694 w 1404608"/>
                <a:gd name="connsiteY13" fmla="*/ 0 h 2070201"/>
                <a:gd name="connsiteX14" fmla="*/ 468172 w 1404608"/>
                <a:gd name="connsiteY14" fmla="*/ 1338681 h 2070201"/>
                <a:gd name="connsiteX15" fmla="*/ 321868 w 1404608"/>
                <a:gd name="connsiteY15" fmla="*/ 1287475 h 2070201"/>
                <a:gd name="connsiteX16" fmla="*/ 0 w 1404608"/>
                <a:gd name="connsiteY16" fmla="*/ 1053388 h 2070201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8942 h 2075755"/>
                <a:gd name="connsiteX1" fmla="*/ 124358 w 1404608"/>
                <a:gd name="connsiteY1" fmla="*/ 1388126 h 2075755"/>
                <a:gd name="connsiteX2" fmla="*/ 292608 w 1404608"/>
                <a:gd name="connsiteY2" fmla="*/ 1746571 h 2075755"/>
                <a:gd name="connsiteX3" fmla="*/ 687628 w 1404608"/>
                <a:gd name="connsiteY3" fmla="*/ 2075755 h 2075755"/>
                <a:gd name="connsiteX4" fmla="*/ 1294790 w 1404608"/>
                <a:gd name="connsiteY4" fmla="*/ 2061125 h 2075755"/>
                <a:gd name="connsiteX5" fmla="*/ 1404518 w 1404608"/>
                <a:gd name="connsiteY5" fmla="*/ 1161355 h 2075755"/>
                <a:gd name="connsiteX6" fmla="*/ 1221638 w 1404608"/>
                <a:gd name="connsiteY6" fmla="*/ 773650 h 2075755"/>
                <a:gd name="connsiteX7" fmla="*/ 1177747 w 1404608"/>
                <a:gd name="connsiteY7" fmla="*/ 971160 h 2075755"/>
                <a:gd name="connsiteX8" fmla="*/ 980236 w 1404608"/>
                <a:gd name="connsiteY8" fmla="*/ 700498 h 2075755"/>
                <a:gd name="connsiteX9" fmla="*/ 921715 w 1404608"/>
                <a:gd name="connsiteY9" fmla="*/ 934584 h 2075755"/>
                <a:gd name="connsiteX10" fmla="*/ 738836 w 1404608"/>
                <a:gd name="connsiteY10" fmla="*/ 598085 h 2075755"/>
                <a:gd name="connsiteX11" fmla="*/ 709574 w 1404608"/>
                <a:gd name="connsiteY11" fmla="*/ 941899 h 2075755"/>
                <a:gd name="connsiteX12" fmla="*/ 526694 w 1404608"/>
                <a:gd name="connsiteY12" fmla="*/ 5554 h 2075755"/>
                <a:gd name="connsiteX13" fmla="*/ 468172 w 1404608"/>
                <a:gd name="connsiteY13" fmla="*/ 1344235 h 2075755"/>
                <a:gd name="connsiteX14" fmla="*/ 321868 w 1404608"/>
                <a:gd name="connsiteY14" fmla="*/ 1293029 h 2075755"/>
                <a:gd name="connsiteX15" fmla="*/ 0 w 1404608"/>
                <a:gd name="connsiteY15" fmla="*/ 1058942 h 2075755"/>
                <a:gd name="connsiteX0" fmla="*/ 0 w 1404608"/>
                <a:gd name="connsiteY0" fmla="*/ 1029958 h 2046771"/>
                <a:gd name="connsiteX1" fmla="*/ 124358 w 1404608"/>
                <a:gd name="connsiteY1" fmla="*/ 1359142 h 2046771"/>
                <a:gd name="connsiteX2" fmla="*/ 292608 w 1404608"/>
                <a:gd name="connsiteY2" fmla="*/ 1717587 h 2046771"/>
                <a:gd name="connsiteX3" fmla="*/ 687628 w 1404608"/>
                <a:gd name="connsiteY3" fmla="*/ 2046771 h 2046771"/>
                <a:gd name="connsiteX4" fmla="*/ 1294790 w 1404608"/>
                <a:gd name="connsiteY4" fmla="*/ 2032141 h 2046771"/>
                <a:gd name="connsiteX5" fmla="*/ 1404518 w 1404608"/>
                <a:gd name="connsiteY5" fmla="*/ 1132371 h 2046771"/>
                <a:gd name="connsiteX6" fmla="*/ 1221638 w 1404608"/>
                <a:gd name="connsiteY6" fmla="*/ 744666 h 2046771"/>
                <a:gd name="connsiteX7" fmla="*/ 1177747 w 1404608"/>
                <a:gd name="connsiteY7" fmla="*/ 942176 h 2046771"/>
                <a:gd name="connsiteX8" fmla="*/ 980236 w 1404608"/>
                <a:gd name="connsiteY8" fmla="*/ 671514 h 2046771"/>
                <a:gd name="connsiteX9" fmla="*/ 921715 w 1404608"/>
                <a:gd name="connsiteY9" fmla="*/ 905600 h 2046771"/>
                <a:gd name="connsiteX10" fmla="*/ 738836 w 1404608"/>
                <a:gd name="connsiteY10" fmla="*/ 569101 h 2046771"/>
                <a:gd name="connsiteX11" fmla="*/ 709574 w 1404608"/>
                <a:gd name="connsiteY11" fmla="*/ 912915 h 2046771"/>
                <a:gd name="connsiteX12" fmla="*/ 526694 w 1404608"/>
                <a:gd name="connsiteY12" fmla="*/ 5831 h 2046771"/>
                <a:gd name="connsiteX13" fmla="*/ 468172 w 1404608"/>
                <a:gd name="connsiteY13" fmla="*/ 1315251 h 2046771"/>
                <a:gd name="connsiteX14" fmla="*/ 321868 w 1404608"/>
                <a:gd name="connsiteY14" fmla="*/ 1264045 h 2046771"/>
                <a:gd name="connsiteX15" fmla="*/ 0 w 1404608"/>
                <a:gd name="connsiteY15" fmla="*/ 1029958 h 2046771"/>
                <a:gd name="connsiteX0" fmla="*/ 0 w 1404608"/>
                <a:gd name="connsiteY0" fmla="*/ 1024127 h 2040940"/>
                <a:gd name="connsiteX1" fmla="*/ 124358 w 1404608"/>
                <a:gd name="connsiteY1" fmla="*/ 1353311 h 2040940"/>
                <a:gd name="connsiteX2" fmla="*/ 292608 w 1404608"/>
                <a:gd name="connsiteY2" fmla="*/ 1711756 h 2040940"/>
                <a:gd name="connsiteX3" fmla="*/ 687628 w 1404608"/>
                <a:gd name="connsiteY3" fmla="*/ 2040940 h 2040940"/>
                <a:gd name="connsiteX4" fmla="*/ 1294790 w 1404608"/>
                <a:gd name="connsiteY4" fmla="*/ 2026310 h 2040940"/>
                <a:gd name="connsiteX5" fmla="*/ 1404518 w 1404608"/>
                <a:gd name="connsiteY5" fmla="*/ 1126540 h 2040940"/>
                <a:gd name="connsiteX6" fmla="*/ 1221638 w 1404608"/>
                <a:gd name="connsiteY6" fmla="*/ 738835 h 2040940"/>
                <a:gd name="connsiteX7" fmla="*/ 1177747 w 1404608"/>
                <a:gd name="connsiteY7" fmla="*/ 936345 h 2040940"/>
                <a:gd name="connsiteX8" fmla="*/ 980236 w 1404608"/>
                <a:gd name="connsiteY8" fmla="*/ 665683 h 2040940"/>
                <a:gd name="connsiteX9" fmla="*/ 921715 w 1404608"/>
                <a:gd name="connsiteY9" fmla="*/ 899769 h 2040940"/>
                <a:gd name="connsiteX10" fmla="*/ 738836 w 1404608"/>
                <a:gd name="connsiteY10" fmla="*/ 563270 h 2040940"/>
                <a:gd name="connsiteX11" fmla="*/ 709574 w 1404608"/>
                <a:gd name="connsiteY11" fmla="*/ 907084 h 2040940"/>
                <a:gd name="connsiteX12" fmla="*/ 526694 w 1404608"/>
                <a:gd name="connsiteY12" fmla="*/ 0 h 2040940"/>
                <a:gd name="connsiteX13" fmla="*/ 468172 w 1404608"/>
                <a:gd name="connsiteY13" fmla="*/ 1309420 h 2040940"/>
                <a:gd name="connsiteX14" fmla="*/ 321868 w 1404608"/>
                <a:gd name="connsiteY14" fmla="*/ 1258214 h 2040940"/>
                <a:gd name="connsiteX15" fmla="*/ 0 w 1404608"/>
                <a:gd name="connsiteY15" fmla="*/ 1024127 h 2040940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370 h 2041183"/>
                <a:gd name="connsiteX1" fmla="*/ 124358 w 1404608"/>
                <a:gd name="connsiteY1" fmla="*/ 1353554 h 2041183"/>
                <a:gd name="connsiteX2" fmla="*/ 292608 w 1404608"/>
                <a:gd name="connsiteY2" fmla="*/ 1711999 h 2041183"/>
                <a:gd name="connsiteX3" fmla="*/ 687628 w 1404608"/>
                <a:gd name="connsiteY3" fmla="*/ 2041183 h 2041183"/>
                <a:gd name="connsiteX4" fmla="*/ 1294790 w 1404608"/>
                <a:gd name="connsiteY4" fmla="*/ 2026553 h 2041183"/>
                <a:gd name="connsiteX5" fmla="*/ 1404518 w 1404608"/>
                <a:gd name="connsiteY5" fmla="*/ 1126783 h 2041183"/>
                <a:gd name="connsiteX6" fmla="*/ 1221638 w 1404608"/>
                <a:gd name="connsiteY6" fmla="*/ 739078 h 2041183"/>
                <a:gd name="connsiteX7" fmla="*/ 1177747 w 1404608"/>
                <a:gd name="connsiteY7" fmla="*/ 936588 h 2041183"/>
                <a:gd name="connsiteX8" fmla="*/ 980236 w 1404608"/>
                <a:gd name="connsiteY8" fmla="*/ 665926 h 2041183"/>
                <a:gd name="connsiteX9" fmla="*/ 921715 w 1404608"/>
                <a:gd name="connsiteY9" fmla="*/ 900012 h 2041183"/>
                <a:gd name="connsiteX10" fmla="*/ 738836 w 1404608"/>
                <a:gd name="connsiteY10" fmla="*/ 563513 h 2041183"/>
                <a:gd name="connsiteX11" fmla="*/ 709574 w 1404608"/>
                <a:gd name="connsiteY11" fmla="*/ 907327 h 2041183"/>
                <a:gd name="connsiteX12" fmla="*/ 526694 w 1404608"/>
                <a:gd name="connsiteY12" fmla="*/ 243 h 2041183"/>
                <a:gd name="connsiteX13" fmla="*/ 468172 w 1404608"/>
                <a:gd name="connsiteY13" fmla="*/ 1309663 h 2041183"/>
                <a:gd name="connsiteX14" fmla="*/ 321868 w 1404608"/>
                <a:gd name="connsiteY14" fmla="*/ 1258457 h 2041183"/>
                <a:gd name="connsiteX15" fmla="*/ 0 w 1404608"/>
                <a:gd name="connsiteY15" fmla="*/ 1024370 h 2041183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55410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36384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52597 w 1421182"/>
                <a:gd name="connsiteY6" fmla="*/ 669316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537 h 2040940"/>
                <a:gd name="connsiteX1" fmla="*/ 140932 w 1421182"/>
                <a:gd name="connsiteY1" fmla="*/ 1353311 h 2040940"/>
                <a:gd name="connsiteX2" fmla="*/ 309182 w 1421182"/>
                <a:gd name="connsiteY2" fmla="*/ 1711756 h 2040940"/>
                <a:gd name="connsiteX3" fmla="*/ 704202 w 1421182"/>
                <a:gd name="connsiteY3" fmla="*/ 2040940 h 2040940"/>
                <a:gd name="connsiteX4" fmla="*/ 1311364 w 1421182"/>
                <a:gd name="connsiteY4" fmla="*/ 2026310 h 2040940"/>
                <a:gd name="connsiteX5" fmla="*/ 1421092 w 1421182"/>
                <a:gd name="connsiteY5" fmla="*/ 1126540 h 2040940"/>
                <a:gd name="connsiteX6" fmla="*/ 1152597 w 1421182"/>
                <a:gd name="connsiteY6" fmla="*/ 669074 h 2040940"/>
                <a:gd name="connsiteX7" fmla="*/ 1168953 w 1421182"/>
                <a:gd name="connsiteY7" fmla="*/ 968054 h 2040940"/>
                <a:gd name="connsiteX8" fmla="*/ 927050 w 1421182"/>
                <a:gd name="connsiteY8" fmla="*/ 614948 h 2040940"/>
                <a:gd name="connsiteX9" fmla="*/ 957315 w 1421182"/>
                <a:gd name="connsiteY9" fmla="*/ 944162 h 2040940"/>
                <a:gd name="connsiteX10" fmla="*/ 711016 w 1421182"/>
                <a:gd name="connsiteY10" fmla="*/ 569612 h 2040940"/>
                <a:gd name="connsiteX11" fmla="*/ 729319 w 1421182"/>
                <a:gd name="connsiteY11" fmla="*/ 957819 h 2040940"/>
                <a:gd name="connsiteX12" fmla="*/ 543268 w 1421182"/>
                <a:gd name="connsiteY12" fmla="*/ 0 h 2040940"/>
                <a:gd name="connsiteX13" fmla="*/ 473286 w 1421182"/>
                <a:gd name="connsiteY13" fmla="*/ 1312119 h 2040940"/>
                <a:gd name="connsiteX14" fmla="*/ 338442 w 1421182"/>
                <a:gd name="connsiteY14" fmla="*/ 1258214 h 2040940"/>
                <a:gd name="connsiteX15" fmla="*/ 719 w 1421182"/>
                <a:gd name="connsiteY15" fmla="*/ 957537 h 2040940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26318"/>
                <a:gd name="connsiteX1" fmla="*/ 140932 w 1421182"/>
                <a:gd name="connsiteY1" fmla="*/ 1353319 h 2026318"/>
                <a:gd name="connsiteX2" fmla="*/ 309182 w 1421182"/>
                <a:gd name="connsiteY2" fmla="*/ 1711764 h 2026318"/>
                <a:gd name="connsiteX3" fmla="*/ 693290 w 1421182"/>
                <a:gd name="connsiteY3" fmla="*/ 2019121 h 2026318"/>
                <a:gd name="connsiteX4" fmla="*/ 1311364 w 1421182"/>
                <a:gd name="connsiteY4" fmla="*/ 2026318 h 2026318"/>
                <a:gd name="connsiteX5" fmla="*/ 1421092 w 1421182"/>
                <a:gd name="connsiteY5" fmla="*/ 1126548 h 2026318"/>
                <a:gd name="connsiteX6" fmla="*/ 1152597 w 1421182"/>
                <a:gd name="connsiteY6" fmla="*/ 669082 h 2026318"/>
                <a:gd name="connsiteX7" fmla="*/ 1168953 w 1421182"/>
                <a:gd name="connsiteY7" fmla="*/ 968062 h 2026318"/>
                <a:gd name="connsiteX8" fmla="*/ 927050 w 1421182"/>
                <a:gd name="connsiteY8" fmla="*/ 614956 h 2026318"/>
                <a:gd name="connsiteX9" fmla="*/ 957315 w 1421182"/>
                <a:gd name="connsiteY9" fmla="*/ 944170 h 2026318"/>
                <a:gd name="connsiteX10" fmla="*/ 711016 w 1421182"/>
                <a:gd name="connsiteY10" fmla="*/ 569620 h 2026318"/>
                <a:gd name="connsiteX11" fmla="*/ 729319 w 1421182"/>
                <a:gd name="connsiteY11" fmla="*/ 957827 h 2026318"/>
                <a:gd name="connsiteX12" fmla="*/ 543268 w 1421182"/>
                <a:gd name="connsiteY12" fmla="*/ 8 h 2026318"/>
                <a:gd name="connsiteX13" fmla="*/ 473286 w 1421182"/>
                <a:gd name="connsiteY13" fmla="*/ 1312127 h 2026318"/>
                <a:gd name="connsiteX14" fmla="*/ 338442 w 1421182"/>
                <a:gd name="connsiteY14" fmla="*/ 1258222 h 2026318"/>
                <a:gd name="connsiteX15" fmla="*/ 719 w 1421182"/>
                <a:gd name="connsiteY15" fmla="*/ 957545 h 2026318"/>
                <a:gd name="connsiteX0" fmla="*/ 719 w 1421182"/>
                <a:gd name="connsiteY0" fmla="*/ 957545 h 2295953"/>
                <a:gd name="connsiteX1" fmla="*/ 140932 w 1421182"/>
                <a:gd name="connsiteY1" fmla="*/ 1353319 h 2295953"/>
                <a:gd name="connsiteX2" fmla="*/ 309182 w 1421182"/>
                <a:gd name="connsiteY2" fmla="*/ 1711764 h 2295953"/>
                <a:gd name="connsiteX3" fmla="*/ 693290 w 1421182"/>
                <a:gd name="connsiteY3" fmla="*/ 2019121 h 2295953"/>
                <a:gd name="connsiteX4" fmla="*/ 722524 w 1421182"/>
                <a:gd name="connsiteY4" fmla="*/ 2295953 h 2295953"/>
                <a:gd name="connsiteX5" fmla="*/ 1311364 w 1421182"/>
                <a:gd name="connsiteY5" fmla="*/ 2026318 h 2295953"/>
                <a:gd name="connsiteX6" fmla="*/ 1421092 w 1421182"/>
                <a:gd name="connsiteY6" fmla="*/ 1126548 h 2295953"/>
                <a:gd name="connsiteX7" fmla="*/ 1152597 w 1421182"/>
                <a:gd name="connsiteY7" fmla="*/ 669082 h 2295953"/>
                <a:gd name="connsiteX8" fmla="*/ 1168953 w 1421182"/>
                <a:gd name="connsiteY8" fmla="*/ 968062 h 2295953"/>
                <a:gd name="connsiteX9" fmla="*/ 927050 w 1421182"/>
                <a:gd name="connsiteY9" fmla="*/ 614956 h 2295953"/>
                <a:gd name="connsiteX10" fmla="*/ 957315 w 1421182"/>
                <a:gd name="connsiteY10" fmla="*/ 944170 h 2295953"/>
                <a:gd name="connsiteX11" fmla="*/ 711016 w 1421182"/>
                <a:gd name="connsiteY11" fmla="*/ 569620 h 2295953"/>
                <a:gd name="connsiteX12" fmla="*/ 729319 w 1421182"/>
                <a:gd name="connsiteY12" fmla="*/ 957827 h 2295953"/>
                <a:gd name="connsiteX13" fmla="*/ 543268 w 1421182"/>
                <a:gd name="connsiteY13" fmla="*/ 8 h 2295953"/>
                <a:gd name="connsiteX14" fmla="*/ 473286 w 1421182"/>
                <a:gd name="connsiteY14" fmla="*/ 1312127 h 2295953"/>
                <a:gd name="connsiteX15" fmla="*/ 338442 w 1421182"/>
                <a:gd name="connsiteY15" fmla="*/ 1258222 h 2295953"/>
                <a:gd name="connsiteX16" fmla="*/ 719 w 1421182"/>
                <a:gd name="connsiteY16" fmla="*/ 957545 h 2295953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93290 w 1421182"/>
                <a:gd name="connsiteY3" fmla="*/ 2019121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26141 w 1421182"/>
                <a:gd name="connsiteY3" fmla="*/ 1985150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4785"/>
                <a:gd name="connsiteX1" fmla="*/ 140932 w 1421182"/>
                <a:gd name="connsiteY1" fmla="*/ 1353319 h 2314785"/>
                <a:gd name="connsiteX2" fmla="*/ 309182 w 1421182"/>
                <a:gd name="connsiteY2" fmla="*/ 1711764 h 2314785"/>
                <a:gd name="connsiteX3" fmla="*/ 626141 w 1421182"/>
                <a:gd name="connsiteY3" fmla="*/ 1985150 h 2314785"/>
                <a:gd name="connsiteX4" fmla="*/ 658780 w 1421182"/>
                <a:gd name="connsiteY4" fmla="*/ 2266927 h 2314785"/>
                <a:gd name="connsiteX5" fmla="*/ 1170733 w 1421182"/>
                <a:gd name="connsiteY5" fmla="*/ 2300858 h 2314785"/>
                <a:gd name="connsiteX6" fmla="*/ 1311364 w 1421182"/>
                <a:gd name="connsiteY6" fmla="*/ 2026318 h 2314785"/>
                <a:gd name="connsiteX7" fmla="*/ 1421092 w 1421182"/>
                <a:gd name="connsiteY7" fmla="*/ 1126548 h 2314785"/>
                <a:gd name="connsiteX8" fmla="*/ 1152597 w 1421182"/>
                <a:gd name="connsiteY8" fmla="*/ 669082 h 2314785"/>
                <a:gd name="connsiteX9" fmla="*/ 1168953 w 1421182"/>
                <a:gd name="connsiteY9" fmla="*/ 968062 h 2314785"/>
                <a:gd name="connsiteX10" fmla="*/ 927050 w 1421182"/>
                <a:gd name="connsiteY10" fmla="*/ 614956 h 2314785"/>
                <a:gd name="connsiteX11" fmla="*/ 957315 w 1421182"/>
                <a:gd name="connsiteY11" fmla="*/ 944170 h 2314785"/>
                <a:gd name="connsiteX12" fmla="*/ 711016 w 1421182"/>
                <a:gd name="connsiteY12" fmla="*/ 569620 h 2314785"/>
                <a:gd name="connsiteX13" fmla="*/ 729319 w 1421182"/>
                <a:gd name="connsiteY13" fmla="*/ 957827 h 2314785"/>
                <a:gd name="connsiteX14" fmla="*/ 543268 w 1421182"/>
                <a:gd name="connsiteY14" fmla="*/ 8 h 2314785"/>
                <a:gd name="connsiteX15" fmla="*/ 473286 w 1421182"/>
                <a:gd name="connsiteY15" fmla="*/ 1312127 h 2314785"/>
                <a:gd name="connsiteX16" fmla="*/ 338442 w 1421182"/>
                <a:gd name="connsiteY16" fmla="*/ 1258222 h 2314785"/>
                <a:gd name="connsiteX17" fmla="*/ 719 w 1421182"/>
                <a:gd name="connsiteY17" fmla="*/ 957545 h 2314785"/>
                <a:gd name="connsiteX0" fmla="*/ 719 w 1421182"/>
                <a:gd name="connsiteY0" fmla="*/ 957545 h 2323891"/>
                <a:gd name="connsiteX1" fmla="*/ 140932 w 1421182"/>
                <a:gd name="connsiteY1" fmla="*/ 1353319 h 2323891"/>
                <a:gd name="connsiteX2" fmla="*/ 309182 w 1421182"/>
                <a:gd name="connsiteY2" fmla="*/ 1711764 h 2323891"/>
                <a:gd name="connsiteX3" fmla="*/ 626141 w 1421182"/>
                <a:gd name="connsiteY3" fmla="*/ 1985150 h 2323891"/>
                <a:gd name="connsiteX4" fmla="*/ 658780 w 1421182"/>
                <a:gd name="connsiteY4" fmla="*/ 2266927 h 2323891"/>
                <a:gd name="connsiteX5" fmla="*/ 1170733 w 1421182"/>
                <a:gd name="connsiteY5" fmla="*/ 2300858 h 2323891"/>
                <a:gd name="connsiteX6" fmla="*/ 1311364 w 1421182"/>
                <a:gd name="connsiteY6" fmla="*/ 2026318 h 2323891"/>
                <a:gd name="connsiteX7" fmla="*/ 1421092 w 1421182"/>
                <a:gd name="connsiteY7" fmla="*/ 1126548 h 2323891"/>
                <a:gd name="connsiteX8" fmla="*/ 1152597 w 1421182"/>
                <a:gd name="connsiteY8" fmla="*/ 669082 h 2323891"/>
                <a:gd name="connsiteX9" fmla="*/ 1168953 w 1421182"/>
                <a:gd name="connsiteY9" fmla="*/ 968062 h 2323891"/>
                <a:gd name="connsiteX10" fmla="*/ 927050 w 1421182"/>
                <a:gd name="connsiteY10" fmla="*/ 614956 h 2323891"/>
                <a:gd name="connsiteX11" fmla="*/ 957315 w 1421182"/>
                <a:gd name="connsiteY11" fmla="*/ 944170 h 2323891"/>
                <a:gd name="connsiteX12" fmla="*/ 711016 w 1421182"/>
                <a:gd name="connsiteY12" fmla="*/ 569620 h 2323891"/>
                <a:gd name="connsiteX13" fmla="*/ 729319 w 1421182"/>
                <a:gd name="connsiteY13" fmla="*/ 957827 h 2323891"/>
                <a:gd name="connsiteX14" fmla="*/ 543268 w 1421182"/>
                <a:gd name="connsiteY14" fmla="*/ 8 h 2323891"/>
                <a:gd name="connsiteX15" fmla="*/ 473286 w 1421182"/>
                <a:gd name="connsiteY15" fmla="*/ 1312127 h 2323891"/>
                <a:gd name="connsiteX16" fmla="*/ 338442 w 1421182"/>
                <a:gd name="connsiteY16" fmla="*/ 1258222 h 2323891"/>
                <a:gd name="connsiteX17" fmla="*/ 719 w 1421182"/>
                <a:gd name="connsiteY17" fmla="*/ 957545 h 2323891"/>
                <a:gd name="connsiteX0" fmla="*/ 719 w 1421182"/>
                <a:gd name="connsiteY0" fmla="*/ 957545 h 2358736"/>
                <a:gd name="connsiteX1" fmla="*/ 140932 w 1421182"/>
                <a:gd name="connsiteY1" fmla="*/ 1353319 h 2358736"/>
                <a:gd name="connsiteX2" fmla="*/ 309182 w 1421182"/>
                <a:gd name="connsiteY2" fmla="*/ 1711764 h 2358736"/>
                <a:gd name="connsiteX3" fmla="*/ 626141 w 1421182"/>
                <a:gd name="connsiteY3" fmla="*/ 1985150 h 2358736"/>
                <a:gd name="connsiteX4" fmla="*/ 658780 w 1421182"/>
                <a:gd name="connsiteY4" fmla="*/ 2266927 h 2358736"/>
                <a:gd name="connsiteX5" fmla="*/ 1227989 w 1421182"/>
                <a:gd name="connsiteY5" fmla="*/ 2341644 h 2358736"/>
                <a:gd name="connsiteX6" fmla="*/ 1311364 w 1421182"/>
                <a:gd name="connsiteY6" fmla="*/ 2026318 h 2358736"/>
                <a:gd name="connsiteX7" fmla="*/ 1421092 w 1421182"/>
                <a:gd name="connsiteY7" fmla="*/ 1126548 h 2358736"/>
                <a:gd name="connsiteX8" fmla="*/ 1152597 w 1421182"/>
                <a:gd name="connsiteY8" fmla="*/ 669082 h 2358736"/>
                <a:gd name="connsiteX9" fmla="*/ 1168953 w 1421182"/>
                <a:gd name="connsiteY9" fmla="*/ 968062 h 2358736"/>
                <a:gd name="connsiteX10" fmla="*/ 927050 w 1421182"/>
                <a:gd name="connsiteY10" fmla="*/ 614956 h 2358736"/>
                <a:gd name="connsiteX11" fmla="*/ 957315 w 1421182"/>
                <a:gd name="connsiteY11" fmla="*/ 944170 h 2358736"/>
                <a:gd name="connsiteX12" fmla="*/ 711016 w 1421182"/>
                <a:gd name="connsiteY12" fmla="*/ 569620 h 2358736"/>
                <a:gd name="connsiteX13" fmla="*/ 729319 w 1421182"/>
                <a:gd name="connsiteY13" fmla="*/ 957827 h 2358736"/>
                <a:gd name="connsiteX14" fmla="*/ 543268 w 1421182"/>
                <a:gd name="connsiteY14" fmla="*/ 8 h 2358736"/>
                <a:gd name="connsiteX15" fmla="*/ 473286 w 1421182"/>
                <a:gd name="connsiteY15" fmla="*/ 1312127 h 2358736"/>
                <a:gd name="connsiteX16" fmla="*/ 338442 w 1421182"/>
                <a:gd name="connsiteY16" fmla="*/ 1258222 h 2358736"/>
                <a:gd name="connsiteX17" fmla="*/ 719 w 1421182"/>
                <a:gd name="connsiteY17" fmla="*/ 957545 h 2358736"/>
                <a:gd name="connsiteX0" fmla="*/ 719 w 1421182"/>
                <a:gd name="connsiteY0" fmla="*/ 957545 h 2341644"/>
                <a:gd name="connsiteX1" fmla="*/ 140932 w 1421182"/>
                <a:gd name="connsiteY1" fmla="*/ 1353319 h 2341644"/>
                <a:gd name="connsiteX2" fmla="*/ 309182 w 1421182"/>
                <a:gd name="connsiteY2" fmla="*/ 1711764 h 2341644"/>
                <a:gd name="connsiteX3" fmla="*/ 626141 w 1421182"/>
                <a:gd name="connsiteY3" fmla="*/ 1985150 h 2341644"/>
                <a:gd name="connsiteX4" fmla="*/ 658780 w 1421182"/>
                <a:gd name="connsiteY4" fmla="*/ 2266927 h 2341644"/>
                <a:gd name="connsiteX5" fmla="*/ 1227989 w 1421182"/>
                <a:gd name="connsiteY5" fmla="*/ 2341644 h 2341644"/>
                <a:gd name="connsiteX6" fmla="*/ 1311364 w 1421182"/>
                <a:gd name="connsiteY6" fmla="*/ 2026318 h 2341644"/>
                <a:gd name="connsiteX7" fmla="*/ 1421092 w 1421182"/>
                <a:gd name="connsiteY7" fmla="*/ 1126548 h 2341644"/>
                <a:gd name="connsiteX8" fmla="*/ 1152597 w 1421182"/>
                <a:gd name="connsiteY8" fmla="*/ 669082 h 2341644"/>
                <a:gd name="connsiteX9" fmla="*/ 1168953 w 1421182"/>
                <a:gd name="connsiteY9" fmla="*/ 968062 h 2341644"/>
                <a:gd name="connsiteX10" fmla="*/ 927050 w 1421182"/>
                <a:gd name="connsiteY10" fmla="*/ 614956 h 2341644"/>
                <a:gd name="connsiteX11" fmla="*/ 957315 w 1421182"/>
                <a:gd name="connsiteY11" fmla="*/ 944170 h 2341644"/>
                <a:gd name="connsiteX12" fmla="*/ 711016 w 1421182"/>
                <a:gd name="connsiteY12" fmla="*/ 569620 h 2341644"/>
                <a:gd name="connsiteX13" fmla="*/ 729319 w 1421182"/>
                <a:gd name="connsiteY13" fmla="*/ 957827 h 2341644"/>
                <a:gd name="connsiteX14" fmla="*/ 543268 w 1421182"/>
                <a:gd name="connsiteY14" fmla="*/ 8 h 2341644"/>
                <a:gd name="connsiteX15" fmla="*/ 473286 w 1421182"/>
                <a:gd name="connsiteY15" fmla="*/ 1312127 h 2341644"/>
                <a:gd name="connsiteX16" fmla="*/ 338442 w 1421182"/>
                <a:gd name="connsiteY16" fmla="*/ 1258222 h 2341644"/>
                <a:gd name="connsiteX17" fmla="*/ 719 w 1421182"/>
                <a:gd name="connsiteY17" fmla="*/ 957545 h 2341644"/>
                <a:gd name="connsiteX0" fmla="*/ 719 w 1421092"/>
                <a:gd name="connsiteY0" fmla="*/ 957545 h 2341644"/>
                <a:gd name="connsiteX1" fmla="*/ 140932 w 1421092"/>
                <a:gd name="connsiteY1" fmla="*/ 1353319 h 2341644"/>
                <a:gd name="connsiteX2" fmla="*/ 309182 w 1421092"/>
                <a:gd name="connsiteY2" fmla="*/ 1711764 h 2341644"/>
                <a:gd name="connsiteX3" fmla="*/ 626141 w 1421092"/>
                <a:gd name="connsiteY3" fmla="*/ 1985150 h 2341644"/>
                <a:gd name="connsiteX4" fmla="*/ 658780 w 1421092"/>
                <a:gd name="connsiteY4" fmla="*/ 2266927 h 2341644"/>
                <a:gd name="connsiteX5" fmla="*/ 1227989 w 1421092"/>
                <a:gd name="connsiteY5" fmla="*/ 2341644 h 2341644"/>
                <a:gd name="connsiteX6" fmla="*/ 1262460 w 1421092"/>
                <a:gd name="connsiteY6" fmla="*/ 1987074 h 2341644"/>
                <a:gd name="connsiteX7" fmla="*/ 1421092 w 1421092"/>
                <a:gd name="connsiteY7" fmla="*/ 1126548 h 2341644"/>
                <a:gd name="connsiteX8" fmla="*/ 1152597 w 1421092"/>
                <a:gd name="connsiteY8" fmla="*/ 669082 h 2341644"/>
                <a:gd name="connsiteX9" fmla="*/ 1168953 w 1421092"/>
                <a:gd name="connsiteY9" fmla="*/ 968062 h 2341644"/>
                <a:gd name="connsiteX10" fmla="*/ 927050 w 1421092"/>
                <a:gd name="connsiteY10" fmla="*/ 614956 h 2341644"/>
                <a:gd name="connsiteX11" fmla="*/ 957315 w 1421092"/>
                <a:gd name="connsiteY11" fmla="*/ 944170 h 2341644"/>
                <a:gd name="connsiteX12" fmla="*/ 711016 w 1421092"/>
                <a:gd name="connsiteY12" fmla="*/ 569620 h 2341644"/>
                <a:gd name="connsiteX13" fmla="*/ 729319 w 1421092"/>
                <a:gd name="connsiteY13" fmla="*/ 957827 h 2341644"/>
                <a:gd name="connsiteX14" fmla="*/ 543268 w 1421092"/>
                <a:gd name="connsiteY14" fmla="*/ 8 h 2341644"/>
                <a:gd name="connsiteX15" fmla="*/ 473286 w 1421092"/>
                <a:gd name="connsiteY15" fmla="*/ 1312127 h 2341644"/>
                <a:gd name="connsiteX16" fmla="*/ 338442 w 1421092"/>
                <a:gd name="connsiteY16" fmla="*/ 1258222 h 2341644"/>
                <a:gd name="connsiteX17" fmla="*/ 719 w 1421092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557331 w 1421109"/>
                <a:gd name="connsiteY4" fmla="*/ 2278453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01148 w 1421109"/>
                <a:gd name="connsiteY4" fmla="*/ 2297232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10754"/>
                <a:gd name="connsiteX1" fmla="*/ 140932 w 1421109"/>
                <a:gd name="connsiteY1" fmla="*/ 1353319 h 2310754"/>
                <a:gd name="connsiteX2" fmla="*/ 309182 w 1421109"/>
                <a:gd name="connsiteY2" fmla="*/ 1711764 h 2310754"/>
                <a:gd name="connsiteX3" fmla="*/ 548773 w 1421109"/>
                <a:gd name="connsiteY3" fmla="*/ 1936338 h 2310754"/>
                <a:gd name="connsiteX4" fmla="*/ 601148 w 1421109"/>
                <a:gd name="connsiteY4" fmla="*/ 2297232 h 2310754"/>
                <a:gd name="connsiteX5" fmla="*/ 1253027 w 1421109"/>
                <a:gd name="connsiteY5" fmla="*/ 2310347 h 2310754"/>
                <a:gd name="connsiteX6" fmla="*/ 1262460 w 1421109"/>
                <a:gd name="connsiteY6" fmla="*/ 1987074 h 2310754"/>
                <a:gd name="connsiteX7" fmla="*/ 1421092 w 1421109"/>
                <a:gd name="connsiteY7" fmla="*/ 1126548 h 2310754"/>
                <a:gd name="connsiteX8" fmla="*/ 1152597 w 1421109"/>
                <a:gd name="connsiteY8" fmla="*/ 669082 h 2310754"/>
                <a:gd name="connsiteX9" fmla="*/ 1168953 w 1421109"/>
                <a:gd name="connsiteY9" fmla="*/ 968062 h 2310754"/>
                <a:gd name="connsiteX10" fmla="*/ 927050 w 1421109"/>
                <a:gd name="connsiteY10" fmla="*/ 614956 h 2310754"/>
                <a:gd name="connsiteX11" fmla="*/ 957315 w 1421109"/>
                <a:gd name="connsiteY11" fmla="*/ 944170 h 2310754"/>
                <a:gd name="connsiteX12" fmla="*/ 711016 w 1421109"/>
                <a:gd name="connsiteY12" fmla="*/ 569620 h 2310754"/>
                <a:gd name="connsiteX13" fmla="*/ 729319 w 1421109"/>
                <a:gd name="connsiteY13" fmla="*/ 957827 h 2310754"/>
                <a:gd name="connsiteX14" fmla="*/ 543268 w 1421109"/>
                <a:gd name="connsiteY14" fmla="*/ 8 h 2310754"/>
                <a:gd name="connsiteX15" fmla="*/ 473286 w 1421109"/>
                <a:gd name="connsiteY15" fmla="*/ 1312127 h 2310754"/>
                <a:gd name="connsiteX16" fmla="*/ 338442 w 1421109"/>
                <a:gd name="connsiteY16" fmla="*/ 1258222 h 2310754"/>
                <a:gd name="connsiteX17" fmla="*/ 719 w 1421109"/>
                <a:gd name="connsiteY17" fmla="*/ 957545 h 2310754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601148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347"/>
                <a:gd name="connsiteX1" fmla="*/ 140932 w 1421109"/>
                <a:gd name="connsiteY1" fmla="*/ 1353319 h 2310347"/>
                <a:gd name="connsiteX2" fmla="*/ 309182 w 1421109"/>
                <a:gd name="connsiteY2" fmla="*/ 1711764 h 2310347"/>
                <a:gd name="connsiteX3" fmla="*/ 548773 w 1421109"/>
                <a:gd name="connsiteY3" fmla="*/ 1936338 h 2310347"/>
                <a:gd name="connsiteX4" fmla="*/ 582370 w 1421109"/>
                <a:gd name="connsiteY4" fmla="*/ 2297232 h 2310347"/>
                <a:gd name="connsiteX5" fmla="*/ 1253027 w 1421109"/>
                <a:gd name="connsiteY5" fmla="*/ 2310347 h 2310347"/>
                <a:gd name="connsiteX6" fmla="*/ 1262460 w 1421109"/>
                <a:gd name="connsiteY6" fmla="*/ 1987074 h 2310347"/>
                <a:gd name="connsiteX7" fmla="*/ 1421092 w 1421109"/>
                <a:gd name="connsiteY7" fmla="*/ 1126548 h 2310347"/>
                <a:gd name="connsiteX8" fmla="*/ 1152597 w 1421109"/>
                <a:gd name="connsiteY8" fmla="*/ 669082 h 2310347"/>
                <a:gd name="connsiteX9" fmla="*/ 1168953 w 1421109"/>
                <a:gd name="connsiteY9" fmla="*/ 968062 h 2310347"/>
                <a:gd name="connsiteX10" fmla="*/ 927050 w 1421109"/>
                <a:gd name="connsiteY10" fmla="*/ 614956 h 2310347"/>
                <a:gd name="connsiteX11" fmla="*/ 957315 w 1421109"/>
                <a:gd name="connsiteY11" fmla="*/ 944170 h 2310347"/>
                <a:gd name="connsiteX12" fmla="*/ 711016 w 1421109"/>
                <a:gd name="connsiteY12" fmla="*/ 569620 h 2310347"/>
                <a:gd name="connsiteX13" fmla="*/ 729319 w 1421109"/>
                <a:gd name="connsiteY13" fmla="*/ 957827 h 2310347"/>
                <a:gd name="connsiteX14" fmla="*/ 543268 w 1421109"/>
                <a:gd name="connsiteY14" fmla="*/ 8 h 2310347"/>
                <a:gd name="connsiteX15" fmla="*/ 473286 w 1421109"/>
                <a:gd name="connsiteY15" fmla="*/ 1312127 h 2310347"/>
                <a:gd name="connsiteX16" fmla="*/ 338442 w 1421109"/>
                <a:gd name="connsiteY16" fmla="*/ 1258222 h 2310347"/>
                <a:gd name="connsiteX17" fmla="*/ 719 w 1421109"/>
                <a:gd name="connsiteY17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6650"/>
                <a:gd name="connsiteY0" fmla="*/ 957545 h 2310347"/>
                <a:gd name="connsiteX1" fmla="*/ 140932 w 1426650"/>
                <a:gd name="connsiteY1" fmla="*/ 1353319 h 2310347"/>
                <a:gd name="connsiteX2" fmla="*/ 309182 w 1426650"/>
                <a:gd name="connsiteY2" fmla="*/ 1711764 h 2310347"/>
                <a:gd name="connsiteX3" fmla="*/ 548773 w 1426650"/>
                <a:gd name="connsiteY3" fmla="*/ 1936338 h 2310347"/>
                <a:gd name="connsiteX4" fmla="*/ 582370 w 1426650"/>
                <a:gd name="connsiteY4" fmla="*/ 2297232 h 2310347"/>
                <a:gd name="connsiteX5" fmla="*/ 1253027 w 1426650"/>
                <a:gd name="connsiteY5" fmla="*/ 2310347 h 2310347"/>
                <a:gd name="connsiteX6" fmla="*/ 1262460 w 1426650"/>
                <a:gd name="connsiteY6" fmla="*/ 1987074 h 2310347"/>
                <a:gd name="connsiteX7" fmla="*/ 1421092 w 1426650"/>
                <a:gd name="connsiteY7" fmla="*/ 1126548 h 2310347"/>
                <a:gd name="connsiteX8" fmla="*/ 1393246 w 1426650"/>
                <a:gd name="connsiteY8" fmla="*/ 734522 h 2310347"/>
                <a:gd name="connsiteX9" fmla="*/ 1186368 w 1426650"/>
                <a:gd name="connsiteY9" fmla="*/ 644961 h 2310347"/>
                <a:gd name="connsiteX10" fmla="*/ 1168953 w 1426650"/>
                <a:gd name="connsiteY10" fmla="*/ 968062 h 2310347"/>
                <a:gd name="connsiteX11" fmla="*/ 1156855 w 1426650"/>
                <a:gd name="connsiteY11" fmla="*/ 657333 h 2310347"/>
                <a:gd name="connsiteX12" fmla="*/ 927050 w 1426650"/>
                <a:gd name="connsiteY12" fmla="*/ 614956 h 2310347"/>
                <a:gd name="connsiteX13" fmla="*/ 957315 w 1426650"/>
                <a:gd name="connsiteY13" fmla="*/ 944170 h 2310347"/>
                <a:gd name="connsiteX14" fmla="*/ 711016 w 1426650"/>
                <a:gd name="connsiteY14" fmla="*/ 569620 h 2310347"/>
                <a:gd name="connsiteX15" fmla="*/ 729319 w 1426650"/>
                <a:gd name="connsiteY15" fmla="*/ 957827 h 2310347"/>
                <a:gd name="connsiteX16" fmla="*/ 543268 w 1426650"/>
                <a:gd name="connsiteY16" fmla="*/ 8 h 2310347"/>
                <a:gd name="connsiteX17" fmla="*/ 473286 w 1426650"/>
                <a:gd name="connsiteY17" fmla="*/ 1312127 h 2310347"/>
                <a:gd name="connsiteX18" fmla="*/ 338442 w 1426650"/>
                <a:gd name="connsiteY18" fmla="*/ 1258222 h 2310347"/>
                <a:gd name="connsiteX19" fmla="*/ 719 w 1426650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711016 w 1422362"/>
                <a:gd name="connsiteY14" fmla="*/ 569620 h 2310347"/>
                <a:gd name="connsiteX15" fmla="*/ 729319 w 1422362"/>
                <a:gd name="connsiteY15" fmla="*/ 957827 h 2310347"/>
                <a:gd name="connsiteX16" fmla="*/ 543268 w 1422362"/>
                <a:gd name="connsiteY16" fmla="*/ 8 h 2310347"/>
                <a:gd name="connsiteX17" fmla="*/ 473286 w 1422362"/>
                <a:gd name="connsiteY17" fmla="*/ 1312127 h 2310347"/>
                <a:gd name="connsiteX18" fmla="*/ 338442 w 1422362"/>
                <a:gd name="connsiteY18" fmla="*/ 1258222 h 2310347"/>
                <a:gd name="connsiteX19" fmla="*/ 719 w 1422362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5260 h 2378062"/>
                <a:gd name="connsiteX1" fmla="*/ 140932 w 1422362"/>
                <a:gd name="connsiteY1" fmla="*/ 1421034 h 2378062"/>
                <a:gd name="connsiteX2" fmla="*/ 309182 w 1422362"/>
                <a:gd name="connsiteY2" fmla="*/ 1779479 h 2378062"/>
                <a:gd name="connsiteX3" fmla="*/ 548773 w 1422362"/>
                <a:gd name="connsiteY3" fmla="*/ 2004053 h 2378062"/>
                <a:gd name="connsiteX4" fmla="*/ 582370 w 1422362"/>
                <a:gd name="connsiteY4" fmla="*/ 2364947 h 2378062"/>
                <a:gd name="connsiteX5" fmla="*/ 1253027 w 1422362"/>
                <a:gd name="connsiteY5" fmla="*/ 2378062 h 2378062"/>
                <a:gd name="connsiteX6" fmla="*/ 1262460 w 1422362"/>
                <a:gd name="connsiteY6" fmla="*/ 2054789 h 2378062"/>
                <a:gd name="connsiteX7" fmla="*/ 1421092 w 1422362"/>
                <a:gd name="connsiteY7" fmla="*/ 1194263 h 2378062"/>
                <a:gd name="connsiteX8" fmla="*/ 1369124 w 1422362"/>
                <a:gd name="connsiteY8" fmla="*/ 768467 h 2378062"/>
                <a:gd name="connsiteX9" fmla="*/ 1176719 w 1422362"/>
                <a:gd name="connsiteY9" fmla="*/ 736798 h 2378062"/>
                <a:gd name="connsiteX10" fmla="*/ 1168953 w 1422362"/>
                <a:gd name="connsiteY10" fmla="*/ 1035777 h 2378062"/>
                <a:gd name="connsiteX11" fmla="*/ 1156855 w 1422362"/>
                <a:gd name="connsiteY11" fmla="*/ 725048 h 2378062"/>
                <a:gd name="connsiteX12" fmla="*/ 927050 w 1422362"/>
                <a:gd name="connsiteY12" fmla="*/ 682671 h 2378062"/>
                <a:gd name="connsiteX13" fmla="*/ 957315 w 1422362"/>
                <a:gd name="connsiteY13" fmla="*/ 1011885 h 2378062"/>
                <a:gd name="connsiteX14" fmla="*/ 905990 w 1422362"/>
                <a:gd name="connsiteY14" fmla="*/ 681629 h 2378062"/>
                <a:gd name="connsiteX15" fmla="*/ 711016 w 1422362"/>
                <a:gd name="connsiteY15" fmla="*/ 637335 h 2378062"/>
                <a:gd name="connsiteX16" fmla="*/ 729319 w 1422362"/>
                <a:gd name="connsiteY16" fmla="*/ 1025542 h 2378062"/>
                <a:gd name="connsiteX17" fmla="*/ 543268 w 1422362"/>
                <a:gd name="connsiteY17" fmla="*/ 67723 h 2378062"/>
                <a:gd name="connsiteX18" fmla="*/ 471802 w 1422362"/>
                <a:gd name="connsiteY18" fmla="*/ 213672 h 2378062"/>
                <a:gd name="connsiteX19" fmla="*/ 473286 w 1422362"/>
                <a:gd name="connsiteY19" fmla="*/ 1379842 h 2378062"/>
                <a:gd name="connsiteX20" fmla="*/ 338442 w 1422362"/>
                <a:gd name="connsiteY20" fmla="*/ 1325937 h 2378062"/>
                <a:gd name="connsiteX21" fmla="*/ 719 w 1422362"/>
                <a:gd name="connsiteY21" fmla="*/ 1025260 h 2378062"/>
                <a:gd name="connsiteX0" fmla="*/ 719 w 1422362"/>
                <a:gd name="connsiteY0" fmla="*/ 1011512 h 2364314"/>
                <a:gd name="connsiteX1" fmla="*/ 140932 w 1422362"/>
                <a:gd name="connsiteY1" fmla="*/ 1407286 h 2364314"/>
                <a:gd name="connsiteX2" fmla="*/ 309182 w 1422362"/>
                <a:gd name="connsiteY2" fmla="*/ 1765731 h 2364314"/>
                <a:gd name="connsiteX3" fmla="*/ 548773 w 1422362"/>
                <a:gd name="connsiteY3" fmla="*/ 1990305 h 2364314"/>
                <a:gd name="connsiteX4" fmla="*/ 582370 w 1422362"/>
                <a:gd name="connsiteY4" fmla="*/ 2351199 h 2364314"/>
                <a:gd name="connsiteX5" fmla="*/ 1253027 w 1422362"/>
                <a:gd name="connsiteY5" fmla="*/ 2364314 h 2364314"/>
                <a:gd name="connsiteX6" fmla="*/ 1262460 w 1422362"/>
                <a:gd name="connsiteY6" fmla="*/ 2041041 h 2364314"/>
                <a:gd name="connsiteX7" fmla="*/ 1421092 w 1422362"/>
                <a:gd name="connsiteY7" fmla="*/ 1180515 h 2364314"/>
                <a:gd name="connsiteX8" fmla="*/ 1369124 w 1422362"/>
                <a:gd name="connsiteY8" fmla="*/ 754719 h 2364314"/>
                <a:gd name="connsiteX9" fmla="*/ 1176719 w 1422362"/>
                <a:gd name="connsiteY9" fmla="*/ 723050 h 2364314"/>
                <a:gd name="connsiteX10" fmla="*/ 1168953 w 1422362"/>
                <a:gd name="connsiteY10" fmla="*/ 1022029 h 2364314"/>
                <a:gd name="connsiteX11" fmla="*/ 1156855 w 1422362"/>
                <a:gd name="connsiteY11" fmla="*/ 711300 h 2364314"/>
                <a:gd name="connsiteX12" fmla="*/ 927050 w 1422362"/>
                <a:gd name="connsiteY12" fmla="*/ 668923 h 2364314"/>
                <a:gd name="connsiteX13" fmla="*/ 957315 w 1422362"/>
                <a:gd name="connsiteY13" fmla="*/ 998137 h 2364314"/>
                <a:gd name="connsiteX14" fmla="*/ 905990 w 1422362"/>
                <a:gd name="connsiteY14" fmla="*/ 667881 h 2364314"/>
                <a:gd name="connsiteX15" fmla="*/ 711016 w 1422362"/>
                <a:gd name="connsiteY15" fmla="*/ 623587 h 2364314"/>
                <a:gd name="connsiteX16" fmla="*/ 729319 w 1422362"/>
                <a:gd name="connsiteY16" fmla="*/ 1011794 h 2364314"/>
                <a:gd name="connsiteX17" fmla="*/ 630106 w 1422362"/>
                <a:gd name="connsiteY17" fmla="*/ 73272 h 2364314"/>
                <a:gd name="connsiteX18" fmla="*/ 471802 w 1422362"/>
                <a:gd name="connsiteY18" fmla="*/ 199924 h 2364314"/>
                <a:gd name="connsiteX19" fmla="*/ 473286 w 1422362"/>
                <a:gd name="connsiteY19" fmla="*/ 1366094 h 2364314"/>
                <a:gd name="connsiteX20" fmla="*/ 338442 w 1422362"/>
                <a:gd name="connsiteY20" fmla="*/ 1312189 h 2364314"/>
                <a:gd name="connsiteX21" fmla="*/ 719 w 1422362"/>
                <a:gd name="connsiteY21" fmla="*/ 1011512 h 2364314"/>
                <a:gd name="connsiteX0" fmla="*/ 719 w 1422362"/>
                <a:gd name="connsiteY0" fmla="*/ 938672 h 2291474"/>
                <a:gd name="connsiteX1" fmla="*/ 140932 w 1422362"/>
                <a:gd name="connsiteY1" fmla="*/ 1334446 h 2291474"/>
                <a:gd name="connsiteX2" fmla="*/ 309182 w 1422362"/>
                <a:gd name="connsiteY2" fmla="*/ 1692891 h 2291474"/>
                <a:gd name="connsiteX3" fmla="*/ 548773 w 1422362"/>
                <a:gd name="connsiteY3" fmla="*/ 1917465 h 2291474"/>
                <a:gd name="connsiteX4" fmla="*/ 582370 w 1422362"/>
                <a:gd name="connsiteY4" fmla="*/ 2278359 h 2291474"/>
                <a:gd name="connsiteX5" fmla="*/ 1253027 w 1422362"/>
                <a:gd name="connsiteY5" fmla="*/ 2291474 h 2291474"/>
                <a:gd name="connsiteX6" fmla="*/ 1262460 w 1422362"/>
                <a:gd name="connsiteY6" fmla="*/ 1968201 h 2291474"/>
                <a:gd name="connsiteX7" fmla="*/ 1421092 w 1422362"/>
                <a:gd name="connsiteY7" fmla="*/ 1107675 h 2291474"/>
                <a:gd name="connsiteX8" fmla="*/ 1369124 w 1422362"/>
                <a:gd name="connsiteY8" fmla="*/ 681879 h 2291474"/>
                <a:gd name="connsiteX9" fmla="*/ 1176719 w 1422362"/>
                <a:gd name="connsiteY9" fmla="*/ 650210 h 2291474"/>
                <a:gd name="connsiteX10" fmla="*/ 1168953 w 1422362"/>
                <a:gd name="connsiteY10" fmla="*/ 949189 h 2291474"/>
                <a:gd name="connsiteX11" fmla="*/ 1156855 w 1422362"/>
                <a:gd name="connsiteY11" fmla="*/ 638460 h 2291474"/>
                <a:gd name="connsiteX12" fmla="*/ 927050 w 1422362"/>
                <a:gd name="connsiteY12" fmla="*/ 596083 h 2291474"/>
                <a:gd name="connsiteX13" fmla="*/ 957315 w 1422362"/>
                <a:gd name="connsiteY13" fmla="*/ 925297 h 2291474"/>
                <a:gd name="connsiteX14" fmla="*/ 905990 w 1422362"/>
                <a:gd name="connsiteY14" fmla="*/ 595041 h 2291474"/>
                <a:gd name="connsiteX15" fmla="*/ 711016 w 1422362"/>
                <a:gd name="connsiteY15" fmla="*/ 550747 h 2291474"/>
                <a:gd name="connsiteX16" fmla="*/ 729319 w 1422362"/>
                <a:gd name="connsiteY16" fmla="*/ 938954 h 2291474"/>
                <a:gd name="connsiteX17" fmla="*/ 673525 w 1422362"/>
                <a:gd name="connsiteY17" fmla="*/ 130688 h 2291474"/>
                <a:gd name="connsiteX18" fmla="*/ 471802 w 1422362"/>
                <a:gd name="connsiteY18" fmla="*/ 127084 h 2291474"/>
                <a:gd name="connsiteX19" fmla="*/ 473286 w 1422362"/>
                <a:gd name="connsiteY19" fmla="*/ 1293254 h 2291474"/>
                <a:gd name="connsiteX20" fmla="*/ 338442 w 1422362"/>
                <a:gd name="connsiteY20" fmla="*/ 1239349 h 2291474"/>
                <a:gd name="connsiteX21" fmla="*/ 719 w 1422362"/>
                <a:gd name="connsiteY21" fmla="*/ 938672 h 2291474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14198 h 2267000"/>
                <a:gd name="connsiteX1" fmla="*/ 140932 w 1422362"/>
                <a:gd name="connsiteY1" fmla="*/ 1309972 h 2267000"/>
                <a:gd name="connsiteX2" fmla="*/ 309182 w 1422362"/>
                <a:gd name="connsiteY2" fmla="*/ 1668417 h 2267000"/>
                <a:gd name="connsiteX3" fmla="*/ 548773 w 1422362"/>
                <a:gd name="connsiteY3" fmla="*/ 1892991 h 2267000"/>
                <a:gd name="connsiteX4" fmla="*/ 582370 w 1422362"/>
                <a:gd name="connsiteY4" fmla="*/ 2253885 h 2267000"/>
                <a:gd name="connsiteX5" fmla="*/ 1253027 w 1422362"/>
                <a:gd name="connsiteY5" fmla="*/ 2267000 h 2267000"/>
                <a:gd name="connsiteX6" fmla="*/ 1262460 w 1422362"/>
                <a:gd name="connsiteY6" fmla="*/ 1943727 h 2267000"/>
                <a:gd name="connsiteX7" fmla="*/ 1421092 w 1422362"/>
                <a:gd name="connsiteY7" fmla="*/ 1083201 h 2267000"/>
                <a:gd name="connsiteX8" fmla="*/ 1369124 w 1422362"/>
                <a:gd name="connsiteY8" fmla="*/ 657405 h 2267000"/>
                <a:gd name="connsiteX9" fmla="*/ 1176719 w 1422362"/>
                <a:gd name="connsiteY9" fmla="*/ 625736 h 2267000"/>
                <a:gd name="connsiteX10" fmla="*/ 1168953 w 1422362"/>
                <a:gd name="connsiteY10" fmla="*/ 924715 h 2267000"/>
                <a:gd name="connsiteX11" fmla="*/ 1156855 w 1422362"/>
                <a:gd name="connsiteY11" fmla="*/ 613986 h 2267000"/>
                <a:gd name="connsiteX12" fmla="*/ 927050 w 1422362"/>
                <a:gd name="connsiteY12" fmla="*/ 571609 h 2267000"/>
                <a:gd name="connsiteX13" fmla="*/ 957315 w 1422362"/>
                <a:gd name="connsiteY13" fmla="*/ 900823 h 2267000"/>
                <a:gd name="connsiteX14" fmla="*/ 905990 w 1422362"/>
                <a:gd name="connsiteY14" fmla="*/ 570567 h 2267000"/>
                <a:gd name="connsiteX15" fmla="*/ 711016 w 1422362"/>
                <a:gd name="connsiteY15" fmla="*/ 526273 h 2267000"/>
                <a:gd name="connsiteX16" fmla="*/ 714846 w 1422362"/>
                <a:gd name="connsiteY16" fmla="*/ 914480 h 2267000"/>
                <a:gd name="connsiteX17" fmla="*/ 673525 w 1422362"/>
                <a:gd name="connsiteY17" fmla="*/ 106214 h 2267000"/>
                <a:gd name="connsiteX18" fmla="*/ 486275 w 1422362"/>
                <a:gd name="connsiteY18" fmla="*/ 174974 h 2267000"/>
                <a:gd name="connsiteX19" fmla="*/ 473286 w 1422362"/>
                <a:gd name="connsiteY19" fmla="*/ 1268780 h 2267000"/>
                <a:gd name="connsiteX20" fmla="*/ 338442 w 1422362"/>
                <a:gd name="connsiteY20" fmla="*/ 1214875 h 2267000"/>
                <a:gd name="connsiteX21" fmla="*/ 719 w 1422362"/>
                <a:gd name="connsiteY21" fmla="*/ 914198 h 2267000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904644 h 2257446"/>
                <a:gd name="connsiteX1" fmla="*/ 140932 w 1422362"/>
                <a:gd name="connsiteY1" fmla="*/ 1300418 h 2257446"/>
                <a:gd name="connsiteX2" fmla="*/ 309182 w 1422362"/>
                <a:gd name="connsiteY2" fmla="*/ 1658863 h 2257446"/>
                <a:gd name="connsiteX3" fmla="*/ 548773 w 1422362"/>
                <a:gd name="connsiteY3" fmla="*/ 1883437 h 2257446"/>
                <a:gd name="connsiteX4" fmla="*/ 582370 w 1422362"/>
                <a:gd name="connsiteY4" fmla="*/ 2244331 h 2257446"/>
                <a:gd name="connsiteX5" fmla="*/ 1253027 w 1422362"/>
                <a:gd name="connsiteY5" fmla="*/ 2257446 h 2257446"/>
                <a:gd name="connsiteX6" fmla="*/ 1262460 w 1422362"/>
                <a:gd name="connsiteY6" fmla="*/ 1934173 h 2257446"/>
                <a:gd name="connsiteX7" fmla="*/ 1421092 w 1422362"/>
                <a:gd name="connsiteY7" fmla="*/ 1073647 h 2257446"/>
                <a:gd name="connsiteX8" fmla="*/ 1369124 w 1422362"/>
                <a:gd name="connsiteY8" fmla="*/ 647851 h 2257446"/>
                <a:gd name="connsiteX9" fmla="*/ 1176719 w 1422362"/>
                <a:gd name="connsiteY9" fmla="*/ 616182 h 2257446"/>
                <a:gd name="connsiteX10" fmla="*/ 1168953 w 1422362"/>
                <a:gd name="connsiteY10" fmla="*/ 915161 h 2257446"/>
                <a:gd name="connsiteX11" fmla="*/ 1156855 w 1422362"/>
                <a:gd name="connsiteY11" fmla="*/ 604432 h 2257446"/>
                <a:gd name="connsiteX12" fmla="*/ 927050 w 1422362"/>
                <a:gd name="connsiteY12" fmla="*/ 562055 h 2257446"/>
                <a:gd name="connsiteX13" fmla="*/ 957315 w 1422362"/>
                <a:gd name="connsiteY13" fmla="*/ 891269 h 2257446"/>
                <a:gd name="connsiteX14" fmla="*/ 905990 w 1422362"/>
                <a:gd name="connsiteY14" fmla="*/ 561013 h 2257446"/>
                <a:gd name="connsiteX15" fmla="*/ 711016 w 1422362"/>
                <a:gd name="connsiteY15" fmla="*/ 516719 h 2257446"/>
                <a:gd name="connsiteX16" fmla="*/ 714846 w 1422362"/>
                <a:gd name="connsiteY16" fmla="*/ 904926 h 2257446"/>
                <a:gd name="connsiteX17" fmla="*/ 683174 w 1422362"/>
                <a:gd name="connsiteY17" fmla="*/ 125606 h 2257446"/>
                <a:gd name="connsiteX18" fmla="*/ 486275 w 1422362"/>
                <a:gd name="connsiteY18" fmla="*/ 165420 h 2257446"/>
                <a:gd name="connsiteX19" fmla="*/ 473286 w 1422362"/>
                <a:gd name="connsiteY19" fmla="*/ 1259226 h 2257446"/>
                <a:gd name="connsiteX20" fmla="*/ 338442 w 1422362"/>
                <a:gd name="connsiteY20" fmla="*/ 1205321 h 2257446"/>
                <a:gd name="connsiteX21" fmla="*/ 719 w 1422362"/>
                <a:gd name="connsiteY21" fmla="*/ 904644 h 2257446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73286 w 1422362"/>
                <a:gd name="connsiteY19" fmla="*/ 1255537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0 w 1494007"/>
                <a:gd name="connsiteY0" fmla="*/ 886482 h 2253757"/>
                <a:gd name="connsiteX1" fmla="*/ 212577 w 1494007"/>
                <a:gd name="connsiteY1" fmla="*/ 1296729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115210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147622"/>
                <a:gd name="connsiteX1" fmla="*/ 202929 w 1494007"/>
                <a:gd name="connsiteY1" fmla="*/ 1320850 h 2147622"/>
                <a:gd name="connsiteX2" fmla="*/ 438719 w 1494007"/>
                <a:gd name="connsiteY2" fmla="*/ 1655174 h 2147622"/>
                <a:gd name="connsiteX3" fmla="*/ 620418 w 1494007"/>
                <a:gd name="connsiteY3" fmla="*/ 1879748 h 2147622"/>
                <a:gd name="connsiteX4" fmla="*/ 654015 w 1494007"/>
                <a:gd name="connsiteY4" fmla="*/ 2115210 h 2147622"/>
                <a:gd name="connsiteX5" fmla="*/ 1339145 w 1494007"/>
                <a:gd name="connsiteY5" fmla="*/ 2147622 h 2147622"/>
                <a:gd name="connsiteX6" fmla="*/ 1334105 w 1494007"/>
                <a:gd name="connsiteY6" fmla="*/ 1930484 h 2147622"/>
                <a:gd name="connsiteX7" fmla="*/ 1492737 w 1494007"/>
                <a:gd name="connsiteY7" fmla="*/ 1069958 h 2147622"/>
                <a:gd name="connsiteX8" fmla="*/ 1440769 w 1494007"/>
                <a:gd name="connsiteY8" fmla="*/ 644162 h 2147622"/>
                <a:gd name="connsiteX9" fmla="*/ 1248364 w 1494007"/>
                <a:gd name="connsiteY9" fmla="*/ 612493 h 2147622"/>
                <a:gd name="connsiteX10" fmla="*/ 1240598 w 1494007"/>
                <a:gd name="connsiteY10" fmla="*/ 911472 h 2147622"/>
                <a:gd name="connsiteX11" fmla="*/ 1228500 w 1494007"/>
                <a:gd name="connsiteY11" fmla="*/ 600743 h 2147622"/>
                <a:gd name="connsiteX12" fmla="*/ 998695 w 1494007"/>
                <a:gd name="connsiteY12" fmla="*/ 558366 h 2147622"/>
                <a:gd name="connsiteX13" fmla="*/ 1028960 w 1494007"/>
                <a:gd name="connsiteY13" fmla="*/ 887580 h 2147622"/>
                <a:gd name="connsiteX14" fmla="*/ 977635 w 1494007"/>
                <a:gd name="connsiteY14" fmla="*/ 557324 h 2147622"/>
                <a:gd name="connsiteX15" fmla="*/ 782661 w 1494007"/>
                <a:gd name="connsiteY15" fmla="*/ 513030 h 2147622"/>
                <a:gd name="connsiteX16" fmla="*/ 786491 w 1494007"/>
                <a:gd name="connsiteY16" fmla="*/ 901237 h 2147622"/>
                <a:gd name="connsiteX17" fmla="*/ 754819 w 1494007"/>
                <a:gd name="connsiteY17" fmla="*/ 121917 h 2147622"/>
                <a:gd name="connsiteX18" fmla="*/ 557920 w 1494007"/>
                <a:gd name="connsiteY18" fmla="*/ 161731 h 2147622"/>
                <a:gd name="connsiteX19" fmla="*/ 535282 w 1494007"/>
                <a:gd name="connsiteY19" fmla="*/ 1183173 h 2147622"/>
                <a:gd name="connsiteX20" fmla="*/ 376317 w 1494007"/>
                <a:gd name="connsiteY20" fmla="*/ 1148565 h 2147622"/>
                <a:gd name="connsiteX21" fmla="*/ 0 w 1494007"/>
                <a:gd name="connsiteY21" fmla="*/ 886482 h 2147622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33149"/>
                <a:gd name="connsiteX1" fmla="*/ 227051 w 1518129"/>
                <a:gd name="connsiteY1" fmla="*/ 1320850 h 2133149"/>
                <a:gd name="connsiteX2" fmla="*/ 462841 w 1518129"/>
                <a:gd name="connsiteY2" fmla="*/ 1655174 h 2133149"/>
                <a:gd name="connsiteX3" fmla="*/ 644540 w 1518129"/>
                <a:gd name="connsiteY3" fmla="*/ 1879748 h 2133149"/>
                <a:gd name="connsiteX4" fmla="*/ 678137 w 1518129"/>
                <a:gd name="connsiteY4" fmla="*/ 2115210 h 2133149"/>
                <a:gd name="connsiteX5" fmla="*/ 1348794 w 1518129"/>
                <a:gd name="connsiteY5" fmla="*/ 2133149 h 2133149"/>
                <a:gd name="connsiteX6" fmla="*/ 1358227 w 1518129"/>
                <a:gd name="connsiteY6" fmla="*/ 1930484 h 2133149"/>
                <a:gd name="connsiteX7" fmla="*/ 1516859 w 1518129"/>
                <a:gd name="connsiteY7" fmla="*/ 1069958 h 2133149"/>
                <a:gd name="connsiteX8" fmla="*/ 1464891 w 1518129"/>
                <a:gd name="connsiteY8" fmla="*/ 644162 h 2133149"/>
                <a:gd name="connsiteX9" fmla="*/ 1272486 w 1518129"/>
                <a:gd name="connsiteY9" fmla="*/ 612493 h 2133149"/>
                <a:gd name="connsiteX10" fmla="*/ 1264720 w 1518129"/>
                <a:gd name="connsiteY10" fmla="*/ 911472 h 2133149"/>
                <a:gd name="connsiteX11" fmla="*/ 1252622 w 1518129"/>
                <a:gd name="connsiteY11" fmla="*/ 600743 h 2133149"/>
                <a:gd name="connsiteX12" fmla="*/ 1022817 w 1518129"/>
                <a:gd name="connsiteY12" fmla="*/ 558366 h 2133149"/>
                <a:gd name="connsiteX13" fmla="*/ 1053082 w 1518129"/>
                <a:gd name="connsiteY13" fmla="*/ 887580 h 2133149"/>
                <a:gd name="connsiteX14" fmla="*/ 1001757 w 1518129"/>
                <a:gd name="connsiteY14" fmla="*/ 557324 h 2133149"/>
                <a:gd name="connsiteX15" fmla="*/ 806783 w 1518129"/>
                <a:gd name="connsiteY15" fmla="*/ 513030 h 2133149"/>
                <a:gd name="connsiteX16" fmla="*/ 810613 w 1518129"/>
                <a:gd name="connsiteY16" fmla="*/ 901237 h 2133149"/>
                <a:gd name="connsiteX17" fmla="*/ 778941 w 1518129"/>
                <a:gd name="connsiteY17" fmla="*/ 121917 h 2133149"/>
                <a:gd name="connsiteX18" fmla="*/ 582042 w 1518129"/>
                <a:gd name="connsiteY18" fmla="*/ 161731 h 2133149"/>
                <a:gd name="connsiteX19" fmla="*/ 554580 w 1518129"/>
                <a:gd name="connsiteY19" fmla="*/ 1197645 h 2133149"/>
                <a:gd name="connsiteX20" fmla="*/ 419736 w 1518129"/>
                <a:gd name="connsiteY20" fmla="*/ 1153389 h 2133149"/>
                <a:gd name="connsiteX21" fmla="*/ 0 w 1518129"/>
                <a:gd name="connsiteY21" fmla="*/ 891306 h 2133149"/>
                <a:gd name="connsiteX0" fmla="*/ 0 w 1518129"/>
                <a:gd name="connsiteY0" fmla="*/ 891306 h 2115210"/>
                <a:gd name="connsiteX1" fmla="*/ 227051 w 1518129"/>
                <a:gd name="connsiteY1" fmla="*/ 1320850 h 2115210"/>
                <a:gd name="connsiteX2" fmla="*/ 462841 w 1518129"/>
                <a:gd name="connsiteY2" fmla="*/ 1655174 h 2115210"/>
                <a:gd name="connsiteX3" fmla="*/ 644540 w 1518129"/>
                <a:gd name="connsiteY3" fmla="*/ 1879748 h 2115210"/>
                <a:gd name="connsiteX4" fmla="*/ 678137 w 1518129"/>
                <a:gd name="connsiteY4" fmla="*/ 2115210 h 2115210"/>
                <a:gd name="connsiteX5" fmla="*/ 1339145 w 1518129"/>
                <a:gd name="connsiteY5" fmla="*/ 2113852 h 2115210"/>
                <a:gd name="connsiteX6" fmla="*/ 1358227 w 1518129"/>
                <a:gd name="connsiteY6" fmla="*/ 1930484 h 2115210"/>
                <a:gd name="connsiteX7" fmla="*/ 1516859 w 1518129"/>
                <a:gd name="connsiteY7" fmla="*/ 1069958 h 2115210"/>
                <a:gd name="connsiteX8" fmla="*/ 1464891 w 1518129"/>
                <a:gd name="connsiteY8" fmla="*/ 644162 h 2115210"/>
                <a:gd name="connsiteX9" fmla="*/ 1272486 w 1518129"/>
                <a:gd name="connsiteY9" fmla="*/ 612493 h 2115210"/>
                <a:gd name="connsiteX10" fmla="*/ 1264720 w 1518129"/>
                <a:gd name="connsiteY10" fmla="*/ 911472 h 2115210"/>
                <a:gd name="connsiteX11" fmla="*/ 1252622 w 1518129"/>
                <a:gd name="connsiteY11" fmla="*/ 600743 h 2115210"/>
                <a:gd name="connsiteX12" fmla="*/ 1022817 w 1518129"/>
                <a:gd name="connsiteY12" fmla="*/ 558366 h 2115210"/>
                <a:gd name="connsiteX13" fmla="*/ 1053082 w 1518129"/>
                <a:gd name="connsiteY13" fmla="*/ 887580 h 2115210"/>
                <a:gd name="connsiteX14" fmla="*/ 1001757 w 1518129"/>
                <a:gd name="connsiteY14" fmla="*/ 557324 h 2115210"/>
                <a:gd name="connsiteX15" fmla="*/ 806783 w 1518129"/>
                <a:gd name="connsiteY15" fmla="*/ 513030 h 2115210"/>
                <a:gd name="connsiteX16" fmla="*/ 810613 w 1518129"/>
                <a:gd name="connsiteY16" fmla="*/ 901237 h 2115210"/>
                <a:gd name="connsiteX17" fmla="*/ 778941 w 1518129"/>
                <a:gd name="connsiteY17" fmla="*/ 121917 h 2115210"/>
                <a:gd name="connsiteX18" fmla="*/ 582042 w 1518129"/>
                <a:gd name="connsiteY18" fmla="*/ 161731 h 2115210"/>
                <a:gd name="connsiteX19" fmla="*/ 554580 w 1518129"/>
                <a:gd name="connsiteY19" fmla="*/ 1197645 h 2115210"/>
                <a:gd name="connsiteX20" fmla="*/ 419736 w 1518129"/>
                <a:gd name="connsiteY20" fmla="*/ 1153389 h 2115210"/>
                <a:gd name="connsiteX21" fmla="*/ 0 w 1518129"/>
                <a:gd name="connsiteY21" fmla="*/ 891306 h 2115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18129" h="2115210">
                  <a:moveTo>
                    <a:pt x="0" y="891306"/>
                  </a:moveTo>
                  <a:cubicBezTo>
                    <a:pt x="124742" y="1042097"/>
                    <a:pt x="180313" y="1188925"/>
                    <a:pt x="227051" y="1320850"/>
                  </a:cubicBezTo>
                  <a:cubicBezTo>
                    <a:pt x="283134" y="1440332"/>
                    <a:pt x="360533" y="1506746"/>
                    <a:pt x="462841" y="1655174"/>
                  </a:cubicBezTo>
                  <a:cubicBezTo>
                    <a:pt x="565096" y="1757587"/>
                    <a:pt x="604529" y="1837560"/>
                    <a:pt x="644540" y="1879748"/>
                  </a:cubicBezTo>
                  <a:cubicBezTo>
                    <a:pt x="721823" y="1966655"/>
                    <a:pt x="679875" y="2008729"/>
                    <a:pt x="678137" y="2115210"/>
                  </a:cubicBezTo>
                  <a:lnTo>
                    <a:pt x="1339145" y="2113852"/>
                  </a:lnTo>
                  <a:cubicBezTo>
                    <a:pt x="1324322" y="2047548"/>
                    <a:pt x="1303318" y="2034201"/>
                    <a:pt x="1358227" y="1930484"/>
                  </a:cubicBezTo>
                  <a:cubicBezTo>
                    <a:pt x="1521981" y="1634855"/>
                    <a:pt x="1516858" y="1179685"/>
                    <a:pt x="1516859" y="1069958"/>
                  </a:cubicBezTo>
                  <a:cubicBezTo>
                    <a:pt x="1522576" y="857179"/>
                    <a:pt x="1509640" y="720406"/>
                    <a:pt x="1464891" y="644162"/>
                  </a:cubicBezTo>
                  <a:cubicBezTo>
                    <a:pt x="1396021" y="572742"/>
                    <a:pt x="1370976" y="579197"/>
                    <a:pt x="1272486" y="612493"/>
                  </a:cubicBezTo>
                  <a:cubicBezTo>
                    <a:pt x="1306205" y="707004"/>
                    <a:pt x="1275123" y="829781"/>
                    <a:pt x="1264720" y="911472"/>
                  </a:cubicBezTo>
                  <a:cubicBezTo>
                    <a:pt x="1250153" y="907906"/>
                    <a:pt x="1292939" y="659594"/>
                    <a:pt x="1252622" y="600743"/>
                  </a:cubicBezTo>
                  <a:cubicBezTo>
                    <a:pt x="1202656" y="541892"/>
                    <a:pt x="1107533" y="508148"/>
                    <a:pt x="1022817" y="558366"/>
                  </a:cubicBezTo>
                  <a:cubicBezTo>
                    <a:pt x="1086811" y="668103"/>
                    <a:pt x="1058849" y="793697"/>
                    <a:pt x="1053082" y="887580"/>
                  </a:cubicBezTo>
                  <a:cubicBezTo>
                    <a:pt x="1041532" y="883386"/>
                    <a:pt x="1071753" y="653519"/>
                    <a:pt x="1001757" y="557324"/>
                  </a:cubicBezTo>
                  <a:cubicBezTo>
                    <a:pt x="946234" y="504548"/>
                    <a:pt x="915026" y="504758"/>
                    <a:pt x="806783" y="513030"/>
                  </a:cubicBezTo>
                  <a:cubicBezTo>
                    <a:pt x="816055" y="653003"/>
                    <a:pt x="822837" y="732256"/>
                    <a:pt x="810613" y="901237"/>
                  </a:cubicBezTo>
                  <a:cubicBezTo>
                    <a:pt x="782414" y="451352"/>
                    <a:pt x="784675" y="276900"/>
                    <a:pt x="778941" y="121917"/>
                  </a:cubicBezTo>
                  <a:cubicBezTo>
                    <a:pt x="774616" y="-32693"/>
                    <a:pt x="569584" y="-61779"/>
                    <a:pt x="582042" y="161731"/>
                  </a:cubicBezTo>
                  <a:cubicBezTo>
                    <a:pt x="570378" y="380417"/>
                    <a:pt x="623442" y="1132875"/>
                    <a:pt x="554580" y="1197645"/>
                  </a:cubicBezTo>
                  <a:cubicBezTo>
                    <a:pt x="495024" y="1230412"/>
                    <a:pt x="496393" y="1222363"/>
                    <a:pt x="419736" y="1153389"/>
                  </a:cubicBezTo>
                  <a:cubicBezTo>
                    <a:pt x="331744" y="1046414"/>
                    <a:pt x="197603" y="767201"/>
                    <a:pt x="0" y="89130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86237614-27E4-4E44-AB53-441F724A66AE}"/>
                </a:ext>
              </a:extLst>
            </p:cNvPr>
            <p:cNvGrpSpPr/>
            <p:nvPr/>
          </p:nvGrpSpPr>
          <p:grpSpPr>
            <a:xfrm rot="5400000">
              <a:off x="-91119" y="4126341"/>
              <a:ext cx="1048447" cy="872955"/>
              <a:chOff x="967066" y="4263648"/>
              <a:chExt cx="670418" cy="1251022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8683E0C-15A4-46D0-831E-ED181CF631FA}"/>
                  </a:ext>
                </a:extLst>
              </p:cNvPr>
              <p:cNvSpPr/>
              <p:nvPr/>
            </p:nvSpPr>
            <p:spPr>
              <a:xfrm rot="16200000">
                <a:off x="1080146" y="4196080"/>
                <a:ext cx="457516" cy="59265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E9E7157D-D83F-4008-BAFC-FA76DE72D77D}"/>
                  </a:ext>
                </a:extLst>
              </p:cNvPr>
              <p:cNvSpPr/>
              <p:nvPr/>
            </p:nvSpPr>
            <p:spPr>
              <a:xfrm rot="16200000">
                <a:off x="858794" y="4735980"/>
                <a:ext cx="886962" cy="670418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</p:grpSp>
      </p:grpSp>
      <p:pic>
        <p:nvPicPr>
          <p:cNvPr id="8194" name="Picture 2" descr="Image result for area plot in matplotli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3636" y="671921"/>
            <a:ext cx="5137642" cy="5137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6379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184856" y="347731"/>
            <a:ext cx="10753859" cy="2833352"/>
          </a:xfrm>
        </p:spPr>
        <p:txBody>
          <a:bodyPr/>
          <a:lstStyle/>
          <a:p>
            <a:pPr algn="just"/>
            <a:r>
              <a:rPr lang="en-IN" sz="2800" b="1" dirty="0" smtClean="0"/>
              <a:t>Create First Plot:</a:t>
            </a:r>
          </a:p>
          <a:p>
            <a:pPr algn="just"/>
            <a:r>
              <a:rPr lang="en-US" sz="2800" dirty="0"/>
              <a:t>from </a:t>
            </a:r>
            <a:r>
              <a:rPr lang="en-US" sz="2800" dirty="0" err="1"/>
              <a:t>matplotlib</a:t>
            </a:r>
            <a:r>
              <a:rPr lang="en-US" sz="2800" dirty="0"/>
              <a:t> import </a:t>
            </a:r>
            <a:r>
              <a:rPr lang="en-US" sz="2800" dirty="0" err="1"/>
              <a:t>pyplot</a:t>
            </a:r>
            <a:r>
              <a:rPr lang="en-US" sz="2800" dirty="0"/>
              <a:t> as </a:t>
            </a:r>
            <a:r>
              <a:rPr lang="en-US" sz="2800" dirty="0" err="1"/>
              <a:t>plt</a:t>
            </a:r>
            <a:endParaRPr lang="en-US" sz="2800" dirty="0"/>
          </a:p>
          <a:p>
            <a:pPr algn="just"/>
            <a:r>
              <a:rPr lang="en-US" sz="2800" dirty="0" err="1"/>
              <a:t>plt.plot</a:t>
            </a:r>
            <a:r>
              <a:rPr lang="en-US" sz="2800" dirty="0"/>
              <a:t>([1,2,3],[4,5,1])</a:t>
            </a:r>
          </a:p>
          <a:p>
            <a:pPr algn="just"/>
            <a:r>
              <a:rPr lang="en-US" sz="2800" dirty="0" err="1"/>
              <a:t>plt.show</a:t>
            </a:r>
            <a:endParaRPr lang="en-IN" sz="2800" dirty="0" smtClean="0"/>
          </a:p>
          <a:p>
            <a:pPr algn="just"/>
            <a:endParaRPr lang="en-US" sz="28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9A2186A-C326-48DC-8E09-0BB48FF9D3DE}"/>
              </a:ext>
            </a:extLst>
          </p:cNvPr>
          <p:cNvGrpSpPr/>
          <p:nvPr/>
        </p:nvGrpSpPr>
        <p:grpSpPr>
          <a:xfrm>
            <a:off x="227697" y="347730"/>
            <a:ext cx="648068" cy="476518"/>
            <a:chOff x="-3373" y="3444677"/>
            <a:chExt cx="3155739" cy="1643520"/>
          </a:xfrm>
        </p:grpSpPr>
        <p:sp>
          <p:nvSpPr>
            <p:cNvPr id="4" name="Freeform 61">
              <a:extLst>
                <a:ext uri="{FF2B5EF4-FFF2-40B4-BE49-F238E27FC236}">
                  <a16:creationId xmlns:a16="http://schemas.microsoft.com/office/drawing/2014/main" id="{B69C1344-DA27-4625-A365-74DC77A0B525}"/>
                </a:ext>
              </a:extLst>
            </p:cNvPr>
            <p:cNvSpPr/>
            <p:nvPr/>
          </p:nvSpPr>
          <p:spPr>
            <a:xfrm rot="5400000">
              <a:off x="1185646" y="3121477"/>
              <a:ext cx="1643520" cy="2289920"/>
            </a:xfrm>
            <a:custGeom>
              <a:avLst/>
              <a:gdLst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31366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90042 w 1404608"/>
                <a:gd name="connsiteY10" fmla="*/ 599846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702259 w 1404608"/>
                <a:gd name="connsiteY12" fmla="*/ 629107 h 2070201"/>
                <a:gd name="connsiteX13" fmla="*/ 526694 w 1404608"/>
                <a:gd name="connsiteY13" fmla="*/ 0 h 2070201"/>
                <a:gd name="connsiteX14" fmla="*/ 468172 w 1404608"/>
                <a:gd name="connsiteY14" fmla="*/ 1338681 h 2070201"/>
                <a:gd name="connsiteX15" fmla="*/ 321868 w 1404608"/>
                <a:gd name="connsiteY15" fmla="*/ 1287475 h 2070201"/>
                <a:gd name="connsiteX16" fmla="*/ 0 w 1404608"/>
                <a:gd name="connsiteY16" fmla="*/ 1053388 h 2070201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8942 h 2075755"/>
                <a:gd name="connsiteX1" fmla="*/ 124358 w 1404608"/>
                <a:gd name="connsiteY1" fmla="*/ 1388126 h 2075755"/>
                <a:gd name="connsiteX2" fmla="*/ 292608 w 1404608"/>
                <a:gd name="connsiteY2" fmla="*/ 1746571 h 2075755"/>
                <a:gd name="connsiteX3" fmla="*/ 687628 w 1404608"/>
                <a:gd name="connsiteY3" fmla="*/ 2075755 h 2075755"/>
                <a:gd name="connsiteX4" fmla="*/ 1294790 w 1404608"/>
                <a:gd name="connsiteY4" fmla="*/ 2061125 h 2075755"/>
                <a:gd name="connsiteX5" fmla="*/ 1404518 w 1404608"/>
                <a:gd name="connsiteY5" fmla="*/ 1161355 h 2075755"/>
                <a:gd name="connsiteX6" fmla="*/ 1221638 w 1404608"/>
                <a:gd name="connsiteY6" fmla="*/ 773650 h 2075755"/>
                <a:gd name="connsiteX7" fmla="*/ 1177747 w 1404608"/>
                <a:gd name="connsiteY7" fmla="*/ 971160 h 2075755"/>
                <a:gd name="connsiteX8" fmla="*/ 980236 w 1404608"/>
                <a:gd name="connsiteY8" fmla="*/ 700498 h 2075755"/>
                <a:gd name="connsiteX9" fmla="*/ 921715 w 1404608"/>
                <a:gd name="connsiteY9" fmla="*/ 934584 h 2075755"/>
                <a:gd name="connsiteX10" fmla="*/ 738836 w 1404608"/>
                <a:gd name="connsiteY10" fmla="*/ 598085 h 2075755"/>
                <a:gd name="connsiteX11" fmla="*/ 709574 w 1404608"/>
                <a:gd name="connsiteY11" fmla="*/ 941899 h 2075755"/>
                <a:gd name="connsiteX12" fmla="*/ 526694 w 1404608"/>
                <a:gd name="connsiteY12" fmla="*/ 5554 h 2075755"/>
                <a:gd name="connsiteX13" fmla="*/ 468172 w 1404608"/>
                <a:gd name="connsiteY13" fmla="*/ 1344235 h 2075755"/>
                <a:gd name="connsiteX14" fmla="*/ 321868 w 1404608"/>
                <a:gd name="connsiteY14" fmla="*/ 1293029 h 2075755"/>
                <a:gd name="connsiteX15" fmla="*/ 0 w 1404608"/>
                <a:gd name="connsiteY15" fmla="*/ 1058942 h 2075755"/>
                <a:gd name="connsiteX0" fmla="*/ 0 w 1404608"/>
                <a:gd name="connsiteY0" fmla="*/ 1029958 h 2046771"/>
                <a:gd name="connsiteX1" fmla="*/ 124358 w 1404608"/>
                <a:gd name="connsiteY1" fmla="*/ 1359142 h 2046771"/>
                <a:gd name="connsiteX2" fmla="*/ 292608 w 1404608"/>
                <a:gd name="connsiteY2" fmla="*/ 1717587 h 2046771"/>
                <a:gd name="connsiteX3" fmla="*/ 687628 w 1404608"/>
                <a:gd name="connsiteY3" fmla="*/ 2046771 h 2046771"/>
                <a:gd name="connsiteX4" fmla="*/ 1294790 w 1404608"/>
                <a:gd name="connsiteY4" fmla="*/ 2032141 h 2046771"/>
                <a:gd name="connsiteX5" fmla="*/ 1404518 w 1404608"/>
                <a:gd name="connsiteY5" fmla="*/ 1132371 h 2046771"/>
                <a:gd name="connsiteX6" fmla="*/ 1221638 w 1404608"/>
                <a:gd name="connsiteY6" fmla="*/ 744666 h 2046771"/>
                <a:gd name="connsiteX7" fmla="*/ 1177747 w 1404608"/>
                <a:gd name="connsiteY7" fmla="*/ 942176 h 2046771"/>
                <a:gd name="connsiteX8" fmla="*/ 980236 w 1404608"/>
                <a:gd name="connsiteY8" fmla="*/ 671514 h 2046771"/>
                <a:gd name="connsiteX9" fmla="*/ 921715 w 1404608"/>
                <a:gd name="connsiteY9" fmla="*/ 905600 h 2046771"/>
                <a:gd name="connsiteX10" fmla="*/ 738836 w 1404608"/>
                <a:gd name="connsiteY10" fmla="*/ 569101 h 2046771"/>
                <a:gd name="connsiteX11" fmla="*/ 709574 w 1404608"/>
                <a:gd name="connsiteY11" fmla="*/ 912915 h 2046771"/>
                <a:gd name="connsiteX12" fmla="*/ 526694 w 1404608"/>
                <a:gd name="connsiteY12" fmla="*/ 5831 h 2046771"/>
                <a:gd name="connsiteX13" fmla="*/ 468172 w 1404608"/>
                <a:gd name="connsiteY13" fmla="*/ 1315251 h 2046771"/>
                <a:gd name="connsiteX14" fmla="*/ 321868 w 1404608"/>
                <a:gd name="connsiteY14" fmla="*/ 1264045 h 2046771"/>
                <a:gd name="connsiteX15" fmla="*/ 0 w 1404608"/>
                <a:gd name="connsiteY15" fmla="*/ 1029958 h 2046771"/>
                <a:gd name="connsiteX0" fmla="*/ 0 w 1404608"/>
                <a:gd name="connsiteY0" fmla="*/ 1024127 h 2040940"/>
                <a:gd name="connsiteX1" fmla="*/ 124358 w 1404608"/>
                <a:gd name="connsiteY1" fmla="*/ 1353311 h 2040940"/>
                <a:gd name="connsiteX2" fmla="*/ 292608 w 1404608"/>
                <a:gd name="connsiteY2" fmla="*/ 1711756 h 2040940"/>
                <a:gd name="connsiteX3" fmla="*/ 687628 w 1404608"/>
                <a:gd name="connsiteY3" fmla="*/ 2040940 h 2040940"/>
                <a:gd name="connsiteX4" fmla="*/ 1294790 w 1404608"/>
                <a:gd name="connsiteY4" fmla="*/ 2026310 h 2040940"/>
                <a:gd name="connsiteX5" fmla="*/ 1404518 w 1404608"/>
                <a:gd name="connsiteY5" fmla="*/ 1126540 h 2040940"/>
                <a:gd name="connsiteX6" fmla="*/ 1221638 w 1404608"/>
                <a:gd name="connsiteY6" fmla="*/ 738835 h 2040940"/>
                <a:gd name="connsiteX7" fmla="*/ 1177747 w 1404608"/>
                <a:gd name="connsiteY7" fmla="*/ 936345 h 2040940"/>
                <a:gd name="connsiteX8" fmla="*/ 980236 w 1404608"/>
                <a:gd name="connsiteY8" fmla="*/ 665683 h 2040940"/>
                <a:gd name="connsiteX9" fmla="*/ 921715 w 1404608"/>
                <a:gd name="connsiteY9" fmla="*/ 899769 h 2040940"/>
                <a:gd name="connsiteX10" fmla="*/ 738836 w 1404608"/>
                <a:gd name="connsiteY10" fmla="*/ 563270 h 2040940"/>
                <a:gd name="connsiteX11" fmla="*/ 709574 w 1404608"/>
                <a:gd name="connsiteY11" fmla="*/ 907084 h 2040940"/>
                <a:gd name="connsiteX12" fmla="*/ 526694 w 1404608"/>
                <a:gd name="connsiteY12" fmla="*/ 0 h 2040940"/>
                <a:gd name="connsiteX13" fmla="*/ 468172 w 1404608"/>
                <a:gd name="connsiteY13" fmla="*/ 1309420 h 2040940"/>
                <a:gd name="connsiteX14" fmla="*/ 321868 w 1404608"/>
                <a:gd name="connsiteY14" fmla="*/ 1258214 h 2040940"/>
                <a:gd name="connsiteX15" fmla="*/ 0 w 1404608"/>
                <a:gd name="connsiteY15" fmla="*/ 1024127 h 2040940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370 h 2041183"/>
                <a:gd name="connsiteX1" fmla="*/ 124358 w 1404608"/>
                <a:gd name="connsiteY1" fmla="*/ 1353554 h 2041183"/>
                <a:gd name="connsiteX2" fmla="*/ 292608 w 1404608"/>
                <a:gd name="connsiteY2" fmla="*/ 1711999 h 2041183"/>
                <a:gd name="connsiteX3" fmla="*/ 687628 w 1404608"/>
                <a:gd name="connsiteY3" fmla="*/ 2041183 h 2041183"/>
                <a:gd name="connsiteX4" fmla="*/ 1294790 w 1404608"/>
                <a:gd name="connsiteY4" fmla="*/ 2026553 h 2041183"/>
                <a:gd name="connsiteX5" fmla="*/ 1404518 w 1404608"/>
                <a:gd name="connsiteY5" fmla="*/ 1126783 h 2041183"/>
                <a:gd name="connsiteX6" fmla="*/ 1221638 w 1404608"/>
                <a:gd name="connsiteY6" fmla="*/ 739078 h 2041183"/>
                <a:gd name="connsiteX7" fmla="*/ 1177747 w 1404608"/>
                <a:gd name="connsiteY7" fmla="*/ 936588 h 2041183"/>
                <a:gd name="connsiteX8" fmla="*/ 980236 w 1404608"/>
                <a:gd name="connsiteY8" fmla="*/ 665926 h 2041183"/>
                <a:gd name="connsiteX9" fmla="*/ 921715 w 1404608"/>
                <a:gd name="connsiteY9" fmla="*/ 900012 h 2041183"/>
                <a:gd name="connsiteX10" fmla="*/ 738836 w 1404608"/>
                <a:gd name="connsiteY10" fmla="*/ 563513 h 2041183"/>
                <a:gd name="connsiteX11" fmla="*/ 709574 w 1404608"/>
                <a:gd name="connsiteY11" fmla="*/ 907327 h 2041183"/>
                <a:gd name="connsiteX12" fmla="*/ 526694 w 1404608"/>
                <a:gd name="connsiteY12" fmla="*/ 243 h 2041183"/>
                <a:gd name="connsiteX13" fmla="*/ 468172 w 1404608"/>
                <a:gd name="connsiteY13" fmla="*/ 1309663 h 2041183"/>
                <a:gd name="connsiteX14" fmla="*/ 321868 w 1404608"/>
                <a:gd name="connsiteY14" fmla="*/ 1258457 h 2041183"/>
                <a:gd name="connsiteX15" fmla="*/ 0 w 1404608"/>
                <a:gd name="connsiteY15" fmla="*/ 1024370 h 2041183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55410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36384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52597 w 1421182"/>
                <a:gd name="connsiteY6" fmla="*/ 669316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537 h 2040940"/>
                <a:gd name="connsiteX1" fmla="*/ 140932 w 1421182"/>
                <a:gd name="connsiteY1" fmla="*/ 1353311 h 2040940"/>
                <a:gd name="connsiteX2" fmla="*/ 309182 w 1421182"/>
                <a:gd name="connsiteY2" fmla="*/ 1711756 h 2040940"/>
                <a:gd name="connsiteX3" fmla="*/ 704202 w 1421182"/>
                <a:gd name="connsiteY3" fmla="*/ 2040940 h 2040940"/>
                <a:gd name="connsiteX4" fmla="*/ 1311364 w 1421182"/>
                <a:gd name="connsiteY4" fmla="*/ 2026310 h 2040940"/>
                <a:gd name="connsiteX5" fmla="*/ 1421092 w 1421182"/>
                <a:gd name="connsiteY5" fmla="*/ 1126540 h 2040940"/>
                <a:gd name="connsiteX6" fmla="*/ 1152597 w 1421182"/>
                <a:gd name="connsiteY6" fmla="*/ 669074 h 2040940"/>
                <a:gd name="connsiteX7" fmla="*/ 1168953 w 1421182"/>
                <a:gd name="connsiteY7" fmla="*/ 968054 h 2040940"/>
                <a:gd name="connsiteX8" fmla="*/ 927050 w 1421182"/>
                <a:gd name="connsiteY8" fmla="*/ 614948 h 2040940"/>
                <a:gd name="connsiteX9" fmla="*/ 957315 w 1421182"/>
                <a:gd name="connsiteY9" fmla="*/ 944162 h 2040940"/>
                <a:gd name="connsiteX10" fmla="*/ 711016 w 1421182"/>
                <a:gd name="connsiteY10" fmla="*/ 569612 h 2040940"/>
                <a:gd name="connsiteX11" fmla="*/ 729319 w 1421182"/>
                <a:gd name="connsiteY11" fmla="*/ 957819 h 2040940"/>
                <a:gd name="connsiteX12" fmla="*/ 543268 w 1421182"/>
                <a:gd name="connsiteY12" fmla="*/ 0 h 2040940"/>
                <a:gd name="connsiteX13" fmla="*/ 473286 w 1421182"/>
                <a:gd name="connsiteY13" fmla="*/ 1312119 h 2040940"/>
                <a:gd name="connsiteX14" fmla="*/ 338442 w 1421182"/>
                <a:gd name="connsiteY14" fmla="*/ 1258214 h 2040940"/>
                <a:gd name="connsiteX15" fmla="*/ 719 w 1421182"/>
                <a:gd name="connsiteY15" fmla="*/ 957537 h 2040940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26318"/>
                <a:gd name="connsiteX1" fmla="*/ 140932 w 1421182"/>
                <a:gd name="connsiteY1" fmla="*/ 1353319 h 2026318"/>
                <a:gd name="connsiteX2" fmla="*/ 309182 w 1421182"/>
                <a:gd name="connsiteY2" fmla="*/ 1711764 h 2026318"/>
                <a:gd name="connsiteX3" fmla="*/ 693290 w 1421182"/>
                <a:gd name="connsiteY3" fmla="*/ 2019121 h 2026318"/>
                <a:gd name="connsiteX4" fmla="*/ 1311364 w 1421182"/>
                <a:gd name="connsiteY4" fmla="*/ 2026318 h 2026318"/>
                <a:gd name="connsiteX5" fmla="*/ 1421092 w 1421182"/>
                <a:gd name="connsiteY5" fmla="*/ 1126548 h 2026318"/>
                <a:gd name="connsiteX6" fmla="*/ 1152597 w 1421182"/>
                <a:gd name="connsiteY6" fmla="*/ 669082 h 2026318"/>
                <a:gd name="connsiteX7" fmla="*/ 1168953 w 1421182"/>
                <a:gd name="connsiteY7" fmla="*/ 968062 h 2026318"/>
                <a:gd name="connsiteX8" fmla="*/ 927050 w 1421182"/>
                <a:gd name="connsiteY8" fmla="*/ 614956 h 2026318"/>
                <a:gd name="connsiteX9" fmla="*/ 957315 w 1421182"/>
                <a:gd name="connsiteY9" fmla="*/ 944170 h 2026318"/>
                <a:gd name="connsiteX10" fmla="*/ 711016 w 1421182"/>
                <a:gd name="connsiteY10" fmla="*/ 569620 h 2026318"/>
                <a:gd name="connsiteX11" fmla="*/ 729319 w 1421182"/>
                <a:gd name="connsiteY11" fmla="*/ 957827 h 2026318"/>
                <a:gd name="connsiteX12" fmla="*/ 543268 w 1421182"/>
                <a:gd name="connsiteY12" fmla="*/ 8 h 2026318"/>
                <a:gd name="connsiteX13" fmla="*/ 473286 w 1421182"/>
                <a:gd name="connsiteY13" fmla="*/ 1312127 h 2026318"/>
                <a:gd name="connsiteX14" fmla="*/ 338442 w 1421182"/>
                <a:gd name="connsiteY14" fmla="*/ 1258222 h 2026318"/>
                <a:gd name="connsiteX15" fmla="*/ 719 w 1421182"/>
                <a:gd name="connsiteY15" fmla="*/ 957545 h 2026318"/>
                <a:gd name="connsiteX0" fmla="*/ 719 w 1421182"/>
                <a:gd name="connsiteY0" fmla="*/ 957545 h 2295953"/>
                <a:gd name="connsiteX1" fmla="*/ 140932 w 1421182"/>
                <a:gd name="connsiteY1" fmla="*/ 1353319 h 2295953"/>
                <a:gd name="connsiteX2" fmla="*/ 309182 w 1421182"/>
                <a:gd name="connsiteY2" fmla="*/ 1711764 h 2295953"/>
                <a:gd name="connsiteX3" fmla="*/ 693290 w 1421182"/>
                <a:gd name="connsiteY3" fmla="*/ 2019121 h 2295953"/>
                <a:gd name="connsiteX4" fmla="*/ 722524 w 1421182"/>
                <a:gd name="connsiteY4" fmla="*/ 2295953 h 2295953"/>
                <a:gd name="connsiteX5" fmla="*/ 1311364 w 1421182"/>
                <a:gd name="connsiteY5" fmla="*/ 2026318 h 2295953"/>
                <a:gd name="connsiteX6" fmla="*/ 1421092 w 1421182"/>
                <a:gd name="connsiteY6" fmla="*/ 1126548 h 2295953"/>
                <a:gd name="connsiteX7" fmla="*/ 1152597 w 1421182"/>
                <a:gd name="connsiteY7" fmla="*/ 669082 h 2295953"/>
                <a:gd name="connsiteX8" fmla="*/ 1168953 w 1421182"/>
                <a:gd name="connsiteY8" fmla="*/ 968062 h 2295953"/>
                <a:gd name="connsiteX9" fmla="*/ 927050 w 1421182"/>
                <a:gd name="connsiteY9" fmla="*/ 614956 h 2295953"/>
                <a:gd name="connsiteX10" fmla="*/ 957315 w 1421182"/>
                <a:gd name="connsiteY10" fmla="*/ 944170 h 2295953"/>
                <a:gd name="connsiteX11" fmla="*/ 711016 w 1421182"/>
                <a:gd name="connsiteY11" fmla="*/ 569620 h 2295953"/>
                <a:gd name="connsiteX12" fmla="*/ 729319 w 1421182"/>
                <a:gd name="connsiteY12" fmla="*/ 957827 h 2295953"/>
                <a:gd name="connsiteX13" fmla="*/ 543268 w 1421182"/>
                <a:gd name="connsiteY13" fmla="*/ 8 h 2295953"/>
                <a:gd name="connsiteX14" fmla="*/ 473286 w 1421182"/>
                <a:gd name="connsiteY14" fmla="*/ 1312127 h 2295953"/>
                <a:gd name="connsiteX15" fmla="*/ 338442 w 1421182"/>
                <a:gd name="connsiteY15" fmla="*/ 1258222 h 2295953"/>
                <a:gd name="connsiteX16" fmla="*/ 719 w 1421182"/>
                <a:gd name="connsiteY16" fmla="*/ 957545 h 2295953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93290 w 1421182"/>
                <a:gd name="connsiteY3" fmla="*/ 2019121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26141 w 1421182"/>
                <a:gd name="connsiteY3" fmla="*/ 1985150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4785"/>
                <a:gd name="connsiteX1" fmla="*/ 140932 w 1421182"/>
                <a:gd name="connsiteY1" fmla="*/ 1353319 h 2314785"/>
                <a:gd name="connsiteX2" fmla="*/ 309182 w 1421182"/>
                <a:gd name="connsiteY2" fmla="*/ 1711764 h 2314785"/>
                <a:gd name="connsiteX3" fmla="*/ 626141 w 1421182"/>
                <a:gd name="connsiteY3" fmla="*/ 1985150 h 2314785"/>
                <a:gd name="connsiteX4" fmla="*/ 658780 w 1421182"/>
                <a:gd name="connsiteY4" fmla="*/ 2266927 h 2314785"/>
                <a:gd name="connsiteX5" fmla="*/ 1170733 w 1421182"/>
                <a:gd name="connsiteY5" fmla="*/ 2300858 h 2314785"/>
                <a:gd name="connsiteX6" fmla="*/ 1311364 w 1421182"/>
                <a:gd name="connsiteY6" fmla="*/ 2026318 h 2314785"/>
                <a:gd name="connsiteX7" fmla="*/ 1421092 w 1421182"/>
                <a:gd name="connsiteY7" fmla="*/ 1126548 h 2314785"/>
                <a:gd name="connsiteX8" fmla="*/ 1152597 w 1421182"/>
                <a:gd name="connsiteY8" fmla="*/ 669082 h 2314785"/>
                <a:gd name="connsiteX9" fmla="*/ 1168953 w 1421182"/>
                <a:gd name="connsiteY9" fmla="*/ 968062 h 2314785"/>
                <a:gd name="connsiteX10" fmla="*/ 927050 w 1421182"/>
                <a:gd name="connsiteY10" fmla="*/ 614956 h 2314785"/>
                <a:gd name="connsiteX11" fmla="*/ 957315 w 1421182"/>
                <a:gd name="connsiteY11" fmla="*/ 944170 h 2314785"/>
                <a:gd name="connsiteX12" fmla="*/ 711016 w 1421182"/>
                <a:gd name="connsiteY12" fmla="*/ 569620 h 2314785"/>
                <a:gd name="connsiteX13" fmla="*/ 729319 w 1421182"/>
                <a:gd name="connsiteY13" fmla="*/ 957827 h 2314785"/>
                <a:gd name="connsiteX14" fmla="*/ 543268 w 1421182"/>
                <a:gd name="connsiteY14" fmla="*/ 8 h 2314785"/>
                <a:gd name="connsiteX15" fmla="*/ 473286 w 1421182"/>
                <a:gd name="connsiteY15" fmla="*/ 1312127 h 2314785"/>
                <a:gd name="connsiteX16" fmla="*/ 338442 w 1421182"/>
                <a:gd name="connsiteY16" fmla="*/ 1258222 h 2314785"/>
                <a:gd name="connsiteX17" fmla="*/ 719 w 1421182"/>
                <a:gd name="connsiteY17" fmla="*/ 957545 h 2314785"/>
                <a:gd name="connsiteX0" fmla="*/ 719 w 1421182"/>
                <a:gd name="connsiteY0" fmla="*/ 957545 h 2323891"/>
                <a:gd name="connsiteX1" fmla="*/ 140932 w 1421182"/>
                <a:gd name="connsiteY1" fmla="*/ 1353319 h 2323891"/>
                <a:gd name="connsiteX2" fmla="*/ 309182 w 1421182"/>
                <a:gd name="connsiteY2" fmla="*/ 1711764 h 2323891"/>
                <a:gd name="connsiteX3" fmla="*/ 626141 w 1421182"/>
                <a:gd name="connsiteY3" fmla="*/ 1985150 h 2323891"/>
                <a:gd name="connsiteX4" fmla="*/ 658780 w 1421182"/>
                <a:gd name="connsiteY4" fmla="*/ 2266927 h 2323891"/>
                <a:gd name="connsiteX5" fmla="*/ 1170733 w 1421182"/>
                <a:gd name="connsiteY5" fmla="*/ 2300858 h 2323891"/>
                <a:gd name="connsiteX6" fmla="*/ 1311364 w 1421182"/>
                <a:gd name="connsiteY6" fmla="*/ 2026318 h 2323891"/>
                <a:gd name="connsiteX7" fmla="*/ 1421092 w 1421182"/>
                <a:gd name="connsiteY7" fmla="*/ 1126548 h 2323891"/>
                <a:gd name="connsiteX8" fmla="*/ 1152597 w 1421182"/>
                <a:gd name="connsiteY8" fmla="*/ 669082 h 2323891"/>
                <a:gd name="connsiteX9" fmla="*/ 1168953 w 1421182"/>
                <a:gd name="connsiteY9" fmla="*/ 968062 h 2323891"/>
                <a:gd name="connsiteX10" fmla="*/ 927050 w 1421182"/>
                <a:gd name="connsiteY10" fmla="*/ 614956 h 2323891"/>
                <a:gd name="connsiteX11" fmla="*/ 957315 w 1421182"/>
                <a:gd name="connsiteY11" fmla="*/ 944170 h 2323891"/>
                <a:gd name="connsiteX12" fmla="*/ 711016 w 1421182"/>
                <a:gd name="connsiteY12" fmla="*/ 569620 h 2323891"/>
                <a:gd name="connsiteX13" fmla="*/ 729319 w 1421182"/>
                <a:gd name="connsiteY13" fmla="*/ 957827 h 2323891"/>
                <a:gd name="connsiteX14" fmla="*/ 543268 w 1421182"/>
                <a:gd name="connsiteY14" fmla="*/ 8 h 2323891"/>
                <a:gd name="connsiteX15" fmla="*/ 473286 w 1421182"/>
                <a:gd name="connsiteY15" fmla="*/ 1312127 h 2323891"/>
                <a:gd name="connsiteX16" fmla="*/ 338442 w 1421182"/>
                <a:gd name="connsiteY16" fmla="*/ 1258222 h 2323891"/>
                <a:gd name="connsiteX17" fmla="*/ 719 w 1421182"/>
                <a:gd name="connsiteY17" fmla="*/ 957545 h 2323891"/>
                <a:gd name="connsiteX0" fmla="*/ 719 w 1421182"/>
                <a:gd name="connsiteY0" fmla="*/ 957545 h 2358736"/>
                <a:gd name="connsiteX1" fmla="*/ 140932 w 1421182"/>
                <a:gd name="connsiteY1" fmla="*/ 1353319 h 2358736"/>
                <a:gd name="connsiteX2" fmla="*/ 309182 w 1421182"/>
                <a:gd name="connsiteY2" fmla="*/ 1711764 h 2358736"/>
                <a:gd name="connsiteX3" fmla="*/ 626141 w 1421182"/>
                <a:gd name="connsiteY3" fmla="*/ 1985150 h 2358736"/>
                <a:gd name="connsiteX4" fmla="*/ 658780 w 1421182"/>
                <a:gd name="connsiteY4" fmla="*/ 2266927 h 2358736"/>
                <a:gd name="connsiteX5" fmla="*/ 1227989 w 1421182"/>
                <a:gd name="connsiteY5" fmla="*/ 2341644 h 2358736"/>
                <a:gd name="connsiteX6" fmla="*/ 1311364 w 1421182"/>
                <a:gd name="connsiteY6" fmla="*/ 2026318 h 2358736"/>
                <a:gd name="connsiteX7" fmla="*/ 1421092 w 1421182"/>
                <a:gd name="connsiteY7" fmla="*/ 1126548 h 2358736"/>
                <a:gd name="connsiteX8" fmla="*/ 1152597 w 1421182"/>
                <a:gd name="connsiteY8" fmla="*/ 669082 h 2358736"/>
                <a:gd name="connsiteX9" fmla="*/ 1168953 w 1421182"/>
                <a:gd name="connsiteY9" fmla="*/ 968062 h 2358736"/>
                <a:gd name="connsiteX10" fmla="*/ 927050 w 1421182"/>
                <a:gd name="connsiteY10" fmla="*/ 614956 h 2358736"/>
                <a:gd name="connsiteX11" fmla="*/ 957315 w 1421182"/>
                <a:gd name="connsiteY11" fmla="*/ 944170 h 2358736"/>
                <a:gd name="connsiteX12" fmla="*/ 711016 w 1421182"/>
                <a:gd name="connsiteY12" fmla="*/ 569620 h 2358736"/>
                <a:gd name="connsiteX13" fmla="*/ 729319 w 1421182"/>
                <a:gd name="connsiteY13" fmla="*/ 957827 h 2358736"/>
                <a:gd name="connsiteX14" fmla="*/ 543268 w 1421182"/>
                <a:gd name="connsiteY14" fmla="*/ 8 h 2358736"/>
                <a:gd name="connsiteX15" fmla="*/ 473286 w 1421182"/>
                <a:gd name="connsiteY15" fmla="*/ 1312127 h 2358736"/>
                <a:gd name="connsiteX16" fmla="*/ 338442 w 1421182"/>
                <a:gd name="connsiteY16" fmla="*/ 1258222 h 2358736"/>
                <a:gd name="connsiteX17" fmla="*/ 719 w 1421182"/>
                <a:gd name="connsiteY17" fmla="*/ 957545 h 2358736"/>
                <a:gd name="connsiteX0" fmla="*/ 719 w 1421182"/>
                <a:gd name="connsiteY0" fmla="*/ 957545 h 2341644"/>
                <a:gd name="connsiteX1" fmla="*/ 140932 w 1421182"/>
                <a:gd name="connsiteY1" fmla="*/ 1353319 h 2341644"/>
                <a:gd name="connsiteX2" fmla="*/ 309182 w 1421182"/>
                <a:gd name="connsiteY2" fmla="*/ 1711764 h 2341644"/>
                <a:gd name="connsiteX3" fmla="*/ 626141 w 1421182"/>
                <a:gd name="connsiteY3" fmla="*/ 1985150 h 2341644"/>
                <a:gd name="connsiteX4" fmla="*/ 658780 w 1421182"/>
                <a:gd name="connsiteY4" fmla="*/ 2266927 h 2341644"/>
                <a:gd name="connsiteX5" fmla="*/ 1227989 w 1421182"/>
                <a:gd name="connsiteY5" fmla="*/ 2341644 h 2341644"/>
                <a:gd name="connsiteX6" fmla="*/ 1311364 w 1421182"/>
                <a:gd name="connsiteY6" fmla="*/ 2026318 h 2341644"/>
                <a:gd name="connsiteX7" fmla="*/ 1421092 w 1421182"/>
                <a:gd name="connsiteY7" fmla="*/ 1126548 h 2341644"/>
                <a:gd name="connsiteX8" fmla="*/ 1152597 w 1421182"/>
                <a:gd name="connsiteY8" fmla="*/ 669082 h 2341644"/>
                <a:gd name="connsiteX9" fmla="*/ 1168953 w 1421182"/>
                <a:gd name="connsiteY9" fmla="*/ 968062 h 2341644"/>
                <a:gd name="connsiteX10" fmla="*/ 927050 w 1421182"/>
                <a:gd name="connsiteY10" fmla="*/ 614956 h 2341644"/>
                <a:gd name="connsiteX11" fmla="*/ 957315 w 1421182"/>
                <a:gd name="connsiteY11" fmla="*/ 944170 h 2341644"/>
                <a:gd name="connsiteX12" fmla="*/ 711016 w 1421182"/>
                <a:gd name="connsiteY12" fmla="*/ 569620 h 2341644"/>
                <a:gd name="connsiteX13" fmla="*/ 729319 w 1421182"/>
                <a:gd name="connsiteY13" fmla="*/ 957827 h 2341644"/>
                <a:gd name="connsiteX14" fmla="*/ 543268 w 1421182"/>
                <a:gd name="connsiteY14" fmla="*/ 8 h 2341644"/>
                <a:gd name="connsiteX15" fmla="*/ 473286 w 1421182"/>
                <a:gd name="connsiteY15" fmla="*/ 1312127 h 2341644"/>
                <a:gd name="connsiteX16" fmla="*/ 338442 w 1421182"/>
                <a:gd name="connsiteY16" fmla="*/ 1258222 h 2341644"/>
                <a:gd name="connsiteX17" fmla="*/ 719 w 1421182"/>
                <a:gd name="connsiteY17" fmla="*/ 957545 h 2341644"/>
                <a:gd name="connsiteX0" fmla="*/ 719 w 1421092"/>
                <a:gd name="connsiteY0" fmla="*/ 957545 h 2341644"/>
                <a:gd name="connsiteX1" fmla="*/ 140932 w 1421092"/>
                <a:gd name="connsiteY1" fmla="*/ 1353319 h 2341644"/>
                <a:gd name="connsiteX2" fmla="*/ 309182 w 1421092"/>
                <a:gd name="connsiteY2" fmla="*/ 1711764 h 2341644"/>
                <a:gd name="connsiteX3" fmla="*/ 626141 w 1421092"/>
                <a:gd name="connsiteY3" fmla="*/ 1985150 h 2341644"/>
                <a:gd name="connsiteX4" fmla="*/ 658780 w 1421092"/>
                <a:gd name="connsiteY4" fmla="*/ 2266927 h 2341644"/>
                <a:gd name="connsiteX5" fmla="*/ 1227989 w 1421092"/>
                <a:gd name="connsiteY5" fmla="*/ 2341644 h 2341644"/>
                <a:gd name="connsiteX6" fmla="*/ 1262460 w 1421092"/>
                <a:gd name="connsiteY6" fmla="*/ 1987074 h 2341644"/>
                <a:gd name="connsiteX7" fmla="*/ 1421092 w 1421092"/>
                <a:gd name="connsiteY7" fmla="*/ 1126548 h 2341644"/>
                <a:gd name="connsiteX8" fmla="*/ 1152597 w 1421092"/>
                <a:gd name="connsiteY8" fmla="*/ 669082 h 2341644"/>
                <a:gd name="connsiteX9" fmla="*/ 1168953 w 1421092"/>
                <a:gd name="connsiteY9" fmla="*/ 968062 h 2341644"/>
                <a:gd name="connsiteX10" fmla="*/ 927050 w 1421092"/>
                <a:gd name="connsiteY10" fmla="*/ 614956 h 2341644"/>
                <a:gd name="connsiteX11" fmla="*/ 957315 w 1421092"/>
                <a:gd name="connsiteY11" fmla="*/ 944170 h 2341644"/>
                <a:gd name="connsiteX12" fmla="*/ 711016 w 1421092"/>
                <a:gd name="connsiteY12" fmla="*/ 569620 h 2341644"/>
                <a:gd name="connsiteX13" fmla="*/ 729319 w 1421092"/>
                <a:gd name="connsiteY13" fmla="*/ 957827 h 2341644"/>
                <a:gd name="connsiteX14" fmla="*/ 543268 w 1421092"/>
                <a:gd name="connsiteY14" fmla="*/ 8 h 2341644"/>
                <a:gd name="connsiteX15" fmla="*/ 473286 w 1421092"/>
                <a:gd name="connsiteY15" fmla="*/ 1312127 h 2341644"/>
                <a:gd name="connsiteX16" fmla="*/ 338442 w 1421092"/>
                <a:gd name="connsiteY16" fmla="*/ 1258222 h 2341644"/>
                <a:gd name="connsiteX17" fmla="*/ 719 w 1421092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557331 w 1421109"/>
                <a:gd name="connsiteY4" fmla="*/ 2278453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01148 w 1421109"/>
                <a:gd name="connsiteY4" fmla="*/ 2297232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10754"/>
                <a:gd name="connsiteX1" fmla="*/ 140932 w 1421109"/>
                <a:gd name="connsiteY1" fmla="*/ 1353319 h 2310754"/>
                <a:gd name="connsiteX2" fmla="*/ 309182 w 1421109"/>
                <a:gd name="connsiteY2" fmla="*/ 1711764 h 2310754"/>
                <a:gd name="connsiteX3" fmla="*/ 548773 w 1421109"/>
                <a:gd name="connsiteY3" fmla="*/ 1936338 h 2310754"/>
                <a:gd name="connsiteX4" fmla="*/ 601148 w 1421109"/>
                <a:gd name="connsiteY4" fmla="*/ 2297232 h 2310754"/>
                <a:gd name="connsiteX5" fmla="*/ 1253027 w 1421109"/>
                <a:gd name="connsiteY5" fmla="*/ 2310347 h 2310754"/>
                <a:gd name="connsiteX6" fmla="*/ 1262460 w 1421109"/>
                <a:gd name="connsiteY6" fmla="*/ 1987074 h 2310754"/>
                <a:gd name="connsiteX7" fmla="*/ 1421092 w 1421109"/>
                <a:gd name="connsiteY7" fmla="*/ 1126548 h 2310754"/>
                <a:gd name="connsiteX8" fmla="*/ 1152597 w 1421109"/>
                <a:gd name="connsiteY8" fmla="*/ 669082 h 2310754"/>
                <a:gd name="connsiteX9" fmla="*/ 1168953 w 1421109"/>
                <a:gd name="connsiteY9" fmla="*/ 968062 h 2310754"/>
                <a:gd name="connsiteX10" fmla="*/ 927050 w 1421109"/>
                <a:gd name="connsiteY10" fmla="*/ 614956 h 2310754"/>
                <a:gd name="connsiteX11" fmla="*/ 957315 w 1421109"/>
                <a:gd name="connsiteY11" fmla="*/ 944170 h 2310754"/>
                <a:gd name="connsiteX12" fmla="*/ 711016 w 1421109"/>
                <a:gd name="connsiteY12" fmla="*/ 569620 h 2310754"/>
                <a:gd name="connsiteX13" fmla="*/ 729319 w 1421109"/>
                <a:gd name="connsiteY13" fmla="*/ 957827 h 2310754"/>
                <a:gd name="connsiteX14" fmla="*/ 543268 w 1421109"/>
                <a:gd name="connsiteY14" fmla="*/ 8 h 2310754"/>
                <a:gd name="connsiteX15" fmla="*/ 473286 w 1421109"/>
                <a:gd name="connsiteY15" fmla="*/ 1312127 h 2310754"/>
                <a:gd name="connsiteX16" fmla="*/ 338442 w 1421109"/>
                <a:gd name="connsiteY16" fmla="*/ 1258222 h 2310754"/>
                <a:gd name="connsiteX17" fmla="*/ 719 w 1421109"/>
                <a:gd name="connsiteY17" fmla="*/ 957545 h 2310754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601148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347"/>
                <a:gd name="connsiteX1" fmla="*/ 140932 w 1421109"/>
                <a:gd name="connsiteY1" fmla="*/ 1353319 h 2310347"/>
                <a:gd name="connsiteX2" fmla="*/ 309182 w 1421109"/>
                <a:gd name="connsiteY2" fmla="*/ 1711764 h 2310347"/>
                <a:gd name="connsiteX3" fmla="*/ 548773 w 1421109"/>
                <a:gd name="connsiteY3" fmla="*/ 1936338 h 2310347"/>
                <a:gd name="connsiteX4" fmla="*/ 582370 w 1421109"/>
                <a:gd name="connsiteY4" fmla="*/ 2297232 h 2310347"/>
                <a:gd name="connsiteX5" fmla="*/ 1253027 w 1421109"/>
                <a:gd name="connsiteY5" fmla="*/ 2310347 h 2310347"/>
                <a:gd name="connsiteX6" fmla="*/ 1262460 w 1421109"/>
                <a:gd name="connsiteY6" fmla="*/ 1987074 h 2310347"/>
                <a:gd name="connsiteX7" fmla="*/ 1421092 w 1421109"/>
                <a:gd name="connsiteY7" fmla="*/ 1126548 h 2310347"/>
                <a:gd name="connsiteX8" fmla="*/ 1152597 w 1421109"/>
                <a:gd name="connsiteY8" fmla="*/ 669082 h 2310347"/>
                <a:gd name="connsiteX9" fmla="*/ 1168953 w 1421109"/>
                <a:gd name="connsiteY9" fmla="*/ 968062 h 2310347"/>
                <a:gd name="connsiteX10" fmla="*/ 927050 w 1421109"/>
                <a:gd name="connsiteY10" fmla="*/ 614956 h 2310347"/>
                <a:gd name="connsiteX11" fmla="*/ 957315 w 1421109"/>
                <a:gd name="connsiteY11" fmla="*/ 944170 h 2310347"/>
                <a:gd name="connsiteX12" fmla="*/ 711016 w 1421109"/>
                <a:gd name="connsiteY12" fmla="*/ 569620 h 2310347"/>
                <a:gd name="connsiteX13" fmla="*/ 729319 w 1421109"/>
                <a:gd name="connsiteY13" fmla="*/ 957827 h 2310347"/>
                <a:gd name="connsiteX14" fmla="*/ 543268 w 1421109"/>
                <a:gd name="connsiteY14" fmla="*/ 8 h 2310347"/>
                <a:gd name="connsiteX15" fmla="*/ 473286 w 1421109"/>
                <a:gd name="connsiteY15" fmla="*/ 1312127 h 2310347"/>
                <a:gd name="connsiteX16" fmla="*/ 338442 w 1421109"/>
                <a:gd name="connsiteY16" fmla="*/ 1258222 h 2310347"/>
                <a:gd name="connsiteX17" fmla="*/ 719 w 1421109"/>
                <a:gd name="connsiteY17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6650"/>
                <a:gd name="connsiteY0" fmla="*/ 957545 h 2310347"/>
                <a:gd name="connsiteX1" fmla="*/ 140932 w 1426650"/>
                <a:gd name="connsiteY1" fmla="*/ 1353319 h 2310347"/>
                <a:gd name="connsiteX2" fmla="*/ 309182 w 1426650"/>
                <a:gd name="connsiteY2" fmla="*/ 1711764 h 2310347"/>
                <a:gd name="connsiteX3" fmla="*/ 548773 w 1426650"/>
                <a:gd name="connsiteY3" fmla="*/ 1936338 h 2310347"/>
                <a:gd name="connsiteX4" fmla="*/ 582370 w 1426650"/>
                <a:gd name="connsiteY4" fmla="*/ 2297232 h 2310347"/>
                <a:gd name="connsiteX5" fmla="*/ 1253027 w 1426650"/>
                <a:gd name="connsiteY5" fmla="*/ 2310347 h 2310347"/>
                <a:gd name="connsiteX6" fmla="*/ 1262460 w 1426650"/>
                <a:gd name="connsiteY6" fmla="*/ 1987074 h 2310347"/>
                <a:gd name="connsiteX7" fmla="*/ 1421092 w 1426650"/>
                <a:gd name="connsiteY7" fmla="*/ 1126548 h 2310347"/>
                <a:gd name="connsiteX8" fmla="*/ 1393246 w 1426650"/>
                <a:gd name="connsiteY8" fmla="*/ 734522 h 2310347"/>
                <a:gd name="connsiteX9" fmla="*/ 1186368 w 1426650"/>
                <a:gd name="connsiteY9" fmla="*/ 644961 h 2310347"/>
                <a:gd name="connsiteX10" fmla="*/ 1168953 w 1426650"/>
                <a:gd name="connsiteY10" fmla="*/ 968062 h 2310347"/>
                <a:gd name="connsiteX11" fmla="*/ 1156855 w 1426650"/>
                <a:gd name="connsiteY11" fmla="*/ 657333 h 2310347"/>
                <a:gd name="connsiteX12" fmla="*/ 927050 w 1426650"/>
                <a:gd name="connsiteY12" fmla="*/ 614956 h 2310347"/>
                <a:gd name="connsiteX13" fmla="*/ 957315 w 1426650"/>
                <a:gd name="connsiteY13" fmla="*/ 944170 h 2310347"/>
                <a:gd name="connsiteX14" fmla="*/ 711016 w 1426650"/>
                <a:gd name="connsiteY14" fmla="*/ 569620 h 2310347"/>
                <a:gd name="connsiteX15" fmla="*/ 729319 w 1426650"/>
                <a:gd name="connsiteY15" fmla="*/ 957827 h 2310347"/>
                <a:gd name="connsiteX16" fmla="*/ 543268 w 1426650"/>
                <a:gd name="connsiteY16" fmla="*/ 8 h 2310347"/>
                <a:gd name="connsiteX17" fmla="*/ 473286 w 1426650"/>
                <a:gd name="connsiteY17" fmla="*/ 1312127 h 2310347"/>
                <a:gd name="connsiteX18" fmla="*/ 338442 w 1426650"/>
                <a:gd name="connsiteY18" fmla="*/ 1258222 h 2310347"/>
                <a:gd name="connsiteX19" fmla="*/ 719 w 1426650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711016 w 1422362"/>
                <a:gd name="connsiteY14" fmla="*/ 569620 h 2310347"/>
                <a:gd name="connsiteX15" fmla="*/ 729319 w 1422362"/>
                <a:gd name="connsiteY15" fmla="*/ 957827 h 2310347"/>
                <a:gd name="connsiteX16" fmla="*/ 543268 w 1422362"/>
                <a:gd name="connsiteY16" fmla="*/ 8 h 2310347"/>
                <a:gd name="connsiteX17" fmla="*/ 473286 w 1422362"/>
                <a:gd name="connsiteY17" fmla="*/ 1312127 h 2310347"/>
                <a:gd name="connsiteX18" fmla="*/ 338442 w 1422362"/>
                <a:gd name="connsiteY18" fmla="*/ 1258222 h 2310347"/>
                <a:gd name="connsiteX19" fmla="*/ 719 w 1422362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5260 h 2378062"/>
                <a:gd name="connsiteX1" fmla="*/ 140932 w 1422362"/>
                <a:gd name="connsiteY1" fmla="*/ 1421034 h 2378062"/>
                <a:gd name="connsiteX2" fmla="*/ 309182 w 1422362"/>
                <a:gd name="connsiteY2" fmla="*/ 1779479 h 2378062"/>
                <a:gd name="connsiteX3" fmla="*/ 548773 w 1422362"/>
                <a:gd name="connsiteY3" fmla="*/ 2004053 h 2378062"/>
                <a:gd name="connsiteX4" fmla="*/ 582370 w 1422362"/>
                <a:gd name="connsiteY4" fmla="*/ 2364947 h 2378062"/>
                <a:gd name="connsiteX5" fmla="*/ 1253027 w 1422362"/>
                <a:gd name="connsiteY5" fmla="*/ 2378062 h 2378062"/>
                <a:gd name="connsiteX6" fmla="*/ 1262460 w 1422362"/>
                <a:gd name="connsiteY6" fmla="*/ 2054789 h 2378062"/>
                <a:gd name="connsiteX7" fmla="*/ 1421092 w 1422362"/>
                <a:gd name="connsiteY7" fmla="*/ 1194263 h 2378062"/>
                <a:gd name="connsiteX8" fmla="*/ 1369124 w 1422362"/>
                <a:gd name="connsiteY8" fmla="*/ 768467 h 2378062"/>
                <a:gd name="connsiteX9" fmla="*/ 1176719 w 1422362"/>
                <a:gd name="connsiteY9" fmla="*/ 736798 h 2378062"/>
                <a:gd name="connsiteX10" fmla="*/ 1168953 w 1422362"/>
                <a:gd name="connsiteY10" fmla="*/ 1035777 h 2378062"/>
                <a:gd name="connsiteX11" fmla="*/ 1156855 w 1422362"/>
                <a:gd name="connsiteY11" fmla="*/ 725048 h 2378062"/>
                <a:gd name="connsiteX12" fmla="*/ 927050 w 1422362"/>
                <a:gd name="connsiteY12" fmla="*/ 682671 h 2378062"/>
                <a:gd name="connsiteX13" fmla="*/ 957315 w 1422362"/>
                <a:gd name="connsiteY13" fmla="*/ 1011885 h 2378062"/>
                <a:gd name="connsiteX14" fmla="*/ 905990 w 1422362"/>
                <a:gd name="connsiteY14" fmla="*/ 681629 h 2378062"/>
                <a:gd name="connsiteX15" fmla="*/ 711016 w 1422362"/>
                <a:gd name="connsiteY15" fmla="*/ 637335 h 2378062"/>
                <a:gd name="connsiteX16" fmla="*/ 729319 w 1422362"/>
                <a:gd name="connsiteY16" fmla="*/ 1025542 h 2378062"/>
                <a:gd name="connsiteX17" fmla="*/ 543268 w 1422362"/>
                <a:gd name="connsiteY17" fmla="*/ 67723 h 2378062"/>
                <a:gd name="connsiteX18" fmla="*/ 471802 w 1422362"/>
                <a:gd name="connsiteY18" fmla="*/ 213672 h 2378062"/>
                <a:gd name="connsiteX19" fmla="*/ 473286 w 1422362"/>
                <a:gd name="connsiteY19" fmla="*/ 1379842 h 2378062"/>
                <a:gd name="connsiteX20" fmla="*/ 338442 w 1422362"/>
                <a:gd name="connsiteY20" fmla="*/ 1325937 h 2378062"/>
                <a:gd name="connsiteX21" fmla="*/ 719 w 1422362"/>
                <a:gd name="connsiteY21" fmla="*/ 1025260 h 2378062"/>
                <a:gd name="connsiteX0" fmla="*/ 719 w 1422362"/>
                <a:gd name="connsiteY0" fmla="*/ 1011512 h 2364314"/>
                <a:gd name="connsiteX1" fmla="*/ 140932 w 1422362"/>
                <a:gd name="connsiteY1" fmla="*/ 1407286 h 2364314"/>
                <a:gd name="connsiteX2" fmla="*/ 309182 w 1422362"/>
                <a:gd name="connsiteY2" fmla="*/ 1765731 h 2364314"/>
                <a:gd name="connsiteX3" fmla="*/ 548773 w 1422362"/>
                <a:gd name="connsiteY3" fmla="*/ 1990305 h 2364314"/>
                <a:gd name="connsiteX4" fmla="*/ 582370 w 1422362"/>
                <a:gd name="connsiteY4" fmla="*/ 2351199 h 2364314"/>
                <a:gd name="connsiteX5" fmla="*/ 1253027 w 1422362"/>
                <a:gd name="connsiteY5" fmla="*/ 2364314 h 2364314"/>
                <a:gd name="connsiteX6" fmla="*/ 1262460 w 1422362"/>
                <a:gd name="connsiteY6" fmla="*/ 2041041 h 2364314"/>
                <a:gd name="connsiteX7" fmla="*/ 1421092 w 1422362"/>
                <a:gd name="connsiteY7" fmla="*/ 1180515 h 2364314"/>
                <a:gd name="connsiteX8" fmla="*/ 1369124 w 1422362"/>
                <a:gd name="connsiteY8" fmla="*/ 754719 h 2364314"/>
                <a:gd name="connsiteX9" fmla="*/ 1176719 w 1422362"/>
                <a:gd name="connsiteY9" fmla="*/ 723050 h 2364314"/>
                <a:gd name="connsiteX10" fmla="*/ 1168953 w 1422362"/>
                <a:gd name="connsiteY10" fmla="*/ 1022029 h 2364314"/>
                <a:gd name="connsiteX11" fmla="*/ 1156855 w 1422362"/>
                <a:gd name="connsiteY11" fmla="*/ 711300 h 2364314"/>
                <a:gd name="connsiteX12" fmla="*/ 927050 w 1422362"/>
                <a:gd name="connsiteY12" fmla="*/ 668923 h 2364314"/>
                <a:gd name="connsiteX13" fmla="*/ 957315 w 1422362"/>
                <a:gd name="connsiteY13" fmla="*/ 998137 h 2364314"/>
                <a:gd name="connsiteX14" fmla="*/ 905990 w 1422362"/>
                <a:gd name="connsiteY14" fmla="*/ 667881 h 2364314"/>
                <a:gd name="connsiteX15" fmla="*/ 711016 w 1422362"/>
                <a:gd name="connsiteY15" fmla="*/ 623587 h 2364314"/>
                <a:gd name="connsiteX16" fmla="*/ 729319 w 1422362"/>
                <a:gd name="connsiteY16" fmla="*/ 1011794 h 2364314"/>
                <a:gd name="connsiteX17" fmla="*/ 630106 w 1422362"/>
                <a:gd name="connsiteY17" fmla="*/ 73272 h 2364314"/>
                <a:gd name="connsiteX18" fmla="*/ 471802 w 1422362"/>
                <a:gd name="connsiteY18" fmla="*/ 199924 h 2364314"/>
                <a:gd name="connsiteX19" fmla="*/ 473286 w 1422362"/>
                <a:gd name="connsiteY19" fmla="*/ 1366094 h 2364314"/>
                <a:gd name="connsiteX20" fmla="*/ 338442 w 1422362"/>
                <a:gd name="connsiteY20" fmla="*/ 1312189 h 2364314"/>
                <a:gd name="connsiteX21" fmla="*/ 719 w 1422362"/>
                <a:gd name="connsiteY21" fmla="*/ 1011512 h 2364314"/>
                <a:gd name="connsiteX0" fmla="*/ 719 w 1422362"/>
                <a:gd name="connsiteY0" fmla="*/ 938672 h 2291474"/>
                <a:gd name="connsiteX1" fmla="*/ 140932 w 1422362"/>
                <a:gd name="connsiteY1" fmla="*/ 1334446 h 2291474"/>
                <a:gd name="connsiteX2" fmla="*/ 309182 w 1422362"/>
                <a:gd name="connsiteY2" fmla="*/ 1692891 h 2291474"/>
                <a:gd name="connsiteX3" fmla="*/ 548773 w 1422362"/>
                <a:gd name="connsiteY3" fmla="*/ 1917465 h 2291474"/>
                <a:gd name="connsiteX4" fmla="*/ 582370 w 1422362"/>
                <a:gd name="connsiteY4" fmla="*/ 2278359 h 2291474"/>
                <a:gd name="connsiteX5" fmla="*/ 1253027 w 1422362"/>
                <a:gd name="connsiteY5" fmla="*/ 2291474 h 2291474"/>
                <a:gd name="connsiteX6" fmla="*/ 1262460 w 1422362"/>
                <a:gd name="connsiteY6" fmla="*/ 1968201 h 2291474"/>
                <a:gd name="connsiteX7" fmla="*/ 1421092 w 1422362"/>
                <a:gd name="connsiteY7" fmla="*/ 1107675 h 2291474"/>
                <a:gd name="connsiteX8" fmla="*/ 1369124 w 1422362"/>
                <a:gd name="connsiteY8" fmla="*/ 681879 h 2291474"/>
                <a:gd name="connsiteX9" fmla="*/ 1176719 w 1422362"/>
                <a:gd name="connsiteY9" fmla="*/ 650210 h 2291474"/>
                <a:gd name="connsiteX10" fmla="*/ 1168953 w 1422362"/>
                <a:gd name="connsiteY10" fmla="*/ 949189 h 2291474"/>
                <a:gd name="connsiteX11" fmla="*/ 1156855 w 1422362"/>
                <a:gd name="connsiteY11" fmla="*/ 638460 h 2291474"/>
                <a:gd name="connsiteX12" fmla="*/ 927050 w 1422362"/>
                <a:gd name="connsiteY12" fmla="*/ 596083 h 2291474"/>
                <a:gd name="connsiteX13" fmla="*/ 957315 w 1422362"/>
                <a:gd name="connsiteY13" fmla="*/ 925297 h 2291474"/>
                <a:gd name="connsiteX14" fmla="*/ 905990 w 1422362"/>
                <a:gd name="connsiteY14" fmla="*/ 595041 h 2291474"/>
                <a:gd name="connsiteX15" fmla="*/ 711016 w 1422362"/>
                <a:gd name="connsiteY15" fmla="*/ 550747 h 2291474"/>
                <a:gd name="connsiteX16" fmla="*/ 729319 w 1422362"/>
                <a:gd name="connsiteY16" fmla="*/ 938954 h 2291474"/>
                <a:gd name="connsiteX17" fmla="*/ 673525 w 1422362"/>
                <a:gd name="connsiteY17" fmla="*/ 130688 h 2291474"/>
                <a:gd name="connsiteX18" fmla="*/ 471802 w 1422362"/>
                <a:gd name="connsiteY18" fmla="*/ 127084 h 2291474"/>
                <a:gd name="connsiteX19" fmla="*/ 473286 w 1422362"/>
                <a:gd name="connsiteY19" fmla="*/ 1293254 h 2291474"/>
                <a:gd name="connsiteX20" fmla="*/ 338442 w 1422362"/>
                <a:gd name="connsiteY20" fmla="*/ 1239349 h 2291474"/>
                <a:gd name="connsiteX21" fmla="*/ 719 w 1422362"/>
                <a:gd name="connsiteY21" fmla="*/ 938672 h 2291474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14198 h 2267000"/>
                <a:gd name="connsiteX1" fmla="*/ 140932 w 1422362"/>
                <a:gd name="connsiteY1" fmla="*/ 1309972 h 2267000"/>
                <a:gd name="connsiteX2" fmla="*/ 309182 w 1422362"/>
                <a:gd name="connsiteY2" fmla="*/ 1668417 h 2267000"/>
                <a:gd name="connsiteX3" fmla="*/ 548773 w 1422362"/>
                <a:gd name="connsiteY3" fmla="*/ 1892991 h 2267000"/>
                <a:gd name="connsiteX4" fmla="*/ 582370 w 1422362"/>
                <a:gd name="connsiteY4" fmla="*/ 2253885 h 2267000"/>
                <a:gd name="connsiteX5" fmla="*/ 1253027 w 1422362"/>
                <a:gd name="connsiteY5" fmla="*/ 2267000 h 2267000"/>
                <a:gd name="connsiteX6" fmla="*/ 1262460 w 1422362"/>
                <a:gd name="connsiteY6" fmla="*/ 1943727 h 2267000"/>
                <a:gd name="connsiteX7" fmla="*/ 1421092 w 1422362"/>
                <a:gd name="connsiteY7" fmla="*/ 1083201 h 2267000"/>
                <a:gd name="connsiteX8" fmla="*/ 1369124 w 1422362"/>
                <a:gd name="connsiteY8" fmla="*/ 657405 h 2267000"/>
                <a:gd name="connsiteX9" fmla="*/ 1176719 w 1422362"/>
                <a:gd name="connsiteY9" fmla="*/ 625736 h 2267000"/>
                <a:gd name="connsiteX10" fmla="*/ 1168953 w 1422362"/>
                <a:gd name="connsiteY10" fmla="*/ 924715 h 2267000"/>
                <a:gd name="connsiteX11" fmla="*/ 1156855 w 1422362"/>
                <a:gd name="connsiteY11" fmla="*/ 613986 h 2267000"/>
                <a:gd name="connsiteX12" fmla="*/ 927050 w 1422362"/>
                <a:gd name="connsiteY12" fmla="*/ 571609 h 2267000"/>
                <a:gd name="connsiteX13" fmla="*/ 957315 w 1422362"/>
                <a:gd name="connsiteY13" fmla="*/ 900823 h 2267000"/>
                <a:gd name="connsiteX14" fmla="*/ 905990 w 1422362"/>
                <a:gd name="connsiteY14" fmla="*/ 570567 h 2267000"/>
                <a:gd name="connsiteX15" fmla="*/ 711016 w 1422362"/>
                <a:gd name="connsiteY15" fmla="*/ 526273 h 2267000"/>
                <a:gd name="connsiteX16" fmla="*/ 714846 w 1422362"/>
                <a:gd name="connsiteY16" fmla="*/ 914480 h 2267000"/>
                <a:gd name="connsiteX17" fmla="*/ 673525 w 1422362"/>
                <a:gd name="connsiteY17" fmla="*/ 106214 h 2267000"/>
                <a:gd name="connsiteX18" fmla="*/ 486275 w 1422362"/>
                <a:gd name="connsiteY18" fmla="*/ 174974 h 2267000"/>
                <a:gd name="connsiteX19" fmla="*/ 473286 w 1422362"/>
                <a:gd name="connsiteY19" fmla="*/ 1268780 h 2267000"/>
                <a:gd name="connsiteX20" fmla="*/ 338442 w 1422362"/>
                <a:gd name="connsiteY20" fmla="*/ 1214875 h 2267000"/>
                <a:gd name="connsiteX21" fmla="*/ 719 w 1422362"/>
                <a:gd name="connsiteY21" fmla="*/ 914198 h 2267000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904644 h 2257446"/>
                <a:gd name="connsiteX1" fmla="*/ 140932 w 1422362"/>
                <a:gd name="connsiteY1" fmla="*/ 1300418 h 2257446"/>
                <a:gd name="connsiteX2" fmla="*/ 309182 w 1422362"/>
                <a:gd name="connsiteY2" fmla="*/ 1658863 h 2257446"/>
                <a:gd name="connsiteX3" fmla="*/ 548773 w 1422362"/>
                <a:gd name="connsiteY3" fmla="*/ 1883437 h 2257446"/>
                <a:gd name="connsiteX4" fmla="*/ 582370 w 1422362"/>
                <a:gd name="connsiteY4" fmla="*/ 2244331 h 2257446"/>
                <a:gd name="connsiteX5" fmla="*/ 1253027 w 1422362"/>
                <a:gd name="connsiteY5" fmla="*/ 2257446 h 2257446"/>
                <a:gd name="connsiteX6" fmla="*/ 1262460 w 1422362"/>
                <a:gd name="connsiteY6" fmla="*/ 1934173 h 2257446"/>
                <a:gd name="connsiteX7" fmla="*/ 1421092 w 1422362"/>
                <a:gd name="connsiteY7" fmla="*/ 1073647 h 2257446"/>
                <a:gd name="connsiteX8" fmla="*/ 1369124 w 1422362"/>
                <a:gd name="connsiteY8" fmla="*/ 647851 h 2257446"/>
                <a:gd name="connsiteX9" fmla="*/ 1176719 w 1422362"/>
                <a:gd name="connsiteY9" fmla="*/ 616182 h 2257446"/>
                <a:gd name="connsiteX10" fmla="*/ 1168953 w 1422362"/>
                <a:gd name="connsiteY10" fmla="*/ 915161 h 2257446"/>
                <a:gd name="connsiteX11" fmla="*/ 1156855 w 1422362"/>
                <a:gd name="connsiteY11" fmla="*/ 604432 h 2257446"/>
                <a:gd name="connsiteX12" fmla="*/ 927050 w 1422362"/>
                <a:gd name="connsiteY12" fmla="*/ 562055 h 2257446"/>
                <a:gd name="connsiteX13" fmla="*/ 957315 w 1422362"/>
                <a:gd name="connsiteY13" fmla="*/ 891269 h 2257446"/>
                <a:gd name="connsiteX14" fmla="*/ 905990 w 1422362"/>
                <a:gd name="connsiteY14" fmla="*/ 561013 h 2257446"/>
                <a:gd name="connsiteX15" fmla="*/ 711016 w 1422362"/>
                <a:gd name="connsiteY15" fmla="*/ 516719 h 2257446"/>
                <a:gd name="connsiteX16" fmla="*/ 714846 w 1422362"/>
                <a:gd name="connsiteY16" fmla="*/ 904926 h 2257446"/>
                <a:gd name="connsiteX17" fmla="*/ 683174 w 1422362"/>
                <a:gd name="connsiteY17" fmla="*/ 125606 h 2257446"/>
                <a:gd name="connsiteX18" fmla="*/ 486275 w 1422362"/>
                <a:gd name="connsiteY18" fmla="*/ 165420 h 2257446"/>
                <a:gd name="connsiteX19" fmla="*/ 473286 w 1422362"/>
                <a:gd name="connsiteY19" fmla="*/ 1259226 h 2257446"/>
                <a:gd name="connsiteX20" fmla="*/ 338442 w 1422362"/>
                <a:gd name="connsiteY20" fmla="*/ 1205321 h 2257446"/>
                <a:gd name="connsiteX21" fmla="*/ 719 w 1422362"/>
                <a:gd name="connsiteY21" fmla="*/ 904644 h 2257446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73286 w 1422362"/>
                <a:gd name="connsiteY19" fmla="*/ 1255537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0 w 1494007"/>
                <a:gd name="connsiteY0" fmla="*/ 886482 h 2253757"/>
                <a:gd name="connsiteX1" fmla="*/ 212577 w 1494007"/>
                <a:gd name="connsiteY1" fmla="*/ 1296729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115210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147622"/>
                <a:gd name="connsiteX1" fmla="*/ 202929 w 1494007"/>
                <a:gd name="connsiteY1" fmla="*/ 1320850 h 2147622"/>
                <a:gd name="connsiteX2" fmla="*/ 438719 w 1494007"/>
                <a:gd name="connsiteY2" fmla="*/ 1655174 h 2147622"/>
                <a:gd name="connsiteX3" fmla="*/ 620418 w 1494007"/>
                <a:gd name="connsiteY3" fmla="*/ 1879748 h 2147622"/>
                <a:gd name="connsiteX4" fmla="*/ 654015 w 1494007"/>
                <a:gd name="connsiteY4" fmla="*/ 2115210 h 2147622"/>
                <a:gd name="connsiteX5" fmla="*/ 1339145 w 1494007"/>
                <a:gd name="connsiteY5" fmla="*/ 2147622 h 2147622"/>
                <a:gd name="connsiteX6" fmla="*/ 1334105 w 1494007"/>
                <a:gd name="connsiteY6" fmla="*/ 1930484 h 2147622"/>
                <a:gd name="connsiteX7" fmla="*/ 1492737 w 1494007"/>
                <a:gd name="connsiteY7" fmla="*/ 1069958 h 2147622"/>
                <a:gd name="connsiteX8" fmla="*/ 1440769 w 1494007"/>
                <a:gd name="connsiteY8" fmla="*/ 644162 h 2147622"/>
                <a:gd name="connsiteX9" fmla="*/ 1248364 w 1494007"/>
                <a:gd name="connsiteY9" fmla="*/ 612493 h 2147622"/>
                <a:gd name="connsiteX10" fmla="*/ 1240598 w 1494007"/>
                <a:gd name="connsiteY10" fmla="*/ 911472 h 2147622"/>
                <a:gd name="connsiteX11" fmla="*/ 1228500 w 1494007"/>
                <a:gd name="connsiteY11" fmla="*/ 600743 h 2147622"/>
                <a:gd name="connsiteX12" fmla="*/ 998695 w 1494007"/>
                <a:gd name="connsiteY12" fmla="*/ 558366 h 2147622"/>
                <a:gd name="connsiteX13" fmla="*/ 1028960 w 1494007"/>
                <a:gd name="connsiteY13" fmla="*/ 887580 h 2147622"/>
                <a:gd name="connsiteX14" fmla="*/ 977635 w 1494007"/>
                <a:gd name="connsiteY14" fmla="*/ 557324 h 2147622"/>
                <a:gd name="connsiteX15" fmla="*/ 782661 w 1494007"/>
                <a:gd name="connsiteY15" fmla="*/ 513030 h 2147622"/>
                <a:gd name="connsiteX16" fmla="*/ 786491 w 1494007"/>
                <a:gd name="connsiteY16" fmla="*/ 901237 h 2147622"/>
                <a:gd name="connsiteX17" fmla="*/ 754819 w 1494007"/>
                <a:gd name="connsiteY17" fmla="*/ 121917 h 2147622"/>
                <a:gd name="connsiteX18" fmla="*/ 557920 w 1494007"/>
                <a:gd name="connsiteY18" fmla="*/ 161731 h 2147622"/>
                <a:gd name="connsiteX19" fmla="*/ 535282 w 1494007"/>
                <a:gd name="connsiteY19" fmla="*/ 1183173 h 2147622"/>
                <a:gd name="connsiteX20" fmla="*/ 376317 w 1494007"/>
                <a:gd name="connsiteY20" fmla="*/ 1148565 h 2147622"/>
                <a:gd name="connsiteX21" fmla="*/ 0 w 1494007"/>
                <a:gd name="connsiteY21" fmla="*/ 886482 h 2147622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33149"/>
                <a:gd name="connsiteX1" fmla="*/ 227051 w 1518129"/>
                <a:gd name="connsiteY1" fmla="*/ 1320850 h 2133149"/>
                <a:gd name="connsiteX2" fmla="*/ 462841 w 1518129"/>
                <a:gd name="connsiteY2" fmla="*/ 1655174 h 2133149"/>
                <a:gd name="connsiteX3" fmla="*/ 644540 w 1518129"/>
                <a:gd name="connsiteY3" fmla="*/ 1879748 h 2133149"/>
                <a:gd name="connsiteX4" fmla="*/ 678137 w 1518129"/>
                <a:gd name="connsiteY4" fmla="*/ 2115210 h 2133149"/>
                <a:gd name="connsiteX5" fmla="*/ 1348794 w 1518129"/>
                <a:gd name="connsiteY5" fmla="*/ 2133149 h 2133149"/>
                <a:gd name="connsiteX6" fmla="*/ 1358227 w 1518129"/>
                <a:gd name="connsiteY6" fmla="*/ 1930484 h 2133149"/>
                <a:gd name="connsiteX7" fmla="*/ 1516859 w 1518129"/>
                <a:gd name="connsiteY7" fmla="*/ 1069958 h 2133149"/>
                <a:gd name="connsiteX8" fmla="*/ 1464891 w 1518129"/>
                <a:gd name="connsiteY8" fmla="*/ 644162 h 2133149"/>
                <a:gd name="connsiteX9" fmla="*/ 1272486 w 1518129"/>
                <a:gd name="connsiteY9" fmla="*/ 612493 h 2133149"/>
                <a:gd name="connsiteX10" fmla="*/ 1264720 w 1518129"/>
                <a:gd name="connsiteY10" fmla="*/ 911472 h 2133149"/>
                <a:gd name="connsiteX11" fmla="*/ 1252622 w 1518129"/>
                <a:gd name="connsiteY11" fmla="*/ 600743 h 2133149"/>
                <a:gd name="connsiteX12" fmla="*/ 1022817 w 1518129"/>
                <a:gd name="connsiteY12" fmla="*/ 558366 h 2133149"/>
                <a:gd name="connsiteX13" fmla="*/ 1053082 w 1518129"/>
                <a:gd name="connsiteY13" fmla="*/ 887580 h 2133149"/>
                <a:gd name="connsiteX14" fmla="*/ 1001757 w 1518129"/>
                <a:gd name="connsiteY14" fmla="*/ 557324 h 2133149"/>
                <a:gd name="connsiteX15" fmla="*/ 806783 w 1518129"/>
                <a:gd name="connsiteY15" fmla="*/ 513030 h 2133149"/>
                <a:gd name="connsiteX16" fmla="*/ 810613 w 1518129"/>
                <a:gd name="connsiteY16" fmla="*/ 901237 h 2133149"/>
                <a:gd name="connsiteX17" fmla="*/ 778941 w 1518129"/>
                <a:gd name="connsiteY17" fmla="*/ 121917 h 2133149"/>
                <a:gd name="connsiteX18" fmla="*/ 582042 w 1518129"/>
                <a:gd name="connsiteY18" fmla="*/ 161731 h 2133149"/>
                <a:gd name="connsiteX19" fmla="*/ 554580 w 1518129"/>
                <a:gd name="connsiteY19" fmla="*/ 1197645 h 2133149"/>
                <a:gd name="connsiteX20" fmla="*/ 419736 w 1518129"/>
                <a:gd name="connsiteY20" fmla="*/ 1153389 h 2133149"/>
                <a:gd name="connsiteX21" fmla="*/ 0 w 1518129"/>
                <a:gd name="connsiteY21" fmla="*/ 891306 h 2133149"/>
                <a:gd name="connsiteX0" fmla="*/ 0 w 1518129"/>
                <a:gd name="connsiteY0" fmla="*/ 891306 h 2115210"/>
                <a:gd name="connsiteX1" fmla="*/ 227051 w 1518129"/>
                <a:gd name="connsiteY1" fmla="*/ 1320850 h 2115210"/>
                <a:gd name="connsiteX2" fmla="*/ 462841 w 1518129"/>
                <a:gd name="connsiteY2" fmla="*/ 1655174 h 2115210"/>
                <a:gd name="connsiteX3" fmla="*/ 644540 w 1518129"/>
                <a:gd name="connsiteY3" fmla="*/ 1879748 h 2115210"/>
                <a:gd name="connsiteX4" fmla="*/ 678137 w 1518129"/>
                <a:gd name="connsiteY4" fmla="*/ 2115210 h 2115210"/>
                <a:gd name="connsiteX5" fmla="*/ 1339145 w 1518129"/>
                <a:gd name="connsiteY5" fmla="*/ 2113852 h 2115210"/>
                <a:gd name="connsiteX6" fmla="*/ 1358227 w 1518129"/>
                <a:gd name="connsiteY6" fmla="*/ 1930484 h 2115210"/>
                <a:gd name="connsiteX7" fmla="*/ 1516859 w 1518129"/>
                <a:gd name="connsiteY7" fmla="*/ 1069958 h 2115210"/>
                <a:gd name="connsiteX8" fmla="*/ 1464891 w 1518129"/>
                <a:gd name="connsiteY8" fmla="*/ 644162 h 2115210"/>
                <a:gd name="connsiteX9" fmla="*/ 1272486 w 1518129"/>
                <a:gd name="connsiteY9" fmla="*/ 612493 h 2115210"/>
                <a:gd name="connsiteX10" fmla="*/ 1264720 w 1518129"/>
                <a:gd name="connsiteY10" fmla="*/ 911472 h 2115210"/>
                <a:gd name="connsiteX11" fmla="*/ 1252622 w 1518129"/>
                <a:gd name="connsiteY11" fmla="*/ 600743 h 2115210"/>
                <a:gd name="connsiteX12" fmla="*/ 1022817 w 1518129"/>
                <a:gd name="connsiteY12" fmla="*/ 558366 h 2115210"/>
                <a:gd name="connsiteX13" fmla="*/ 1053082 w 1518129"/>
                <a:gd name="connsiteY13" fmla="*/ 887580 h 2115210"/>
                <a:gd name="connsiteX14" fmla="*/ 1001757 w 1518129"/>
                <a:gd name="connsiteY14" fmla="*/ 557324 h 2115210"/>
                <a:gd name="connsiteX15" fmla="*/ 806783 w 1518129"/>
                <a:gd name="connsiteY15" fmla="*/ 513030 h 2115210"/>
                <a:gd name="connsiteX16" fmla="*/ 810613 w 1518129"/>
                <a:gd name="connsiteY16" fmla="*/ 901237 h 2115210"/>
                <a:gd name="connsiteX17" fmla="*/ 778941 w 1518129"/>
                <a:gd name="connsiteY17" fmla="*/ 121917 h 2115210"/>
                <a:gd name="connsiteX18" fmla="*/ 582042 w 1518129"/>
                <a:gd name="connsiteY18" fmla="*/ 161731 h 2115210"/>
                <a:gd name="connsiteX19" fmla="*/ 554580 w 1518129"/>
                <a:gd name="connsiteY19" fmla="*/ 1197645 h 2115210"/>
                <a:gd name="connsiteX20" fmla="*/ 419736 w 1518129"/>
                <a:gd name="connsiteY20" fmla="*/ 1153389 h 2115210"/>
                <a:gd name="connsiteX21" fmla="*/ 0 w 1518129"/>
                <a:gd name="connsiteY21" fmla="*/ 891306 h 2115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18129" h="2115210">
                  <a:moveTo>
                    <a:pt x="0" y="891306"/>
                  </a:moveTo>
                  <a:cubicBezTo>
                    <a:pt x="124742" y="1042097"/>
                    <a:pt x="180313" y="1188925"/>
                    <a:pt x="227051" y="1320850"/>
                  </a:cubicBezTo>
                  <a:cubicBezTo>
                    <a:pt x="283134" y="1440332"/>
                    <a:pt x="360533" y="1506746"/>
                    <a:pt x="462841" y="1655174"/>
                  </a:cubicBezTo>
                  <a:cubicBezTo>
                    <a:pt x="565096" y="1757587"/>
                    <a:pt x="604529" y="1837560"/>
                    <a:pt x="644540" y="1879748"/>
                  </a:cubicBezTo>
                  <a:cubicBezTo>
                    <a:pt x="721823" y="1966655"/>
                    <a:pt x="679875" y="2008729"/>
                    <a:pt x="678137" y="2115210"/>
                  </a:cubicBezTo>
                  <a:lnTo>
                    <a:pt x="1339145" y="2113852"/>
                  </a:lnTo>
                  <a:cubicBezTo>
                    <a:pt x="1324322" y="2047548"/>
                    <a:pt x="1303318" y="2034201"/>
                    <a:pt x="1358227" y="1930484"/>
                  </a:cubicBezTo>
                  <a:cubicBezTo>
                    <a:pt x="1521981" y="1634855"/>
                    <a:pt x="1516858" y="1179685"/>
                    <a:pt x="1516859" y="1069958"/>
                  </a:cubicBezTo>
                  <a:cubicBezTo>
                    <a:pt x="1522576" y="857179"/>
                    <a:pt x="1509640" y="720406"/>
                    <a:pt x="1464891" y="644162"/>
                  </a:cubicBezTo>
                  <a:cubicBezTo>
                    <a:pt x="1396021" y="572742"/>
                    <a:pt x="1370976" y="579197"/>
                    <a:pt x="1272486" y="612493"/>
                  </a:cubicBezTo>
                  <a:cubicBezTo>
                    <a:pt x="1306205" y="707004"/>
                    <a:pt x="1275123" y="829781"/>
                    <a:pt x="1264720" y="911472"/>
                  </a:cubicBezTo>
                  <a:cubicBezTo>
                    <a:pt x="1250153" y="907906"/>
                    <a:pt x="1292939" y="659594"/>
                    <a:pt x="1252622" y="600743"/>
                  </a:cubicBezTo>
                  <a:cubicBezTo>
                    <a:pt x="1202656" y="541892"/>
                    <a:pt x="1107533" y="508148"/>
                    <a:pt x="1022817" y="558366"/>
                  </a:cubicBezTo>
                  <a:cubicBezTo>
                    <a:pt x="1086811" y="668103"/>
                    <a:pt x="1058849" y="793697"/>
                    <a:pt x="1053082" y="887580"/>
                  </a:cubicBezTo>
                  <a:cubicBezTo>
                    <a:pt x="1041532" y="883386"/>
                    <a:pt x="1071753" y="653519"/>
                    <a:pt x="1001757" y="557324"/>
                  </a:cubicBezTo>
                  <a:cubicBezTo>
                    <a:pt x="946234" y="504548"/>
                    <a:pt x="915026" y="504758"/>
                    <a:pt x="806783" y="513030"/>
                  </a:cubicBezTo>
                  <a:cubicBezTo>
                    <a:pt x="816055" y="653003"/>
                    <a:pt x="822837" y="732256"/>
                    <a:pt x="810613" y="901237"/>
                  </a:cubicBezTo>
                  <a:cubicBezTo>
                    <a:pt x="782414" y="451352"/>
                    <a:pt x="784675" y="276900"/>
                    <a:pt x="778941" y="121917"/>
                  </a:cubicBezTo>
                  <a:cubicBezTo>
                    <a:pt x="774616" y="-32693"/>
                    <a:pt x="569584" y="-61779"/>
                    <a:pt x="582042" y="161731"/>
                  </a:cubicBezTo>
                  <a:cubicBezTo>
                    <a:pt x="570378" y="380417"/>
                    <a:pt x="623442" y="1132875"/>
                    <a:pt x="554580" y="1197645"/>
                  </a:cubicBezTo>
                  <a:cubicBezTo>
                    <a:pt x="495024" y="1230412"/>
                    <a:pt x="496393" y="1222363"/>
                    <a:pt x="419736" y="1153389"/>
                  </a:cubicBezTo>
                  <a:cubicBezTo>
                    <a:pt x="331744" y="1046414"/>
                    <a:pt x="197603" y="767201"/>
                    <a:pt x="0" y="89130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86237614-27E4-4E44-AB53-441F724A66AE}"/>
                </a:ext>
              </a:extLst>
            </p:cNvPr>
            <p:cNvGrpSpPr/>
            <p:nvPr/>
          </p:nvGrpSpPr>
          <p:grpSpPr>
            <a:xfrm rot="5400000">
              <a:off x="-91119" y="4126341"/>
              <a:ext cx="1048447" cy="872955"/>
              <a:chOff x="967066" y="4263648"/>
              <a:chExt cx="670418" cy="1251022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8683E0C-15A4-46D0-831E-ED181CF631FA}"/>
                  </a:ext>
                </a:extLst>
              </p:cNvPr>
              <p:cNvSpPr/>
              <p:nvPr/>
            </p:nvSpPr>
            <p:spPr>
              <a:xfrm rot="16200000">
                <a:off x="1080146" y="4196080"/>
                <a:ext cx="457516" cy="59265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E9E7157D-D83F-4008-BAFC-FA76DE72D77D}"/>
                  </a:ext>
                </a:extLst>
              </p:cNvPr>
              <p:cNvSpPr/>
              <p:nvPr/>
            </p:nvSpPr>
            <p:spPr>
              <a:xfrm rot="16200000">
                <a:off x="858794" y="4735980"/>
                <a:ext cx="886962" cy="670418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</p:grp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7813" y="2240924"/>
            <a:ext cx="5825546" cy="3883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563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184857" y="347731"/>
            <a:ext cx="5743978" cy="4816698"/>
          </a:xfrm>
        </p:spPr>
        <p:txBody>
          <a:bodyPr/>
          <a:lstStyle/>
          <a:p>
            <a:pPr algn="just"/>
            <a:r>
              <a:rPr lang="en-IN" sz="2800" b="1" dirty="0" smtClean="0"/>
              <a:t>Add Labels and Title to Plot:</a:t>
            </a:r>
          </a:p>
          <a:p>
            <a:pPr algn="just"/>
            <a:r>
              <a:rPr lang="en-US" sz="2800" dirty="0"/>
              <a:t>from </a:t>
            </a:r>
            <a:r>
              <a:rPr lang="en-US" sz="2800" dirty="0" err="1"/>
              <a:t>matplotlib</a:t>
            </a:r>
            <a:r>
              <a:rPr lang="en-US" sz="2800" dirty="0"/>
              <a:t> import </a:t>
            </a:r>
            <a:r>
              <a:rPr lang="en-US" sz="2800" dirty="0" err="1"/>
              <a:t>pyplot</a:t>
            </a:r>
            <a:r>
              <a:rPr lang="en-US" sz="2800" dirty="0"/>
              <a:t> as </a:t>
            </a:r>
            <a:r>
              <a:rPr lang="en-US" sz="2800" dirty="0" err="1"/>
              <a:t>plt</a:t>
            </a:r>
            <a:endParaRPr lang="en-US" sz="2800" dirty="0"/>
          </a:p>
          <a:p>
            <a:pPr algn="just"/>
            <a:r>
              <a:rPr lang="en-US" sz="2800" dirty="0"/>
              <a:t>x=[5,8,10]</a:t>
            </a:r>
          </a:p>
          <a:p>
            <a:pPr algn="just"/>
            <a:r>
              <a:rPr lang="en-US" sz="2800" dirty="0"/>
              <a:t>y=[11,15,20]</a:t>
            </a:r>
          </a:p>
          <a:p>
            <a:pPr algn="just"/>
            <a:r>
              <a:rPr lang="en-US" sz="2800" dirty="0" err="1"/>
              <a:t>plt.plot</a:t>
            </a:r>
            <a:r>
              <a:rPr lang="en-US" sz="2800" dirty="0"/>
              <a:t>(</a:t>
            </a:r>
            <a:r>
              <a:rPr lang="en-US" sz="2800" dirty="0" err="1"/>
              <a:t>x,y</a:t>
            </a:r>
            <a:r>
              <a:rPr lang="en-US" sz="2800" dirty="0"/>
              <a:t>)</a:t>
            </a:r>
          </a:p>
          <a:p>
            <a:pPr algn="just"/>
            <a:r>
              <a:rPr lang="en-US" sz="2800" dirty="0" err="1"/>
              <a:t>plt.title</a:t>
            </a:r>
            <a:r>
              <a:rPr lang="en-US" sz="2800" dirty="0"/>
              <a:t>('Matplotlib Example')</a:t>
            </a:r>
          </a:p>
          <a:p>
            <a:pPr algn="just"/>
            <a:r>
              <a:rPr lang="en-US" sz="2800" dirty="0" err="1"/>
              <a:t>plt.xlabel</a:t>
            </a:r>
            <a:r>
              <a:rPr lang="en-US" sz="2800" dirty="0"/>
              <a:t>('X-Axis')</a:t>
            </a:r>
          </a:p>
          <a:p>
            <a:pPr algn="just"/>
            <a:r>
              <a:rPr lang="en-US" sz="2800" dirty="0" err="1"/>
              <a:t>plt.ylabel</a:t>
            </a:r>
            <a:r>
              <a:rPr lang="en-US" sz="2800" dirty="0"/>
              <a:t>('Y-Axis')</a:t>
            </a:r>
          </a:p>
          <a:p>
            <a:pPr algn="just"/>
            <a:r>
              <a:rPr lang="en-US" sz="2800" dirty="0" err="1"/>
              <a:t>plt.show</a:t>
            </a:r>
            <a:r>
              <a:rPr lang="en-US" sz="2800" dirty="0"/>
              <a:t>()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9A2186A-C326-48DC-8E09-0BB48FF9D3DE}"/>
              </a:ext>
            </a:extLst>
          </p:cNvPr>
          <p:cNvGrpSpPr/>
          <p:nvPr/>
        </p:nvGrpSpPr>
        <p:grpSpPr>
          <a:xfrm>
            <a:off x="227697" y="347730"/>
            <a:ext cx="648068" cy="476518"/>
            <a:chOff x="-3373" y="3444677"/>
            <a:chExt cx="3155739" cy="1643520"/>
          </a:xfrm>
        </p:grpSpPr>
        <p:sp>
          <p:nvSpPr>
            <p:cNvPr id="4" name="Freeform 61">
              <a:extLst>
                <a:ext uri="{FF2B5EF4-FFF2-40B4-BE49-F238E27FC236}">
                  <a16:creationId xmlns:a16="http://schemas.microsoft.com/office/drawing/2014/main" id="{B69C1344-DA27-4625-A365-74DC77A0B525}"/>
                </a:ext>
              </a:extLst>
            </p:cNvPr>
            <p:cNvSpPr/>
            <p:nvPr/>
          </p:nvSpPr>
          <p:spPr>
            <a:xfrm rot="5400000">
              <a:off x="1185646" y="3121477"/>
              <a:ext cx="1643520" cy="2289920"/>
            </a:xfrm>
            <a:custGeom>
              <a:avLst/>
              <a:gdLst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31366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90042 w 1404608"/>
                <a:gd name="connsiteY10" fmla="*/ 599846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702259 w 1404608"/>
                <a:gd name="connsiteY12" fmla="*/ 629107 h 2070201"/>
                <a:gd name="connsiteX13" fmla="*/ 526694 w 1404608"/>
                <a:gd name="connsiteY13" fmla="*/ 0 h 2070201"/>
                <a:gd name="connsiteX14" fmla="*/ 468172 w 1404608"/>
                <a:gd name="connsiteY14" fmla="*/ 1338681 h 2070201"/>
                <a:gd name="connsiteX15" fmla="*/ 321868 w 1404608"/>
                <a:gd name="connsiteY15" fmla="*/ 1287475 h 2070201"/>
                <a:gd name="connsiteX16" fmla="*/ 0 w 1404608"/>
                <a:gd name="connsiteY16" fmla="*/ 1053388 h 2070201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8942 h 2075755"/>
                <a:gd name="connsiteX1" fmla="*/ 124358 w 1404608"/>
                <a:gd name="connsiteY1" fmla="*/ 1388126 h 2075755"/>
                <a:gd name="connsiteX2" fmla="*/ 292608 w 1404608"/>
                <a:gd name="connsiteY2" fmla="*/ 1746571 h 2075755"/>
                <a:gd name="connsiteX3" fmla="*/ 687628 w 1404608"/>
                <a:gd name="connsiteY3" fmla="*/ 2075755 h 2075755"/>
                <a:gd name="connsiteX4" fmla="*/ 1294790 w 1404608"/>
                <a:gd name="connsiteY4" fmla="*/ 2061125 h 2075755"/>
                <a:gd name="connsiteX5" fmla="*/ 1404518 w 1404608"/>
                <a:gd name="connsiteY5" fmla="*/ 1161355 h 2075755"/>
                <a:gd name="connsiteX6" fmla="*/ 1221638 w 1404608"/>
                <a:gd name="connsiteY6" fmla="*/ 773650 h 2075755"/>
                <a:gd name="connsiteX7" fmla="*/ 1177747 w 1404608"/>
                <a:gd name="connsiteY7" fmla="*/ 971160 h 2075755"/>
                <a:gd name="connsiteX8" fmla="*/ 980236 w 1404608"/>
                <a:gd name="connsiteY8" fmla="*/ 700498 h 2075755"/>
                <a:gd name="connsiteX9" fmla="*/ 921715 w 1404608"/>
                <a:gd name="connsiteY9" fmla="*/ 934584 h 2075755"/>
                <a:gd name="connsiteX10" fmla="*/ 738836 w 1404608"/>
                <a:gd name="connsiteY10" fmla="*/ 598085 h 2075755"/>
                <a:gd name="connsiteX11" fmla="*/ 709574 w 1404608"/>
                <a:gd name="connsiteY11" fmla="*/ 941899 h 2075755"/>
                <a:gd name="connsiteX12" fmla="*/ 526694 w 1404608"/>
                <a:gd name="connsiteY12" fmla="*/ 5554 h 2075755"/>
                <a:gd name="connsiteX13" fmla="*/ 468172 w 1404608"/>
                <a:gd name="connsiteY13" fmla="*/ 1344235 h 2075755"/>
                <a:gd name="connsiteX14" fmla="*/ 321868 w 1404608"/>
                <a:gd name="connsiteY14" fmla="*/ 1293029 h 2075755"/>
                <a:gd name="connsiteX15" fmla="*/ 0 w 1404608"/>
                <a:gd name="connsiteY15" fmla="*/ 1058942 h 2075755"/>
                <a:gd name="connsiteX0" fmla="*/ 0 w 1404608"/>
                <a:gd name="connsiteY0" fmla="*/ 1029958 h 2046771"/>
                <a:gd name="connsiteX1" fmla="*/ 124358 w 1404608"/>
                <a:gd name="connsiteY1" fmla="*/ 1359142 h 2046771"/>
                <a:gd name="connsiteX2" fmla="*/ 292608 w 1404608"/>
                <a:gd name="connsiteY2" fmla="*/ 1717587 h 2046771"/>
                <a:gd name="connsiteX3" fmla="*/ 687628 w 1404608"/>
                <a:gd name="connsiteY3" fmla="*/ 2046771 h 2046771"/>
                <a:gd name="connsiteX4" fmla="*/ 1294790 w 1404608"/>
                <a:gd name="connsiteY4" fmla="*/ 2032141 h 2046771"/>
                <a:gd name="connsiteX5" fmla="*/ 1404518 w 1404608"/>
                <a:gd name="connsiteY5" fmla="*/ 1132371 h 2046771"/>
                <a:gd name="connsiteX6" fmla="*/ 1221638 w 1404608"/>
                <a:gd name="connsiteY6" fmla="*/ 744666 h 2046771"/>
                <a:gd name="connsiteX7" fmla="*/ 1177747 w 1404608"/>
                <a:gd name="connsiteY7" fmla="*/ 942176 h 2046771"/>
                <a:gd name="connsiteX8" fmla="*/ 980236 w 1404608"/>
                <a:gd name="connsiteY8" fmla="*/ 671514 h 2046771"/>
                <a:gd name="connsiteX9" fmla="*/ 921715 w 1404608"/>
                <a:gd name="connsiteY9" fmla="*/ 905600 h 2046771"/>
                <a:gd name="connsiteX10" fmla="*/ 738836 w 1404608"/>
                <a:gd name="connsiteY10" fmla="*/ 569101 h 2046771"/>
                <a:gd name="connsiteX11" fmla="*/ 709574 w 1404608"/>
                <a:gd name="connsiteY11" fmla="*/ 912915 h 2046771"/>
                <a:gd name="connsiteX12" fmla="*/ 526694 w 1404608"/>
                <a:gd name="connsiteY12" fmla="*/ 5831 h 2046771"/>
                <a:gd name="connsiteX13" fmla="*/ 468172 w 1404608"/>
                <a:gd name="connsiteY13" fmla="*/ 1315251 h 2046771"/>
                <a:gd name="connsiteX14" fmla="*/ 321868 w 1404608"/>
                <a:gd name="connsiteY14" fmla="*/ 1264045 h 2046771"/>
                <a:gd name="connsiteX15" fmla="*/ 0 w 1404608"/>
                <a:gd name="connsiteY15" fmla="*/ 1029958 h 2046771"/>
                <a:gd name="connsiteX0" fmla="*/ 0 w 1404608"/>
                <a:gd name="connsiteY0" fmla="*/ 1024127 h 2040940"/>
                <a:gd name="connsiteX1" fmla="*/ 124358 w 1404608"/>
                <a:gd name="connsiteY1" fmla="*/ 1353311 h 2040940"/>
                <a:gd name="connsiteX2" fmla="*/ 292608 w 1404608"/>
                <a:gd name="connsiteY2" fmla="*/ 1711756 h 2040940"/>
                <a:gd name="connsiteX3" fmla="*/ 687628 w 1404608"/>
                <a:gd name="connsiteY3" fmla="*/ 2040940 h 2040940"/>
                <a:gd name="connsiteX4" fmla="*/ 1294790 w 1404608"/>
                <a:gd name="connsiteY4" fmla="*/ 2026310 h 2040940"/>
                <a:gd name="connsiteX5" fmla="*/ 1404518 w 1404608"/>
                <a:gd name="connsiteY5" fmla="*/ 1126540 h 2040940"/>
                <a:gd name="connsiteX6" fmla="*/ 1221638 w 1404608"/>
                <a:gd name="connsiteY6" fmla="*/ 738835 h 2040940"/>
                <a:gd name="connsiteX7" fmla="*/ 1177747 w 1404608"/>
                <a:gd name="connsiteY7" fmla="*/ 936345 h 2040940"/>
                <a:gd name="connsiteX8" fmla="*/ 980236 w 1404608"/>
                <a:gd name="connsiteY8" fmla="*/ 665683 h 2040940"/>
                <a:gd name="connsiteX9" fmla="*/ 921715 w 1404608"/>
                <a:gd name="connsiteY9" fmla="*/ 899769 h 2040940"/>
                <a:gd name="connsiteX10" fmla="*/ 738836 w 1404608"/>
                <a:gd name="connsiteY10" fmla="*/ 563270 h 2040940"/>
                <a:gd name="connsiteX11" fmla="*/ 709574 w 1404608"/>
                <a:gd name="connsiteY11" fmla="*/ 907084 h 2040940"/>
                <a:gd name="connsiteX12" fmla="*/ 526694 w 1404608"/>
                <a:gd name="connsiteY12" fmla="*/ 0 h 2040940"/>
                <a:gd name="connsiteX13" fmla="*/ 468172 w 1404608"/>
                <a:gd name="connsiteY13" fmla="*/ 1309420 h 2040940"/>
                <a:gd name="connsiteX14" fmla="*/ 321868 w 1404608"/>
                <a:gd name="connsiteY14" fmla="*/ 1258214 h 2040940"/>
                <a:gd name="connsiteX15" fmla="*/ 0 w 1404608"/>
                <a:gd name="connsiteY15" fmla="*/ 1024127 h 2040940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370 h 2041183"/>
                <a:gd name="connsiteX1" fmla="*/ 124358 w 1404608"/>
                <a:gd name="connsiteY1" fmla="*/ 1353554 h 2041183"/>
                <a:gd name="connsiteX2" fmla="*/ 292608 w 1404608"/>
                <a:gd name="connsiteY2" fmla="*/ 1711999 h 2041183"/>
                <a:gd name="connsiteX3" fmla="*/ 687628 w 1404608"/>
                <a:gd name="connsiteY3" fmla="*/ 2041183 h 2041183"/>
                <a:gd name="connsiteX4" fmla="*/ 1294790 w 1404608"/>
                <a:gd name="connsiteY4" fmla="*/ 2026553 h 2041183"/>
                <a:gd name="connsiteX5" fmla="*/ 1404518 w 1404608"/>
                <a:gd name="connsiteY5" fmla="*/ 1126783 h 2041183"/>
                <a:gd name="connsiteX6" fmla="*/ 1221638 w 1404608"/>
                <a:gd name="connsiteY6" fmla="*/ 739078 h 2041183"/>
                <a:gd name="connsiteX7" fmla="*/ 1177747 w 1404608"/>
                <a:gd name="connsiteY7" fmla="*/ 936588 h 2041183"/>
                <a:gd name="connsiteX8" fmla="*/ 980236 w 1404608"/>
                <a:gd name="connsiteY8" fmla="*/ 665926 h 2041183"/>
                <a:gd name="connsiteX9" fmla="*/ 921715 w 1404608"/>
                <a:gd name="connsiteY9" fmla="*/ 900012 h 2041183"/>
                <a:gd name="connsiteX10" fmla="*/ 738836 w 1404608"/>
                <a:gd name="connsiteY10" fmla="*/ 563513 h 2041183"/>
                <a:gd name="connsiteX11" fmla="*/ 709574 w 1404608"/>
                <a:gd name="connsiteY11" fmla="*/ 907327 h 2041183"/>
                <a:gd name="connsiteX12" fmla="*/ 526694 w 1404608"/>
                <a:gd name="connsiteY12" fmla="*/ 243 h 2041183"/>
                <a:gd name="connsiteX13" fmla="*/ 468172 w 1404608"/>
                <a:gd name="connsiteY13" fmla="*/ 1309663 h 2041183"/>
                <a:gd name="connsiteX14" fmla="*/ 321868 w 1404608"/>
                <a:gd name="connsiteY14" fmla="*/ 1258457 h 2041183"/>
                <a:gd name="connsiteX15" fmla="*/ 0 w 1404608"/>
                <a:gd name="connsiteY15" fmla="*/ 1024370 h 2041183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55410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36384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52597 w 1421182"/>
                <a:gd name="connsiteY6" fmla="*/ 669316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537 h 2040940"/>
                <a:gd name="connsiteX1" fmla="*/ 140932 w 1421182"/>
                <a:gd name="connsiteY1" fmla="*/ 1353311 h 2040940"/>
                <a:gd name="connsiteX2" fmla="*/ 309182 w 1421182"/>
                <a:gd name="connsiteY2" fmla="*/ 1711756 h 2040940"/>
                <a:gd name="connsiteX3" fmla="*/ 704202 w 1421182"/>
                <a:gd name="connsiteY3" fmla="*/ 2040940 h 2040940"/>
                <a:gd name="connsiteX4" fmla="*/ 1311364 w 1421182"/>
                <a:gd name="connsiteY4" fmla="*/ 2026310 h 2040940"/>
                <a:gd name="connsiteX5" fmla="*/ 1421092 w 1421182"/>
                <a:gd name="connsiteY5" fmla="*/ 1126540 h 2040940"/>
                <a:gd name="connsiteX6" fmla="*/ 1152597 w 1421182"/>
                <a:gd name="connsiteY6" fmla="*/ 669074 h 2040940"/>
                <a:gd name="connsiteX7" fmla="*/ 1168953 w 1421182"/>
                <a:gd name="connsiteY7" fmla="*/ 968054 h 2040940"/>
                <a:gd name="connsiteX8" fmla="*/ 927050 w 1421182"/>
                <a:gd name="connsiteY8" fmla="*/ 614948 h 2040940"/>
                <a:gd name="connsiteX9" fmla="*/ 957315 w 1421182"/>
                <a:gd name="connsiteY9" fmla="*/ 944162 h 2040940"/>
                <a:gd name="connsiteX10" fmla="*/ 711016 w 1421182"/>
                <a:gd name="connsiteY10" fmla="*/ 569612 h 2040940"/>
                <a:gd name="connsiteX11" fmla="*/ 729319 w 1421182"/>
                <a:gd name="connsiteY11" fmla="*/ 957819 h 2040940"/>
                <a:gd name="connsiteX12" fmla="*/ 543268 w 1421182"/>
                <a:gd name="connsiteY12" fmla="*/ 0 h 2040940"/>
                <a:gd name="connsiteX13" fmla="*/ 473286 w 1421182"/>
                <a:gd name="connsiteY13" fmla="*/ 1312119 h 2040940"/>
                <a:gd name="connsiteX14" fmla="*/ 338442 w 1421182"/>
                <a:gd name="connsiteY14" fmla="*/ 1258214 h 2040940"/>
                <a:gd name="connsiteX15" fmla="*/ 719 w 1421182"/>
                <a:gd name="connsiteY15" fmla="*/ 957537 h 2040940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26318"/>
                <a:gd name="connsiteX1" fmla="*/ 140932 w 1421182"/>
                <a:gd name="connsiteY1" fmla="*/ 1353319 h 2026318"/>
                <a:gd name="connsiteX2" fmla="*/ 309182 w 1421182"/>
                <a:gd name="connsiteY2" fmla="*/ 1711764 h 2026318"/>
                <a:gd name="connsiteX3" fmla="*/ 693290 w 1421182"/>
                <a:gd name="connsiteY3" fmla="*/ 2019121 h 2026318"/>
                <a:gd name="connsiteX4" fmla="*/ 1311364 w 1421182"/>
                <a:gd name="connsiteY4" fmla="*/ 2026318 h 2026318"/>
                <a:gd name="connsiteX5" fmla="*/ 1421092 w 1421182"/>
                <a:gd name="connsiteY5" fmla="*/ 1126548 h 2026318"/>
                <a:gd name="connsiteX6" fmla="*/ 1152597 w 1421182"/>
                <a:gd name="connsiteY6" fmla="*/ 669082 h 2026318"/>
                <a:gd name="connsiteX7" fmla="*/ 1168953 w 1421182"/>
                <a:gd name="connsiteY7" fmla="*/ 968062 h 2026318"/>
                <a:gd name="connsiteX8" fmla="*/ 927050 w 1421182"/>
                <a:gd name="connsiteY8" fmla="*/ 614956 h 2026318"/>
                <a:gd name="connsiteX9" fmla="*/ 957315 w 1421182"/>
                <a:gd name="connsiteY9" fmla="*/ 944170 h 2026318"/>
                <a:gd name="connsiteX10" fmla="*/ 711016 w 1421182"/>
                <a:gd name="connsiteY10" fmla="*/ 569620 h 2026318"/>
                <a:gd name="connsiteX11" fmla="*/ 729319 w 1421182"/>
                <a:gd name="connsiteY11" fmla="*/ 957827 h 2026318"/>
                <a:gd name="connsiteX12" fmla="*/ 543268 w 1421182"/>
                <a:gd name="connsiteY12" fmla="*/ 8 h 2026318"/>
                <a:gd name="connsiteX13" fmla="*/ 473286 w 1421182"/>
                <a:gd name="connsiteY13" fmla="*/ 1312127 h 2026318"/>
                <a:gd name="connsiteX14" fmla="*/ 338442 w 1421182"/>
                <a:gd name="connsiteY14" fmla="*/ 1258222 h 2026318"/>
                <a:gd name="connsiteX15" fmla="*/ 719 w 1421182"/>
                <a:gd name="connsiteY15" fmla="*/ 957545 h 2026318"/>
                <a:gd name="connsiteX0" fmla="*/ 719 w 1421182"/>
                <a:gd name="connsiteY0" fmla="*/ 957545 h 2295953"/>
                <a:gd name="connsiteX1" fmla="*/ 140932 w 1421182"/>
                <a:gd name="connsiteY1" fmla="*/ 1353319 h 2295953"/>
                <a:gd name="connsiteX2" fmla="*/ 309182 w 1421182"/>
                <a:gd name="connsiteY2" fmla="*/ 1711764 h 2295953"/>
                <a:gd name="connsiteX3" fmla="*/ 693290 w 1421182"/>
                <a:gd name="connsiteY3" fmla="*/ 2019121 h 2295953"/>
                <a:gd name="connsiteX4" fmla="*/ 722524 w 1421182"/>
                <a:gd name="connsiteY4" fmla="*/ 2295953 h 2295953"/>
                <a:gd name="connsiteX5" fmla="*/ 1311364 w 1421182"/>
                <a:gd name="connsiteY5" fmla="*/ 2026318 h 2295953"/>
                <a:gd name="connsiteX6" fmla="*/ 1421092 w 1421182"/>
                <a:gd name="connsiteY6" fmla="*/ 1126548 h 2295953"/>
                <a:gd name="connsiteX7" fmla="*/ 1152597 w 1421182"/>
                <a:gd name="connsiteY7" fmla="*/ 669082 h 2295953"/>
                <a:gd name="connsiteX8" fmla="*/ 1168953 w 1421182"/>
                <a:gd name="connsiteY8" fmla="*/ 968062 h 2295953"/>
                <a:gd name="connsiteX9" fmla="*/ 927050 w 1421182"/>
                <a:gd name="connsiteY9" fmla="*/ 614956 h 2295953"/>
                <a:gd name="connsiteX10" fmla="*/ 957315 w 1421182"/>
                <a:gd name="connsiteY10" fmla="*/ 944170 h 2295953"/>
                <a:gd name="connsiteX11" fmla="*/ 711016 w 1421182"/>
                <a:gd name="connsiteY11" fmla="*/ 569620 h 2295953"/>
                <a:gd name="connsiteX12" fmla="*/ 729319 w 1421182"/>
                <a:gd name="connsiteY12" fmla="*/ 957827 h 2295953"/>
                <a:gd name="connsiteX13" fmla="*/ 543268 w 1421182"/>
                <a:gd name="connsiteY13" fmla="*/ 8 h 2295953"/>
                <a:gd name="connsiteX14" fmla="*/ 473286 w 1421182"/>
                <a:gd name="connsiteY14" fmla="*/ 1312127 h 2295953"/>
                <a:gd name="connsiteX15" fmla="*/ 338442 w 1421182"/>
                <a:gd name="connsiteY15" fmla="*/ 1258222 h 2295953"/>
                <a:gd name="connsiteX16" fmla="*/ 719 w 1421182"/>
                <a:gd name="connsiteY16" fmla="*/ 957545 h 2295953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93290 w 1421182"/>
                <a:gd name="connsiteY3" fmla="*/ 2019121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26141 w 1421182"/>
                <a:gd name="connsiteY3" fmla="*/ 1985150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4785"/>
                <a:gd name="connsiteX1" fmla="*/ 140932 w 1421182"/>
                <a:gd name="connsiteY1" fmla="*/ 1353319 h 2314785"/>
                <a:gd name="connsiteX2" fmla="*/ 309182 w 1421182"/>
                <a:gd name="connsiteY2" fmla="*/ 1711764 h 2314785"/>
                <a:gd name="connsiteX3" fmla="*/ 626141 w 1421182"/>
                <a:gd name="connsiteY3" fmla="*/ 1985150 h 2314785"/>
                <a:gd name="connsiteX4" fmla="*/ 658780 w 1421182"/>
                <a:gd name="connsiteY4" fmla="*/ 2266927 h 2314785"/>
                <a:gd name="connsiteX5" fmla="*/ 1170733 w 1421182"/>
                <a:gd name="connsiteY5" fmla="*/ 2300858 h 2314785"/>
                <a:gd name="connsiteX6" fmla="*/ 1311364 w 1421182"/>
                <a:gd name="connsiteY6" fmla="*/ 2026318 h 2314785"/>
                <a:gd name="connsiteX7" fmla="*/ 1421092 w 1421182"/>
                <a:gd name="connsiteY7" fmla="*/ 1126548 h 2314785"/>
                <a:gd name="connsiteX8" fmla="*/ 1152597 w 1421182"/>
                <a:gd name="connsiteY8" fmla="*/ 669082 h 2314785"/>
                <a:gd name="connsiteX9" fmla="*/ 1168953 w 1421182"/>
                <a:gd name="connsiteY9" fmla="*/ 968062 h 2314785"/>
                <a:gd name="connsiteX10" fmla="*/ 927050 w 1421182"/>
                <a:gd name="connsiteY10" fmla="*/ 614956 h 2314785"/>
                <a:gd name="connsiteX11" fmla="*/ 957315 w 1421182"/>
                <a:gd name="connsiteY11" fmla="*/ 944170 h 2314785"/>
                <a:gd name="connsiteX12" fmla="*/ 711016 w 1421182"/>
                <a:gd name="connsiteY12" fmla="*/ 569620 h 2314785"/>
                <a:gd name="connsiteX13" fmla="*/ 729319 w 1421182"/>
                <a:gd name="connsiteY13" fmla="*/ 957827 h 2314785"/>
                <a:gd name="connsiteX14" fmla="*/ 543268 w 1421182"/>
                <a:gd name="connsiteY14" fmla="*/ 8 h 2314785"/>
                <a:gd name="connsiteX15" fmla="*/ 473286 w 1421182"/>
                <a:gd name="connsiteY15" fmla="*/ 1312127 h 2314785"/>
                <a:gd name="connsiteX16" fmla="*/ 338442 w 1421182"/>
                <a:gd name="connsiteY16" fmla="*/ 1258222 h 2314785"/>
                <a:gd name="connsiteX17" fmla="*/ 719 w 1421182"/>
                <a:gd name="connsiteY17" fmla="*/ 957545 h 2314785"/>
                <a:gd name="connsiteX0" fmla="*/ 719 w 1421182"/>
                <a:gd name="connsiteY0" fmla="*/ 957545 h 2323891"/>
                <a:gd name="connsiteX1" fmla="*/ 140932 w 1421182"/>
                <a:gd name="connsiteY1" fmla="*/ 1353319 h 2323891"/>
                <a:gd name="connsiteX2" fmla="*/ 309182 w 1421182"/>
                <a:gd name="connsiteY2" fmla="*/ 1711764 h 2323891"/>
                <a:gd name="connsiteX3" fmla="*/ 626141 w 1421182"/>
                <a:gd name="connsiteY3" fmla="*/ 1985150 h 2323891"/>
                <a:gd name="connsiteX4" fmla="*/ 658780 w 1421182"/>
                <a:gd name="connsiteY4" fmla="*/ 2266927 h 2323891"/>
                <a:gd name="connsiteX5" fmla="*/ 1170733 w 1421182"/>
                <a:gd name="connsiteY5" fmla="*/ 2300858 h 2323891"/>
                <a:gd name="connsiteX6" fmla="*/ 1311364 w 1421182"/>
                <a:gd name="connsiteY6" fmla="*/ 2026318 h 2323891"/>
                <a:gd name="connsiteX7" fmla="*/ 1421092 w 1421182"/>
                <a:gd name="connsiteY7" fmla="*/ 1126548 h 2323891"/>
                <a:gd name="connsiteX8" fmla="*/ 1152597 w 1421182"/>
                <a:gd name="connsiteY8" fmla="*/ 669082 h 2323891"/>
                <a:gd name="connsiteX9" fmla="*/ 1168953 w 1421182"/>
                <a:gd name="connsiteY9" fmla="*/ 968062 h 2323891"/>
                <a:gd name="connsiteX10" fmla="*/ 927050 w 1421182"/>
                <a:gd name="connsiteY10" fmla="*/ 614956 h 2323891"/>
                <a:gd name="connsiteX11" fmla="*/ 957315 w 1421182"/>
                <a:gd name="connsiteY11" fmla="*/ 944170 h 2323891"/>
                <a:gd name="connsiteX12" fmla="*/ 711016 w 1421182"/>
                <a:gd name="connsiteY12" fmla="*/ 569620 h 2323891"/>
                <a:gd name="connsiteX13" fmla="*/ 729319 w 1421182"/>
                <a:gd name="connsiteY13" fmla="*/ 957827 h 2323891"/>
                <a:gd name="connsiteX14" fmla="*/ 543268 w 1421182"/>
                <a:gd name="connsiteY14" fmla="*/ 8 h 2323891"/>
                <a:gd name="connsiteX15" fmla="*/ 473286 w 1421182"/>
                <a:gd name="connsiteY15" fmla="*/ 1312127 h 2323891"/>
                <a:gd name="connsiteX16" fmla="*/ 338442 w 1421182"/>
                <a:gd name="connsiteY16" fmla="*/ 1258222 h 2323891"/>
                <a:gd name="connsiteX17" fmla="*/ 719 w 1421182"/>
                <a:gd name="connsiteY17" fmla="*/ 957545 h 2323891"/>
                <a:gd name="connsiteX0" fmla="*/ 719 w 1421182"/>
                <a:gd name="connsiteY0" fmla="*/ 957545 h 2358736"/>
                <a:gd name="connsiteX1" fmla="*/ 140932 w 1421182"/>
                <a:gd name="connsiteY1" fmla="*/ 1353319 h 2358736"/>
                <a:gd name="connsiteX2" fmla="*/ 309182 w 1421182"/>
                <a:gd name="connsiteY2" fmla="*/ 1711764 h 2358736"/>
                <a:gd name="connsiteX3" fmla="*/ 626141 w 1421182"/>
                <a:gd name="connsiteY3" fmla="*/ 1985150 h 2358736"/>
                <a:gd name="connsiteX4" fmla="*/ 658780 w 1421182"/>
                <a:gd name="connsiteY4" fmla="*/ 2266927 h 2358736"/>
                <a:gd name="connsiteX5" fmla="*/ 1227989 w 1421182"/>
                <a:gd name="connsiteY5" fmla="*/ 2341644 h 2358736"/>
                <a:gd name="connsiteX6" fmla="*/ 1311364 w 1421182"/>
                <a:gd name="connsiteY6" fmla="*/ 2026318 h 2358736"/>
                <a:gd name="connsiteX7" fmla="*/ 1421092 w 1421182"/>
                <a:gd name="connsiteY7" fmla="*/ 1126548 h 2358736"/>
                <a:gd name="connsiteX8" fmla="*/ 1152597 w 1421182"/>
                <a:gd name="connsiteY8" fmla="*/ 669082 h 2358736"/>
                <a:gd name="connsiteX9" fmla="*/ 1168953 w 1421182"/>
                <a:gd name="connsiteY9" fmla="*/ 968062 h 2358736"/>
                <a:gd name="connsiteX10" fmla="*/ 927050 w 1421182"/>
                <a:gd name="connsiteY10" fmla="*/ 614956 h 2358736"/>
                <a:gd name="connsiteX11" fmla="*/ 957315 w 1421182"/>
                <a:gd name="connsiteY11" fmla="*/ 944170 h 2358736"/>
                <a:gd name="connsiteX12" fmla="*/ 711016 w 1421182"/>
                <a:gd name="connsiteY12" fmla="*/ 569620 h 2358736"/>
                <a:gd name="connsiteX13" fmla="*/ 729319 w 1421182"/>
                <a:gd name="connsiteY13" fmla="*/ 957827 h 2358736"/>
                <a:gd name="connsiteX14" fmla="*/ 543268 w 1421182"/>
                <a:gd name="connsiteY14" fmla="*/ 8 h 2358736"/>
                <a:gd name="connsiteX15" fmla="*/ 473286 w 1421182"/>
                <a:gd name="connsiteY15" fmla="*/ 1312127 h 2358736"/>
                <a:gd name="connsiteX16" fmla="*/ 338442 w 1421182"/>
                <a:gd name="connsiteY16" fmla="*/ 1258222 h 2358736"/>
                <a:gd name="connsiteX17" fmla="*/ 719 w 1421182"/>
                <a:gd name="connsiteY17" fmla="*/ 957545 h 2358736"/>
                <a:gd name="connsiteX0" fmla="*/ 719 w 1421182"/>
                <a:gd name="connsiteY0" fmla="*/ 957545 h 2341644"/>
                <a:gd name="connsiteX1" fmla="*/ 140932 w 1421182"/>
                <a:gd name="connsiteY1" fmla="*/ 1353319 h 2341644"/>
                <a:gd name="connsiteX2" fmla="*/ 309182 w 1421182"/>
                <a:gd name="connsiteY2" fmla="*/ 1711764 h 2341644"/>
                <a:gd name="connsiteX3" fmla="*/ 626141 w 1421182"/>
                <a:gd name="connsiteY3" fmla="*/ 1985150 h 2341644"/>
                <a:gd name="connsiteX4" fmla="*/ 658780 w 1421182"/>
                <a:gd name="connsiteY4" fmla="*/ 2266927 h 2341644"/>
                <a:gd name="connsiteX5" fmla="*/ 1227989 w 1421182"/>
                <a:gd name="connsiteY5" fmla="*/ 2341644 h 2341644"/>
                <a:gd name="connsiteX6" fmla="*/ 1311364 w 1421182"/>
                <a:gd name="connsiteY6" fmla="*/ 2026318 h 2341644"/>
                <a:gd name="connsiteX7" fmla="*/ 1421092 w 1421182"/>
                <a:gd name="connsiteY7" fmla="*/ 1126548 h 2341644"/>
                <a:gd name="connsiteX8" fmla="*/ 1152597 w 1421182"/>
                <a:gd name="connsiteY8" fmla="*/ 669082 h 2341644"/>
                <a:gd name="connsiteX9" fmla="*/ 1168953 w 1421182"/>
                <a:gd name="connsiteY9" fmla="*/ 968062 h 2341644"/>
                <a:gd name="connsiteX10" fmla="*/ 927050 w 1421182"/>
                <a:gd name="connsiteY10" fmla="*/ 614956 h 2341644"/>
                <a:gd name="connsiteX11" fmla="*/ 957315 w 1421182"/>
                <a:gd name="connsiteY11" fmla="*/ 944170 h 2341644"/>
                <a:gd name="connsiteX12" fmla="*/ 711016 w 1421182"/>
                <a:gd name="connsiteY12" fmla="*/ 569620 h 2341644"/>
                <a:gd name="connsiteX13" fmla="*/ 729319 w 1421182"/>
                <a:gd name="connsiteY13" fmla="*/ 957827 h 2341644"/>
                <a:gd name="connsiteX14" fmla="*/ 543268 w 1421182"/>
                <a:gd name="connsiteY14" fmla="*/ 8 h 2341644"/>
                <a:gd name="connsiteX15" fmla="*/ 473286 w 1421182"/>
                <a:gd name="connsiteY15" fmla="*/ 1312127 h 2341644"/>
                <a:gd name="connsiteX16" fmla="*/ 338442 w 1421182"/>
                <a:gd name="connsiteY16" fmla="*/ 1258222 h 2341644"/>
                <a:gd name="connsiteX17" fmla="*/ 719 w 1421182"/>
                <a:gd name="connsiteY17" fmla="*/ 957545 h 2341644"/>
                <a:gd name="connsiteX0" fmla="*/ 719 w 1421092"/>
                <a:gd name="connsiteY0" fmla="*/ 957545 h 2341644"/>
                <a:gd name="connsiteX1" fmla="*/ 140932 w 1421092"/>
                <a:gd name="connsiteY1" fmla="*/ 1353319 h 2341644"/>
                <a:gd name="connsiteX2" fmla="*/ 309182 w 1421092"/>
                <a:gd name="connsiteY2" fmla="*/ 1711764 h 2341644"/>
                <a:gd name="connsiteX3" fmla="*/ 626141 w 1421092"/>
                <a:gd name="connsiteY3" fmla="*/ 1985150 h 2341644"/>
                <a:gd name="connsiteX4" fmla="*/ 658780 w 1421092"/>
                <a:gd name="connsiteY4" fmla="*/ 2266927 h 2341644"/>
                <a:gd name="connsiteX5" fmla="*/ 1227989 w 1421092"/>
                <a:gd name="connsiteY5" fmla="*/ 2341644 h 2341644"/>
                <a:gd name="connsiteX6" fmla="*/ 1262460 w 1421092"/>
                <a:gd name="connsiteY6" fmla="*/ 1987074 h 2341644"/>
                <a:gd name="connsiteX7" fmla="*/ 1421092 w 1421092"/>
                <a:gd name="connsiteY7" fmla="*/ 1126548 h 2341644"/>
                <a:gd name="connsiteX8" fmla="*/ 1152597 w 1421092"/>
                <a:gd name="connsiteY8" fmla="*/ 669082 h 2341644"/>
                <a:gd name="connsiteX9" fmla="*/ 1168953 w 1421092"/>
                <a:gd name="connsiteY9" fmla="*/ 968062 h 2341644"/>
                <a:gd name="connsiteX10" fmla="*/ 927050 w 1421092"/>
                <a:gd name="connsiteY10" fmla="*/ 614956 h 2341644"/>
                <a:gd name="connsiteX11" fmla="*/ 957315 w 1421092"/>
                <a:gd name="connsiteY11" fmla="*/ 944170 h 2341644"/>
                <a:gd name="connsiteX12" fmla="*/ 711016 w 1421092"/>
                <a:gd name="connsiteY12" fmla="*/ 569620 h 2341644"/>
                <a:gd name="connsiteX13" fmla="*/ 729319 w 1421092"/>
                <a:gd name="connsiteY13" fmla="*/ 957827 h 2341644"/>
                <a:gd name="connsiteX14" fmla="*/ 543268 w 1421092"/>
                <a:gd name="connsiteY14" fmla="*/ 8 h 2341644"/>
                <a:gd name="connsiteX15" fmla="*/ 473286 w 1421092"/>
                <a:gd name="connsiteY15" fmla="*/ 1312127 h 2341644"/>
                <a:gd name="connsiteX16" fmla="*/ 338442 w 1421092"/>
                <a:gd name="connsiteY16" fmla="*/ 1258222 h 2341644"/>
                <a:gd name="connsiteX17" fmla="*/ 719 w 1421092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557331 w 1421109"/>
                <a:gd name="connsiteY4" fmla="*/ 2278453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01148 w 1421109"/>
                <a:gd name="connsiteY4" fmla="*/ 2297232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10754"/>
                <a:gd name="connsiteX1" fmla="*/ 140932 w 1421109"/>
                <a:gd name="connsiteY1" fmla="*/ 1353319 h 2310754"/>
                <a:gd name="connsiteX2" fmla="*/ 309182 w 1421109"/>
                <a:gd name="connsiteY2" fmla="*/ 1711764 h 2310754"/>
                <a:gd name="connsiteX3" fmla="*/ 548773 w 1421109"/>
                <a:gd name="connsiteY3" fmla="*/ 1936338 h 2310754"/>
                <a:gd name="connsiteX4" fmla="*/ 601148 w 1421109"/>
                <a:gd name="connsiteY4" fmla="*/ 2297232 h 2310754"/>
                <a:gd name="connsiteX5" fmla="*/ 1253027 w 1421109"/>
                <a:gd name="connsiteY5" fmla="*/ 2310347 h 2310754"/>
                <a:gd name="connsiteX6" fmla="*/ 1262460 w 1421109"/>
                <a:gd name="connsiteY6" fmla="*/ 1987074 h 2310754"/>
                <a:gd name="connsiteX7" fmla="*/ 1421092 w 1421109"/>
                <a:gd name="connsiteY7" fmla="*/ 1126548 h 2310754"/>
                <a:gd name="connsiteX8" fmla="*/ 1152597 w 1421109"/>
                <a:gd name="connsiteY8" fmla="*/ 669082 h 2310754"/>
                <a:gd name="connsiteX9" fmla="*/ 1168953 w 1421109"/>
                <a:gd name="connsiteY9" fmla="*/ 968062 h 2310754"/>
                <a:gd name="connsiteX10" fmla="*/ 927050 w 1421109"/>
                <a:gd name="connsiteY10" fmla="*/ 614956 h 2310754"/>
                <a:gd name="connsiteX11" fmla="*/ 957315 w 1421109"/>
                <a:gd name="connsiteY11" fmla="*/ 944170 h 2310754"/>
                <a:gd name="connsiteX12" fmla="*/ 711016 w 1421109"/>
                <a:gd name="connsiteY12" fmla="*/ 569620 h 2310754"/>
                <a:gd name="connsiteX13" fmla="*/ 729319 w 1421109"/>
                <a:gd name="connsiteY13" fmla="*/ 957827 h 2310754"/>
                <a:gd name="connsiteX14" fmla="*/ 543268 w 1421109"/>
                <a:gd name="connsiteY14" fmla="*/ 8 h 2310754"/>
                <a:gd name="connsiteX15" fmla="*/ 473286 w 1421109"/>
                <a:gd name="connsiteY15" fmla="*/ 1312127 h 2310754"/>
                <a:gd name="connsiteX16" fmla="*/ 338442 w 1421109"/>
                <a:gd name="connsiteY16" fmla="*/ 1258222 h 2310754"/>
                <a:gd name="connsiteX17" fmla="*/ 719 w 1421109"/>
                <a:gd name="connsiteY17" fmla="*/ 957545 h 2310754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601148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347"/>
                <a:gd name="connsiteX1" fmla="*/ 140932 w 1421109"/>
                <a:gd name="connsiteY1" fmla="*/ 1353319 h 2310347"/>
                <a:gd name="connsiteX2" fmla="*/ 309182 w 1421109"/>
                <a:gd name="connsiteY2" fmla="*/ 1711764 h 2310347"/>
                <a:gd name="connsiteX3" fmla="*/ 548773 w 1421109"/>
                <a:gd name="connsiteY3" fmla="*/ 1936338 h 2310347"/>
                <a:gd name="connsiteX4" fmla="*/ 582370 w 1421109"/>
                <a:gd name="connsiteY4" fmla="*/ 2297232 h 2310347"/>
                <a:gd name="connsiteX5" fmla="*/ 1253027 w 1421109"/>
                <a:gd name="connsiteY5" fmla="*/ 2310347 h 2310347"/>
                <a:gd name="connsiteX6" fmla="*/ 1262460 w 1421109"/>
                <a:gd name="connsiteY6" fmla="*/ 1987074 h 2310347"/>
                <a:gd name="connsiteX7" fmla="*/ 1421092 w 1421109"/>
                <a:gd name="connsiteY7" fmla="*/ 1126548 h 2310347"/>
                <a:gd name="connsiteX8" fmla="*/ 1152597 w 1421109"/>
                <a:gd name="connsiteY8" fmla="*/ 669082 h 2310347"/>
                <a:gd name="connsiteX9" fmla="*/ 1168953 w 1421109"/>
                <a:gd name="connsiteY9" fmla="*/ 968062 h 2310347"/>
                <a:gd name="connsiteX10" fmla="*/ 927050 w 1421109"/>
                <a:gd name="connsiteY10" fmla="*/ 614956 h 2310347"/>
                <a:gd name="connsiteX11" fmla="*/ 957315 w 1421109"/>
                <a:gd name="connsiteY11" fmla="*/ 944170 h 2310347"/>
                <a:gd name="connsiteX12" fmla="*/ 711016 w 1421109"/>
                <a:gd name="connsiteY12" fmla="*/ 569620 h 2310347"/>
                <a:gd name="connsiteX13" fmla="*/ 729319 w 1421109"/>
                <a:gd name="connsiteY13" fmla="*/ 957827 h 2310347"/>
                <a:gd name="connsiteX14" fmla="*/ 543268 w 1421109"/>
                <a:gd name="connsiteY14" fmla="*/ 8 h 2310347"/>
                <a:gd name="connsiteX15" fmla="*/ 473286 w 1421109"/>
                <a:gd name="connsiteY15" fmla="*/ 1312127 h 2310347"/>
                <a:gd name="connsiteX16" fmla="*/ 338442 w 1421109"/>
                <a:gd name="connsiteY16" fmla="*/ 1258222 h 2310347"/>
                <a:gd name="connsiteX17" fmla="*/ 719 w 1421109"/>
                <a:gd name="connsiteY17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6650"/>
                <a:gd name="connsiteY0" fmla="*/ 957545 h 2310347"/>
                <a:gd name="connsiteX1" fmla="*/ 140932 w 1426650"/>
                <a:gd name="connsiteY1" fmla="*/ 1353319 h 2310347"/>
                <a:gd name="connsiteX2" fmla="*/ 309182 w 1426650"/>
                <a:gd name="connsiteY2" fmla="*/ 1711764 h 2310347"/>
                <a:gd name="connsiteX3" fmla="*/ 548773 w 1426650"/>
                <a:gd name="connsiteY3" fmla="*/ 1936338 h 2310347"/>
                <a:gd name="connsiteX4" fmla="*/ 582370 w 1426650"/>
                <a:gd name="connsiteY4" fmla="*/ 2297232 h 2310347"/>
                <a:gd name="connsiteX5" fmla="*/ 1253027 w 1426650"/>
                <a:gd name="connsiteY5" fmla="*/ 2310347 h 2310347"/>
                <a:gd name="connsiteX6" fmla="*/ 1262460 w 1426650"/>
                <a:gd name="connsiteY6" fmla="*/ 1987074 h 2310347"/>
                <a:gd name="connsiteX7" fmla="*/ 1421092 w 1426650"/>
                <a:gd name="connsiteY7" fmla="*/ 1126548 h 2310347"/>
                <a:gd name="connsiteX8" fmla="*/ 1393246 w 1426650"/>
                <a:gd name="connsiteY8" fmla="*/ 734522 h 2310347"/>
                <a:gd name="connsiteX9" fmla="*/ 1186368 w 1426650"/>
                <a:gd name="connsiteY9" fmla="*/ 644961 h 2310347"/>
                <a:gd name="connsiteX10" fmla="*/ 1168953 w 1426650"/>
                <a:gd name="connsiteY10" fmla="*/ 968062 h 2310347"/>
                <a:gd name="connsiteX11" fmla="*/ 1156855 w 1426650"/>
                <a:gd name="connsiteY11" fmla="*/ 657333 h 2310347"/>
                <a:gd name="connsiteX12" fmla="*/ 927050 w 1426650"/>
                <a:gd name="connsiteY12" fmla="*/ 614956 h 2310347"/>
                <a:gd name="connsiteX13" fmla="*/ 957315 w 1426650"/>
                <a:gd name="connsiteY13" fmla="*/ 944170 h 2310347"/>
                <a:gd name="connsiteX14" fmla="*/ 711016 w 1426650"/>
                <a:gd name="connsiteY14" fmla="*/ 569620 h 2310347"/>
                <a:gd name="connsiteX15" fmla="*/ 729319 w 1426650"/>
                <a:gd name="connsiteY15" fmla="*/ 957827 h 2310347"/>
                <a:gd name="connsiteX16" fmla="*/ 543268 w 1426650"/>
                <a:gd name="connsiteY16" fmla="*/ 8 h 2310347"/>
                <a:gd name="connsiteX17" fmla="*/ 473286 w 1426650"/>
                <a:gd name="connsiteY17" fmla="*/ 1312127 h 2310347"/>
                <a:gd name="connsiteX18" fmla="*/ 338442 w 1426650"/>
                <a:gd name="connsiteY18" fmla="*/ 1258222 h 2310347"/>
                <a:gd name="connsiteX19" fmla="*/ 719 w 1426650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711016 w 1422362"/>
                <a:gd name="connsiteY14" fmla="*/ 569620 h 2310347"/>
                <a:gd name="connsiteX15" fmla="*/ 729319 w 1422362"/>
                <a:gd name="connsiteY15" fmla="*/ 957827 h 2310347"/>
                <a:gd name="connsiteX16" fmla="*/ 543268 w 1422362"/>
                <a:gd name="connsiteY16" fmla="*/ 8 h 2310347"/>
                <a:gd name="connsiteX17" fmla="*/ 473286 w 1422362"/>
                <a:gd name="connsiteY17" fmla="*/ 1312127 h 2310347"/>
                <a:gd name="connsiteX18" fmla="*/ 338442 w 1422362"/>
                <a:gd name="connsiteY18" fmla="*/ 1258222 h 2310347"/>
                <a:gd name="connsiteX19" fmla="*/ 719 w 1422362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5260 h 2378062"/>
                <a:gd name="connsiteX1" fmla="*/ 140932 w 1422362"/>
                <a:gd name="connsiteY1" fmla="*/ 1421034 h 2378062"/>
                <a:gd name="connsiteX2" fmla="*/ 309182 w 1422362"/>
                <a:gd name="connsiteY2" fmla="*/ 1779479 h 2378062"/>
                <a:gd name="connsiteX3" fmla="*/ 548773 w 1422362"/>
                <a:gd name="connsiteY3" fmla="*/ 2004053 h 2378062"/>
                <a:gd name="connsiteX4" fmla="*/ 582370 w 1422362"/>
                <a:gd name="connsiteY4" fmla="*/ 2364947 h 2378062"/>
                <a:gd name="connsiteX5" fmla="*/ 1253027 w 1422362"/>
                <a:gd name="connsiteY5" fmla="*/ 2378062 h 2378062"/>
                <a:gd name="connsiteX6" fmla="*/ 1262460 w 1422362"/>
                <a:gd name="connsiteY6" fmla="*/ 2054789 h 2378062"/>
                <a:gd name="connsiteX7" fmla="*/ 1421092 w 1422362"/>
                <a:gd name="connsiteY7" fmla="*/ 1194263 h 2378062"/>
                <a:gd name="connsiteX8" fmla="*/ 1369124 w 1422362"/>
                <a:gd name="connsiteY8" fmla="*/ 768467 h 2378062"/>
                <a:gd name="connsiteX9" fmla="*/ 1176719 w 1422362"/>
                <a:gd name="connsiteY9" fmla="*/ 736798 h 2378062"/>
                <a:gd name="connsiteX10" fmla="*/ 1168953 w 1422362"/>
                <a:gd name="connsiteY10" fmla="*/ 1035777 h 2378062"/>
                <a:gd name="connsiteX11" fmla="*/ 1156855 w 1422362"/>
                <a:gd name="connsiteY11" fmla="*/ 725048 h 2378062"/>
                <a:gd name="connsiteX12" fmla="*/ 927050 w 1422362"/>
                <a:gd name="connsiteY12" fmla="*/ 682671 h 2378062"/>
                <a:gd name="connsiteX13" fmla="*/ 957315 w 1422362"/>
                <a:gd name="connsiteY13" fmla="*/ 1011885 h 2378062"/>
                <a:gd name="connsiteX14" fmla="*/ 905990 w 1422362"/>
                <a:gd name="connsiteY14" fmla="*/ 681629 h 2378062"/>
                <a:gd name="connsiteX15" fmla="*/ 711016 w 1422362"/>
                <a:gd name="connsiteY15" fmla="*/ 637335 h 2378062"/>
                <a:gd name="connsiteX16" fmla="*/ 729319 w 1422362"/>
                <a:gd name="connsiteY16" fmla="*/ 1025542 h 2378062"/>
                <a:gd name="connsiteX17" fmla="*/ 543268 w 1422362"/>
                <a:gd name="connsiteY17" fmla="*/ 67723 h 2378062"/>
                <a:gd name="connsiteX18" fmla="*/ 471802 w 1422362"/>
                <a:gd name="connsiteY18" fmla="*/ 213672 h 2378062"/>
                <a:gd name="connsiteX19" fmla="*/ 473286 w 1422362"/>
                <a:gd name="connsiteY19" fmla="*/ 1379842 h 2378062"/>
                <a:gd name="connsiteX20" fmla="*/ 338442 w 1422362"/>
                <a:gd name="connsiteY20" fmla="*/ 1325937 h 2378062"/>
                <a:gd name="connsiteX21" fmla="*/ 719 w 1422362"/>
                <a:gd name="connsiteY21" fmla="*/ 1025260 h 2378062"/>
                <a:gd name="connsiteX0" fmla="*/ 719 w 1422362"/>
                <a:gd name="connsiteY0" fmla="*/ 1011512 h 2364314"/>
                <a:gd name="connsiteX1" fmla="*/ 140932 w 1422362"/>
                <a:gd name="connsiteY1" fmla="*/ 1407286 h 2364314"/>
                <a:gd name="connsiteX2" fmla="*/ 309182 w 1422362"/>
                <a:gd name="connsiteY2" fmla="*/ 1765731 h 2364314"/>
                <a:gd name="connsiteX3" fmla="*/ 548773 w 1422362"/>
                <a:gd name="connsiteY3" fmla="*/ 1990305 h 2364314"/>
                <a:gd name="connsiteX4" fmla="*/ 582370 w 1422362"/>
                <a:gd name="connsiteY4" fmla="*/ 2351199 h 2364314"/>
                <a:gd name="connsiteX5" fmla="*/ 1253027 w 1422362"/>
                <a:gd name="connsiteY5" fmla="*/ 2364314 h 2364314"/>
                <a:gd name="connsiteX6" fmla="*/ 1262460 w 1422362"/>
                <a:gd name="connsiteY6" fmla="*/ 2041041 h 2364314"/>
                <a:gd name="connsiteX7" fmla="*/ 1421092 w 1422362"/>
                <a:gd name="connsiteY7" fmla="*/ 1180515 h 2364314"/>
                <a:gd name="connsiteX8" fmla="*/ 1369124 w 1422362"/>
                <a:gd name="connsiteY8" fmla="*/ 754719 h 2364314"/>
                <a:gd name="connsiteX9" fmla="*/ 1176719 w 1422362"/>
                <a:gd name="connsiteY9" fmla="*/ 723050 h 2364314"/>
                <a:gd name="connsiteX10" fmla="*/ 1168953 w 1422362"/>
                <a:gd name="connsiteY10" fmla="*/ 1022029 h 2364314"/>
                <a:gd name="connsiteX11" fmla="*/ 1156855 w 1422362"/>
                <a:gd name="connsiteY11" fmla="*/ 711300 h 2364314"/>
                <a:gd name="connsiteX12" fmla="*/ 927050 w 1422362"/>
                <a:gd name="connsiteY12" fmla="*/ 668923 h 2364314"/>
                <a:gd name="connsiteX13" fmla="*/ 957315 w 1422362"/>
                <a:gd name="connsiteY13" fmla="*/ 998137 h 2364314"/>
                <a:gd name="connsiteX14" fmla="*/ 905990 w 1422362"/>
                <a:gd name="connsiteY14" fmla="*/ 667881 h 2364314"/>
                <a:gd name="connsiteX15" fmla="*/ 711016 w 1422362"/>
                <a:gd name="connsiteY15" fmla="*/ 623587 h 2364314"/>
                <a:gd name="connsiteX16" fmla="*/ 729319 w 1422362"/>
                <a:gd name="connsiteY16" fmla="*/ 1011794 h 2364314"/>
                <a:gd name="connsiteX17" fmla="*/ 630106 w 1422362"/>
                <a:gd name="connsiteY17" fmla="*/ 73272 h 2364314"/>
                <a:gd name="connsiteX18" fmla="*/ 471802 w 1422362"/>
                <a:gd name="connsiteY18" fmla="*/ 199924 h 2364314"/>
                <a:gd name="connsiteX19" fmla="*/ 473286 w 1422362"/>
                <a:gd name="connsiteY19" fmla="*/ 1366094 h 2364314"/>
                <a:gd name="connsiteX20" fmla="*/ 338442 w 1422362"/>
                <a:gd name="connsiteY20" fmla="*/ 1312189 h 2364314"/>
                <a:gd name="connsiteX21" fmla="*/ 719 w 1422362"/>
                <a:gd name="connsiteY21" fmla="*/ 1011512 h 2364314"/>
                <a:gd name="connsiteX0" fmla="*/ 719 w 1422362"/>
                <a:gd name="connsiteY0" fmla="*/ 938672 h 2291474"/>
                <a:gd name="connsiteX1" fmla="*/ 140932 w 1422362"/>
                <a:gd name="connsiteY1" fmla="*/ 1334446 h 2291474"/>
                <a:gd name="connsiteX2" fmla="*/ 309182 w 1422362"/>
                <a:gd name="connsiteY2" fmla="*/ 1692891 h 2291474"/>
                <a:gd name="connsiteX3" fmla="*/ 548773 w 1422362"/>
                <a:gd name="connsiteY3" fmla="*/ 1917465 h 2291474"/>
                <a:gd name="connsiteX4" fmla="*/ 582370 w 1422362"/>
                <a:gd name="connsiteY4" fmla="*/ 2278359 h 2291474"/>
                <a:gd name="connsiteX5" fmla="*/ 1253027 w 1422362"/>
                <a:gd name="connsiteY5" fmla="*/ 2291474 h 2291474"/>
                <a:gd name="connsiteX6" fmla="*/ 1262460 w 1422362"/>
                <a:gd name="connsiteY6" fmla="*/ 1968201 h 2291474"/>
                <a:gd name="connsiteX7" fmla="*/ 1421092 w 1422362"/>
                <a:gd name="connsiteY7" fmla="*/ 1107675 h 2291474"/>
                <a:gd name="connsiteX8" fmla="*/ 1369124 w 1422362"/>
                <a:gd name="connsiteY8" fmla="*/ 681879 h 2291474"/>
                <a:gd name="connsiteX9" fmla="*/ 1176719 w 1422362"/>
                <a:gd name="connsiteY9" fmla="*/ 650210 h 2291474"/>
                <a:gd name="connsiteX10" fmla="*/ 1168953 w 1422362"/>
                <a:gd name="connsiteY10" fmla="*/ 949189 h 2291474"/>
                <a:gd name="connsiteX11" fmla="*/ 1156855 w 1422362"/>
                <a:gd name="connsiteY11" fmla="*/ 638460 h 2291474"/>
                <a:gd name="connsiteX12" fmla="*/ 927050 w 1422362"/>
                <a:gd name="connsiteY12" fmla="*/ 596083 h 2291474"/>
                <a:gd name="connsiteX13" fmla="*/ 957315 w 1422362"/>
                <a:gd name="connsiteY13" fmla="*/ 925297 h 2291474"/>
                <a:gd name="connsiteX14" fmla="*/ 905990 w 1422362"/>
                <a:gd name="connsiteY14" fmla="*/ 595041 h 2291474"/>
                <a:gd name="connsiteX15" fmla="*/ 711016 w 1422362"/>
                <a:gd name="connsiteY15" fmla="*/ 550747 h 2291474"/>
                <a:gd name="connsiteX16" fmla="*/ 729319 w 1422362"/>
                <a:gd name="connsiteY16" fmla="*/ 938954 h 2291474"/>
                <a:gd name="connsiteX17" fmla="*/ 673525 w 1422362"/>
                <a:gd name="connsiteY17" fmla="*/ 130688 h 2291474"/>
                <a:gd name="connsiteX18" fmla="*/ 471802 w 1422362"/>
                <a:gd name="connsiteY18" fmla="*/ 127084 h 2291474"/>
                <a:gd name="connsiteX19" fmla="*/ 473286 w 1422362"/>
                <a:gd name="connsiteY19" fmla="*/ 1293254 h 2291474"/>
                <a:gd name="connsiteX20" fmla="*/ 338442 w 1422362"/>
                <a:gd name="connsiteY20" fmla="*/ 1239349 h 2291474"/>
                <a:gd name="connsiteX21" fmla="*/ 719 w 1422362"/>
                <a:gd name="connsiteY21" fmla="*/ 938672 h 2291474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14198 h 2267000"/>
                <a:gd name="connsiteX1" fmla="*/ 140932 w 1422362"/>
                <a:gd name="connsiteY1" fmla="*/ 1309972 h 2267000"/>
                <a:gd name="connsiteX2" fmla="*/ 309182 w 1422362"/>
                <a:gd name="connsiteY2" fmla="*/ 1668417 h 2267000"/>
                <a:gd name="connsiteX3" fmla="*/ 548773 w 1422362"/>
                <a:gd name="connsiteY3" fmla="*/ 1892991 h 2267000"/>
                <a:gd name="connsiteX4" fmla="*/ 582370 w 1422362"/>
                <a:gd name="connsiteY4" fmla="*/ 2253885 h 2267000"/>
                <a:gd name="connsiteX5" fmla="*/ 1253027 w 1422362"/>
                <a:gd name="connsiteY5" fmla="*/ 2267000 h 2267000"/>
                <a:gd name="connsiteX6" fmla="*/ 1262460 w 1422362"/>
                <a:gd name="connsiteY6" fmla="*/ 1943727 h 2267000"/>
                <a:gd name="connsiteX7" fmla="*/ 1421092 w 1422362"/>
                <a:gd name="connsiteY7" fmla="*/ 1083201 h 2267000"/>
                <a:gd name="connsiteX8" fmla="*/ 1369124 w 1422362"/>
                <a:gd name="connsiteY8" fmla="*/ 657405 h 2267000"/>
                <a:gd name="connsiteX9" fmla="*/ 1176719 w 1422362"/>
                <a:gd name="connsiteY9" fmla="*/ 625736 h 2267000"/>
                <a:gd name="connsiteX10" fmla="*/ 1168953 w 1422362"/>
                <a:gd name="connsiteY10" fmla="*/ 924715 h 2267000"/>
                <a:gd name="connsiteX11" fmla="*/ 1156855 w 1422362"/>
                <a:gd name="connsiteY11" fmla="*/ 613986 h 2267000"/>
                <a:gd name="connsiteX12" fmla="*/ 927050 w 1422362"/>
                <a:gd name="connsiteY12" fmla="*/ 571609 h 2267000"/>
                <a:gd name="connsiteX13" fmla="*/ 957315 w 1422362"/>
                <a:gd name="connsiteY13" fmla="*/ 900823 h 2267000"/>
                <a:gd name="connsiteX14" fmla="*/ 905990 w 1422362"/>
                <a:gd name="connsiteY14" fmla="*/ 570567 h 2267000"/>
                <a:gd name="connsiteX15" fmla="*/ 711016 w 1422362"/>
                <a:gd name="connsiteY15" fmla="*/ 526273 h 2267000"/>
                <a:gd name="connsiteX16" fmla="*/ 714846 w 1422362"/>
                <a:gd name="connsiteY16" fmla="*/ 914480 h 2267000"/>
                <a:gd name="connsiteX17" fmla="*/ 673525 w 1422362"/>
                <a:gd name="connsiteY17" fmla="*/ 106214 h 2267000"/>
                <a:gd name="connsiteX18" fmla="*/ 486275 w 1422362"/>
                <a:gd name="connsiteY18" fmla="*/ 174974 h 2267000"/>
                <a:gd name="connsiteX19" fmla="*/ 473286 w 1422362"/>
                <a:gd name="connsiteY19" fmla="*/ 1268780 h 2267000"/>
                <a:gd name="connsiteX20" fmla="*/ 338442 w 1422362"/>
                <a:gd name="connsiteY20" fmla="*/ 1214875 h 2267000"/>
                <a:gd name="connsiteX21" fmla="*/ 719 w 1422362"/>
                <a:gd name="connsiteY21" fmla="*/ 914198 h 2267000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904644 h 2257446"/>
                <a:gd name="connsiteX1" fmla="*/ 140932 w 1422362"/>
                <a:gd name="connsiteY1" fmla="*/ 1300418 h 2257446"/>
                <a:gd name="connsiteX2" fmla="*/ 309182 w 1422362"/>
                <a:gd name="connsiteY2" fmla="*/ 1658863 h 2257446"/>
                <a:gd name="connsiteX3" fmla="*/ 548773 w 1422362"/>
                <a:gd name="connsiteY3" fmla="*/ 1883437 h 2257446"/>
                <a:gd name="connsiteX4" fmla="*/ 582370 w 1422362"/>
                <a:gd name="connsiteY4" fmla="*/ 2244331 h 2257446"/>
                <a:gd name="connsiteX5" fmla="*/ 1253027 w 1422362"/>
                <a:gd name="connsiteY5" fmla="*/ 2257446 h 2257446"/>
                <a:gd name="connsiteX6" fmla="*/ 1262460 w 1422362"/>
                <a:gd name="connsiteY6" fmla="*/ 1934173 h 2257446"/>
                <a:gd name="connsiteX7" fmla="*/ 1421092 w 1422362"/>
                <a:gd name="connsiteY7" fmla="*/ 1073647 h 2257446"/>
                <a:gd name="connsiteX8" fmla="*/ 1369124 w 1422362"/>
                <a:gd name="connsiteY8" fmla="*/ 647851 h 2257446"/>
                <a:gd name="connsiteX9" fmla="*/ 1176719 w 1422362"/>
                <a:gd name="connsiteY9" fmla="*/ 616182 h 2257446"/>
                <a:gd name="connsiteX10" fmla="*/ 1168953 w 1422362"/>
                <a:gd name="connsiteY10" fmla="*/ 915161 h 2257446"/>
                <a:gd name="connsiteX11" fmla="*/ 1156855 w 1422362"/>
                <a:gd name="connsiteY11" fmla="*/ 604432 h 2257446"/>
                <a:gd name="connsiteX12" fmla="*/ 927050 w 1422362"/>
                <a:gd name="connsiteY12" fmla="*/ 562055 h 2257446"/>
                <a:gd name="connsiteX13" fmla="*/ 957315 w 1422362"/>
                <a:gd name="connsiteY13" fmla="*/ 891269 h 2257446"/>
                <a:gd name="connsiteX14" fmla="*/ 905990 w 1422362"/>
                <a:gd name="connsiteY14" fmla="*/ 561013 h 2257446"/>
                <a:gd name="connsiteX15" fmla="*/ 711016 w 1422362"/>
                <a:gd name="connsiteY15" fmla="*/ 516719 h 2257446"/>
                <a:gd name="connsiteX16" fmla="*/ 714846 w 1422362"/>
                <a:gd name="connsiteY16" fmla="*/ 904926 h 2257446"/>
                <a:gd name="connsiteX17" fmla="*/ 683174 w 1422362"/>
                <a:gd name="connsiteY17" fmla="*/ 125606 h 2257446"/>
                <a:gd name="connsiteX18" fmla="*/ 486275 w 1422362"/>
                <a:gd name="connsiteY18" fmla="*/ 165420 h 2257446"/>
                <a:gd name="connsiteX19" fmla="*/ 473286 w 1422362"/>
                <a:gd name="connsiteY19" fmla="*/ 1259226 h 2257446"/>
                <a:gd name="connsiteX20" fmla="*/ 338442 w 1422362"/>
                <a:gd name="connsiteY20" fmla="*/ 1205321 h 2257446"/>
                <a:gd name="connsiteX21" fmla="*/ 719 w 1422362"/>
                <a:gd name="connsiteY21" fmla="*/ 904644 h 2257446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73286 w 1422362"/>
                <a:gd name="connsiteY19" fmla="*/ 1255537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0 w 1494007"/>
                <a:gd name="connsiteY0" fmla="*/ 886482 h 2253757"/>
                <a:gd name="connsiteX1" fmla="*/ 212577 w 1494007"/>
                <a:gd name="connsiteY1" fmla="*/ 1296729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115210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147622"/>
                <a:gd name="connsiteX1" fmla="*/ 202929 w 1494007"/>
                <a:gd name="connsiteY1" fmla="*/ 1320850 h 2147622"/>
                <a:gd name="connsiteX2" fmla="*/ 438719 w 1494007"/>
                <a:gd name="connsiteY2" fmla="*/ 1655174 h 2147622"/>
                <a:gd name="connsiteX3" fmla="*/ 620418 w 1494007"/>
                <a:gd name="connsiteY3" fmla="*/ 1879748 h 2147622"/>
                <a:gd name="connsiteX4" fmla="*/ 654015 w 1494007"/>
                <a:gd name="connsiteY4" fmla="*/ 2115210 h 2147622"/>
                <a:gd name="connsiteX5" fmla="*/ 1339145 w 1494007"/>
                <a:gd name="connsiteY5" fmla="*/ 2147622 h 2147622"/>
                <a:gd name="connsiteX6" fmla="*/ 1334105 w 1494007"/>
                <a:gd name="connsiteY6" fmla="*/ 1930484 h 2147622"/>
                <a:gd name="connsiteX7" fmla="*/ 1492737 w 1494007"/>
                <a:gd name="connsiteY7" fmla="*/ 1069958 h 2147622"/>
                <a:gd name="connsiteX8" fmla="*/ 1440769 w 1494007"/>
                <a:gd name="connsiteY8" fmla="*/ 644162 h 2147622"/>
                <a:gd name="connsiteX9" fmla="*/ 1248364 w 1494007"/>
                <a:gd name="connsiteY9" fmla="*/ 612493 h 2147622"/>
                <a:gd name="connsiteX10" fmla="*/ 1240598 w 1494007"/>
                <a:gd name="connsiteY10" fmla="*/ 911472 h 2147622"/>
                <a:gd name="connsiteX11" fmla="*/ 1228500 w 1494007"/>
                <a:gd name="connsiteY11" fmla="*/ 600743 h 2147622"/>
                <a:gd name="connsiteX12" fmla="*/ 998695 w 1494007"/>
                <a:gd name="connsiteY12" fmla="*/ 558366 h 2147622"/>
                <a:gd name="connsiteX13" fmla="*/ 1028960 w 1494007"/>
                <a:gd name="connsiteY13" fmla="*/ 887580 h 2147622"/>
                <a:gd name="connsiteX14" fmla="*/ 977635 w 1494007"/>
                <a:gd name="connsiteY14" fmla="*/ 557324 h 2147622"/>
                <a:gd name="connsiteX15" fmla="*/ 782661 w 1494007"/>
                <a:gd name="connsiteY15" fmla="*/ 513030 h 2147622"/>
                <a:gd name="connsiteX16" fmla="*/ 786491 w 1494007"/>
                <a:gd name="connsiteY16" fmla="*/ 901237 h 2147622"/>
                <a:gd name="connsiteX17" fmla="*/ 754819 w 1494007"/>
                <a:gd name="connsiteY17" fmla="*/ 121917 h 2147622"/>
                <a:gd name="connsiteX18" fmla="*/ 557920 w 1494007"/>
                <a:gd name="connsiteY18" fmla="*/ 161731 h 2147622"/>
                <a:gd name="connsiteX19" fmla="*/ 535282 w 1494007"/>
                <a:gd name="connsiteY19" fmla="*/ 1183173 h 2147622"/>
                <a:gd name="connsiteX20" fmla="*/ 376317 w 1494007"/>
                <a:gd name="connsiteY20" fmla="*/ 1148565 h 2147622"/>
                <a:gd name="connsiteX21" fmla="*/ 0 w 1494007"/>
                <a:gd name="connsiteY21" fmla="*/ 886482 h 2147622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33149"/>
                <a:gd name="connsiteX1" fmla="*/ 227051 w 1518129"/>
                <a:gd name="connsiteY1" fmla="*/ 1320850 h 2133149"/>
                <a:gd name="connsiteX2" fmla="*/ 462841 w 1518129"/>
                <a:gd name="connsiteY2" fmla="*/ 1655174 h 2133149"/>
                <a:gd name="connsiteX3" fmla="*/ 644540 w 1518129"/>
                <a:gd name="connsiteY3" fmla="*/ 1879748 h 2133149"/>
                <a:gd name="connsiteX4" fmla="*/ 678137 w 1518129"/>
                <a:gd name="connsiteY4" fmla="*/ 2115210 h 2133149"/>
                <a:gd name="connsiteX5" fmla="*/ 1348794 w 1518129"/>
                <a:gd name="connsiteY5" fmla="*/ 2133149 h 2133149"/>
                <a:gd name="connsiteX6" fmla="*/ 1358227 w 1518129"/>
                <a:gd name="connsiteY6" fmla="*/ 1930484 h 2133149"/>
                <a:gd name="connsiteX7" fmla="*/ 1516859 w 1518129"/>
                <a:gd name="connsiteY7" fmla="*/ 1069958 h 2133149"/>
                <a:gd name="connsiteX8" fmla="*/ 1464891 w 1518129"/>
                <a:gd name="connsiteY8" fmla="*/ 644162 h 2133149"/>
                <a:gd name="connsiteX9" fmla="*/ 1272486 w 1518129"/>
                <a:gd name="connsiteY9" fmla="*/ 612493 h 2133149"/>
                <a:gd name="connsiteX10" fmla="*/ 1264720 w 1518129"/>
                <a:gd name="connsiteY10" fmla="*/ 911472 h 2133149"/>
                <a:gd name="connsiteX11" fmla="*/ 1252622 w 1518129"/>
                <a:gd name="connsiteY11" fmla="*/ 600743 h 2133149"/>
                <a:gd name="connsiteX12" fmla="*/ 1022817 w 1518129"/>
                <a:gd name="connsiteY12" fmla="*/ 558366 h 2133149"/>
                <a:gd name="connsiteX13" fmla="*/ 1053082 w 1518129"/>
                <a:gd name="connsiteY13" fmla="*/ 887580 h 2133149"/>
                <a:gd name="connsiteX14" fmla="*/ 1001757 w 1518129"/>
                <a:gd name="connsiteY14" fmla="*/ 557324 h 2133149"/>
                <a:gd name="connsiteX15" fmla="*/ 806783 w 1518129"/>
                <a:gd name="connsiteY15" fmla="*/ 513030 h 2133149"/>
                <a:gd name="connsiteX16" fmla="*/ 810613 w 1518129"/>
                <a:gd name="connsiteY16" fmla="*/ 901237 h 2133149"/>
                <a:gd name="connsiteX17" fmla="*/ 778941 w 1518129"/>
                <a:gd name="connsiteY17" fmla="*/ 121917 h 2133149"/>
                <a:gd name="connsiteX18" fmla="*/ 582042 w 1518129"/>
                <a:gd name="connsiteY18" fmla="*/ 161731 h 2133149"/>
                <a:gd name="connsiteX19" fmla="*/ 554580 w 1518129"/>
                <a:gd name="connsiteY19" fmla="*/ 1197645 h 2133149"/>
                <a:gd name="connsiteX20" fmla="*/ 419736 w 1518129"/>
                <a:gd name="connsiteY20" fmla="*/ 1153389 h 2133149"/>
                <a:gd name="connsiteX21" fmla="*/ 0 w 1518129"/>
                <a:gd name="connsiteY21" fmla="*/ 891306 h 2133149"/>
                <a:gd name="connsiteX0" fmla="*/ 0 w 1518129"/>
                <a:gd name="connsiteY0" fmla="*/ 891306 h 2115210"/>
                <a:gd name="connsiteX1" fmla="*/ 227051 w 1518129"/>
                <a:gd name="connsiteY1" fmla="*/ 1320850 h 2115210"/>
                <a:gd name="connsiteX2" fmla="*/ 462841 w 1518129"/>
                <a:gd name="connsiteY2" fmla="*/ 1655174 h 2115210"/>
                <a:gd name="connsiteX3" fmla="*/ 644540 w 1518129"/>
                <a:gd name="connsiteY3" fmla="*/ 1879748 h 2115210"/>
                <a:gd name="connsiteX4" fmla="*/ 678137 w 1518129"/>
                <a:gd name="connsiteY4" fmla="*/ 2115210 h 2115210"/>
                <a:gd name="connsiteX5" fmla="*/ 1339145 w 1518129"/>
                <a:gd name="connsiteY5" fmla="*/ 2113852 h 2115210"/>
                <a:gd name="connsiteX6" fmla="*/ 1358227 w 1518129"/>
                <a:gd name="connsiteY6" fmla="*/ 1930484 h 2115210"/>
                <a:gd name="connsiteX7" fmla="*/ 1516859 w 1518129"/>
                <a:gd name="connsiteY7" fmla="*/ 1069958 h 2115210"/>
                <a:gd name="connsiteX8" fmla="*/ 1464891 w 1518129"/>
                <a:gd name="connsiteY8" fmla="*/ 644162 h 2115210"/>
                <a:gd name="connsiteX9" fmla="*/ 1272486 w 1518129"/>
                <a:gd name="connsiteY9" fmla="*/ 612493 h 2115210"/>
                <a:gd name="connsiteX10" fmla="*/ 1264720 w 1518129"/>
                <a:gd name="connsiteY10" fmla="*/ 911472 h 2115210"/>
                <a:gd name="connsiteX11" fmla="*/ 1252622 w 1518129"/>
                <a:gd name="connsiteY11" fmla="*/ 600743 h 2115210"/>
                <a:gd name="connsiteX12" fmla="*/ 1022817 w 1518129"/>
                <a:gd name="connsiteY12" fmla="*/ 558366 h 2115210"/>
                <a:gd name="connsiteX13" fmla="*/ 1053082 w 1518129"/>
                <a:gd name="connsiteY13" fmla="*/ 887580 h 2115210"/>
                <a:gd name="connsiteX14" fmla="*/ 1001757 w 1518129"/>
                <a:gd name="connsiteY14" fmla="*/ 557324 h 2115210"/>
                <a:gd name="connsiteX15" fmla="*/ 806783 w 1518129"/>
                <a:gd name="connsiteY15" fmla="*/ 513030 h 2115210"/>
                <a:gd name="connsiteX16" fmla="*/ 810613 w 1518129"/>
                <a:gd name="connsiteY16" fmla="*/ 901237 h 2115210"/>
                <a:gd name="connsiteX17" fmla="*/ 778941 w 1518129"/>
                <a:gd name="connsiteY17" fmla="*/ 121917 h 2115210"/>
                <a:gd name="connsiteX18" fmla="*/ 582042 w 1518129"/>
                <a:gd name="connsiteY18" fmla="*/ 161731 h 2115210"/>
                <a:gd name="connsiteX19" fmla="*/ 554580 w 1518129"/>
                <a:gd name="connsiteY19" fmla="*/ 1197645 h 2115210"/>
                <a:gd name="connsiteX20" fmla="*/ 419736 w 1518129"/>
                <a:gd name="connsiteY20" fmla="*/ 1153389 h 2115210"/>
                <a:gd name="connsiteX21" fmla="*/ 0 w 1518129"/>
                <a:gd name="connsiteY21" fmla="*/ 891306 h 2115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18129" h="2115210">
                  <a:moveTo>
                    <a:pt x="0" y="891306"/>
                  </a:moveTo>
                  <a:cubicBezTo>
                    <a:pt x="124742" y="1042097"/>
                    <a:pt x="180313" y="1188925"/>
                    <a:pt x="227051" y="1320850"/>
                  </a:cubicBezTo>
                  <a:cubicBezTo>
                    <a:pt x="283134" y="1440332"/>
                    <a:pt x="360533" y="1506746"/>
                    <a:pt x="462841" y="1655174"/>
                  </a:cubicBezTo>
                  <a:cubicBezTo>
                    <a:pt x="565096" y="1757587"/>
                    <a:pt x="604529" y="1837560"/>
                    <a:pt x="644540" y="1879748"/>
                  </a:cubicBezTo>
                  <a:cubicBezTo>
                    <a:pt x="721823" y="1966655"/>
                    <a:pt x="679875" y="2008729"/>
                    <a:pt x="678137" y="2115210"/>
                  </a:cubicBezTo>
                  <a:lnTo>
                    <a:pt x="1339145" y="2113852"/>
                  </a:lnTo>
                  <a:cubicBezTo>
                    <a:pt x="1324322" y="2047548"/>
                    <a:pt x="1303318" y="2034201"/>
                    <a:pt x="1358227" y="1930484"/>
                  </a:cubicBezTo>
                  <a:cubicBezTo>
                    <a:pt x="1521981" y="1634855"/>
                    <a:pt x="1516858" y="1179685"/>
                    <a:pt x="1516859" y="1069958"/>
                  </a:cubicBezTo>
                  <a:cubicBezTo>
                    <a:pt x="1522576" y="857179"/>
                    <a:pt x="1509640" y="720406"/>
                    <a:pt x="1464891" y="644162"/>
                  </a:cubicBezTo>
                  <a:cubicBezTo>
                    <a:pt x="1396021" y="572742"/>
                    <a:pt x="1370976" y="579197"/>
                    <a:pt x="1272486" y="612493"/>
                  </a:cubicBezTo>
                  <a:cubicBezTo>
                    <a:pt x="1306205" y="707004"/>
                    <a:pt x="1275123" y="829781"/>
                    <a:pt x="1264720" y="911472"/>
                  </a:cubicBezTo>
                  <a:cubicBezTo>
                    <a:pt x="1250153" y="907906"/>
                    <a:pt x="1292939" y="659594"/>
                    <a:pt x="1252622" y="600743"/>
                  </a:cubicBezTo>
                  <a:cubicBezTo>
                    <a:pt x="1202656" y="541892"/>
                    <a:pt x="1107533" y="508148"/>
                    <a:pt x="1022817" y="558366"/>
                  </a:cubicBezTo>
                  <a:cubicBezTo>
                    <a:pt x="1086811" y="668103"/>
                    <a:pt x="1058849" y="793697"/>
                    <a:pt x="1053082" y="887580"/>
                  </a:cubicBezTo>
                  <a:cubicBezTo>
                    <a:pt x="1041532" y="883386"/>
                    <a:pt x="1071753" y="653519"/>
                    <a:pt x="1001757" y="557324"/>
                  </a:cubicBezTo>
                  <a:cubicBezTo>
                    <a:pt x="946234" y="504548"/>
                    <a:pt x="915026" y="504758"/>
                    <a:pt x="806783" y="513030"/>
                  </a:cubicBezTo>
                  <a:cubicBezTo>
                    <a:pt x="816055" y="653003"/>
                    <a:pt x="822837" y="732256"/>
                    <a:pt x="810613" y="901237"/>
                  </a:cubicBezTo>
                  <a:cubicBezTo>
                    <a:pt x="782414" y="451352"/>
                    <a:pt x="784675" y="276900"/>
                    <a:pt x="778941" y="121917"/>
                  </a:cubicBezTo>
                  <a:cubicBezTo>
                    <a:pt x="774616" y="-32693"/>
                    <a:pt x="569584" y="-61779"/>
                    <a:pt x="582042" y="161731"/>
                  </a:cubicBezTo>
                  <a:cubicBezTo>
                    <a:pt x="570378" y="380417"/>
                    <a:pt x="623442" y="1132875"/>
                    <a:pt x="554580" y="1197645"/>
                  </a:cubicBezTo>
                  <a:cubicBezTo>
                    <a:pt x="495024" y="1230412"/>
                    <a:pt x="496393" y="1222363"/>
                    <a:pt x="419736" y="1153389"/>
                  </a:cubicBezTo>
                  <a:cubicBezTo>
                    <a:pt x="331744" y="1046414"/>
                    <a:pt x="197603" y="767201"/>
                    <a:pt x="0" y="89130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86237614-27E4-4E44-AB53-441F724A66AE}"/>
                </a:ext>
              </a:extLst>
            </p:cNvPr>
            <p:cNvGrpSpPr/>
            <p:nvPr/>
          </p:nvGrpSpPr>
          <p:grpSpPr>
            <a:xfrm rot="5400000">
              <a:off x="-91119" y="4126341"/>
              <a:ext cx="1048447" cy="872955"/>
              <a:chOff x="967066" y="4263648"/>
              <a:chExt cx="670418" cy="1251022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8683E0C-15A4-46D0-831E-ED181CF631FA}"/>
                  </a:ext>
                </a:extLst>
              </p:cNvPr>
              <p:cNvSpPr/>
              <p:nvPr/>
            </p:nvSpPr>
            <p:spPr>
              <a:xfrm rot="16200000">
                <a:off x="1080146" y="4196080"/>
                <a:ext cx="457516" cy="59265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E9E7157D-D83F-4008-BAFC-FA76DE72D77D}"/>
                  </a:ext>
                </a:extLst>
              </p:cNvPr>
              <p:cNvSpPr/>
              <p:nvPr/>
            </p:nvSpPr>
            <p:spPr>
              <a:xfrm rot="16200000">
                <a:off x="858794" y="4735980"/>
                <a:ext cx="886962" cy="670418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</p:grp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6275" y="1506829"/>
            <a:ext cx="5415243" cy="3940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429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107584" y="-206062"/>
            <a:ext cx="10831132" cy="6478073"/>
          </a:xfrm>
        </p:spPr>
        <p:txBody>
          <a:bodyPr/>
          <a:lstStyle/>
          <a:p>
            <a:pPr algn="just"/>
            <a:r>
              <a:rPr lang="en-IN" sz="3200" b="1" dirty="0" smtClean="0"/>
              <a:t>Add Styles to Plot:</a:t>
            </a:r>
          </a:p>
          <a:p>
            <a:pPr algn="just"/>
            <a:r>
              <a:rPr lang="en-US" sz="3200" dirty="0"/>
              <a:t>from </a:t>
            </a:r>
            <a:r>
              <a:rPr lang="en-US" sz="3200" dirty="0" err="1"/>
              <a:t>matplotlib</a:t>
            </a:r>
            <a:r>
              <a:rPr lang="en-US" sz="3200" dirty="0"/>
              <a:t> import style</a:t>
            </a:r>
          </a:p>
          <a:p>
            <a:pPr algn="just"/>
            <a:r>
              <a:rPr lang="en-US" sz="3200" dirty="0" err="1"/>
              <a:t>style.use</a:t>
            </a:r>
            <a:r>
              <a:rPr lang="en-US" sz="3200" dirty="0"/>
              <a:t>('</a:t>
            </a:r>
            <a:r>
              <a:rPr lang="en-US" sz="3200" dirty="0" err="1"/>
              <a:t>ggplot</a:t>
            </a:r>
            <a:r>
              <a:rPr lang="en-US" sz="3200" dirty="0"/>
              <a:t>')</a:t>
            </a:r>
          </a:p>
          <a:p>
            <a:pPr algn="just"/>
            <a:r>
              <a:rPr lang="en-US" sz="3200" dirty="0"/>
              <a:t>x1=[5,8,10]</a:t>
            </a:r>
          </a:p>
          <a:p>
            <a:pPr algn="just"/>
            <a:r>
              <a:rPr lang="en-US" sz="3200" dirty="0"/>
              <a:t>y1=[12,16,23]</a:t>
            </a:r>
          </a:p>
          <a:p>
            <a:pPr algn="just"/>
            <a:r>
              <a:rPr lang="en-US" sz="3200" dirty="0"/>
              <a:t>x2=[17,13,45]</a:t>
            </a:r>
          </a:p>
          <a:p>
            <a:pPr algn="just"/>
            <a:r>
              <a:rPr lang="en-US" sz="3200" dirty="0"/>
              <a:t>y2=[15,20,30]</a:t>
            </a:r>
          </a:p>
          <a:p>
            <a:pPr algn="just"/>
            <a:r>
              <a:rPr lang="en-US" sz="3200" dirty="0" err="1"/>
              <a:t>plt.plot</a:t>
            </a:r>
            <a:r>
              <a:rPr lang="en-US" sz="3200" dirty="0"/>
              <a:t>(x1,y1,'g',label='Line </a:t>
            </a:r>
            <a:r>
              <a:rPr lang="en-US" sz="3200" dirty="0" err="1"/>
              <a:t>One',linewidth</a:t>
            </a:r>
            <a:r>
              <a:rPr lang="en-US" sz="3200" dirty="0"/>
              <a:t>=5)</a:t>
            </a:r>
          </a:p>
          <a:p>
            <a:pPr algn="just"/>
            <a:r>
              <a:rPr lang="en-US" sz="3200" dirty="0" err="1"/>
              <a:t>plt.plot</a:t>
            </a:r>
            <a:r>
              <a:rPr lang="en-US" sz="3200" dirty="0"/>
              <a:t>(x2,y2,'c',label='Line </a:t>
            </a:r>
            <a:r>
              <a:rPr lang="en-US" sz="3200" dirty="0" err="1"/>
              <a:t>Two',linewidth</a:t>
            </a:r>
            <a:r>
              <a:rPr lang="en-US" sz="3200" dirty="0"/>
              <a:t>=5</a:t>
            </a:r>
            <a:r>
              <a:rPr lang="en-US" sz="3200" dirty="0" smtClean="0"/>
              <a:t>)</a:t>
            </a:r>
            <a:endParaRPr lang="en-US" sz="32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9A2186A-C326-48DC-8E09-0BB48FF9D3DE}"/>
              </a:ext>
            </a:extLst>
          </p:cNvPr>
          <p:cNvGrpSpPr/>
          <p:nvPr/>
        </p:nvGrpSpPr>
        <p:grpSpPr>
          <a:xfrm>
            <a:off x="227697" y="347730"/>
            <a:ext cx="648068" cy="476518"/>
            <a:chOff x="-3373" y="3444677"/>
            <a:chExt cx="3155739" cy="1643520"/>
          </a:xfrm>
        </p:grpSpPr>
        <p:sp>
          <p:nvSpPr>
            <p:cNvPr id="4" name="Freeform 61">
              <a:extLst>
                <a:ext uri="{FF2B5EF4-FFF2-40B4-BE49-F238E27FC236}">
                  <a16:creationId xmlns:a16="http://schemas.microsoft.com/office/drawing/2014/main" id="{B69C1344-DA27-4625-A365-74DC77A0B525}"/>
                </a:ext>
              </a:extLst>
            </p:cNvPr>
            <p:cNvSpPr/>
            <p:nvPr/>
          </p:nvSpPr>
          <p:spPr>
            <a:xfrm rot="5400000">
              <a:off x="1185646" y="3121477"/>
              <a:ext cx="1643520" cy="2289920"/>
            </a:xfrm>
            <a:custGeom>
              <a:avLst/>
              <a:gdLst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31366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90042 w 1404608"/>
                <a:gd name="connsiteY10" fmla="*/ 599846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702259 w 1404608"/>
                <a:gd name="connsiteY12" fmla="*/ 629107 h 2070201"/>
                <a:gd name="connsiteX13" fmla="*/ 526694 w 1404608"/>
                <a:gd name="connsiteY13" fmla="*/ 0 h 2070201"/>
                <a:gd name="connsiteX14" fmla="*/ 468172 w 1404608"/>
                <a:gd name="connsiteY14" fmla="*/ 1338681 h 2070201"/>
                <a:gd name="connsiteX15" fmla="*/ 321868 w 1404608"/>
                <a:gd name="connsiteY15" fmla="*/ 1287475 h 2070201"/>
                <a:gd name="connsiteX16" fmla="*/ 0 w 1404608"/>
                <a:gd name="connsiteY16" fmla="*/ 1053388 h 2070201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8942 h 2075755"/>
                <a:gd name="connsiteX1" fmla="*/ 124358 w 1404608"/>
                <a:gd name="connsiteY1" fmla="*/ 1388126 h 2075755"/>
                <a:gd name="connsiteX2" fmla="*/ 292608 w 1404608"/>
                <a:gd name="connsiteY2" fmla="*/ 1746571 h 2075755"/>
                <a:gd name="connsiteX3" fmla="*/ 687628 w 1404608"/>
                <a:gd name="connsiteY3" fmla="*/ 2075755 h 2075755"/>
                <a:gd name="connsiteX4" fmla="*/ 1294790 w 1404608"/>
                <a:gd name="connsiteY4" fmla="*/ 2061125 h 2075755"/>
                <a:gd name="connsiteX5" fmla="*/ 1404518 w 1404608"/>
                <a:gd name="connsiteY5" fmla="*/ 1161355 h 2075755"/>
                <a:gd name="connsiteX6" fmla="*/ 1221638 w 1404608"/>
                <a:gd name="connsiteY6" fmla="*/ 773650 h 2075755"/>
                <a:gd name="connsiteX7" fmla="*/ 1177747 w 1404608"/>
                <a:gd name="connsiteY7" fmla="*/ 971160 h 2075755"/>
                <a:gd name="connsiteX8" fmla="*/ 980236 w 1404608"/>
                <a:gd name="connsiteY8" fmla="*/ 700498 h 2075755"/>
                <a:gd name="connsiteX9" fmla="*/ 921715 w 1404608"/>
                <a:gd name="connsiteY9" fmla="*/ 934584 h 2075755"/>
                <a:gd name="connsiteX10" fmla="*/ 738836 w 1404608"/>
                <a:gd name="connsiteY10" fmla="*/ 598085 h 2075755"/>
                <a:gd name="connsiteX11" fmla="*/ 709574 w 1404608"/>
                <a:gd name="connsiteY11" fmla="*/ 941899 h 2075755"/>
                <a:gd name="connsiteX12" fmla="*/ 526694 w 1404608"/>
                <a:gd name="connsiteY12" fmla="*/ 5554 h 2075755"/>
                <a:gd name="connsiteX13" fmla="*/ 468172 w 1404608"/>
                <a:gd name="connsiteY13" fmla="*/ 1344235 h 2075755"/>
                <a:gd name="connsiteX14" fmla="*/ 321868 w 1404608"/>
                <a:gd name="connsiteY14" fmla="*/ 1293029 h 2075755"/>
                <a:gd name="connsiteX15" fmla="*/ 0 w 1404608"/>
                <a:gd name="connsiteY15" fmla="*/ 1058942 h 2075755"/>
                <a:gd name="connsiteX0" fmla="*/ 0 w 1404608"/>
                <a:gd name="connsiteY0" fmla="*/ 1029958 h 2046771"/>
                <a:gd name="connsiteX1" fmla="*/ 124358 w 1404608"/>
                <a:gd name="connsiteY1" fmla="*/ 1359142 h 2046771"/>
                <a:gd name="connsiteX2" fmla="*/ 292608 w 1404608"/>
                <a:gd name="connsiteY2" fmla="*/ 1717587 h 2046771"/>
                <a:gd name="connsiteX3" fmla="*/ 687628 w 1404608"/>
                <a:gd name="connsiteY3" fmla="*/ 2046771 h 2046771"/>
                <a:gd name="connsiteX4" fmla="*/ 1294790 w 1404608"/>
                <a:gd name="connsiteY4" fmla="*/ 2032141 h 2046771"/>
                <a:gd name="connsiteX5" fmla="*/ 1404518 w 1404608"/>
                <a:gd name="connsiteY5" fmla="*/ 1132371 h 2046771"/>
                <a:gd name="connsiteX6" fmla="*/ 1221638 w 1404608"/>
                <a:gd name="connsiteY6" fmla="*/ 744666 h 2046771"/>
                <a:gd name="connsiteX7" fmla="*/ 1177747 w 1404608"/>
                <a:gd name="connsiteY7" fmla="*/ 942176 h 2046771"/>
                <a:gd name="connsiteX8" fmla="*/ 980236 w 1404608"/>
                <a:gd name="connsiteY8" fmla="*/ 671514 h 2046771"/>
                <a:gd name="connsiteX9" fmla="*/ 921715 w 1404608"/>
                <a:gd name="connsiteY9" fmla="*/ 905600 h 2046771"/>
                <a:gd name="connsiteX10" fmla="*/ 738836 w 1404608"/>
                <a:gd name="connsiteY10" fmla="*/ 569101 h 2046771"/>
                <a:gd name="connsiteX11" fmla="*/ 709574 w 1404608"/>
                <a:gd name="connsiteY11" fmla="*/ 912915 h 2046771"/>
                <a:gd name="connsiteX12" fmla="*/ 526694 w 1404608"/>
                <a:gd name="connsiteY12" fmla="*/ 5831 h 2046771"/>
                <a:gd name="connsiteX13" fmla="*/ 468172 w 1404608"/>
                <a:gd name="connsiteY13" fmla="*/ 1315251 h 2046771"/>
                <a:gd name="connsiteX14" fmla="*/ 321868 w 1404608"/>
                <a:gd name="connsiteY14" fmla="*/ 1264045 h 2046771"/>
                <a:gd name="connsiteX15" fmla="*/ 0 w 1404608"/>
                <a:gd name="connsiteY15" fmla="*/ 1029958 h 2046771"/>
                <a:gd name="connsiteX0" fmla="*/ 0 w 1404608"/>
                <a:gd name="connsiteY0" fmla="*/ 1024127 h 2040940"/>
                <a:gd name="connsiteX1" fmla="*/ 124358 w 1404608"/>
                <a:gd name="connsiteY1" fmla="*/ 1353311 h 2040940"/>
                <a:gd name="connsiteX2" fmla="*/ 292608 w 1404608"/>
                <a:gd name="connsiteY2" fmla="*/ 1711756 h 2040940"/>
                <a:gd name="connsiteX3" fmla="*/ 687628 w 1404608"/>
                <a:gd name="connsiteY3" fmla="*/ 2040940 h 2040940"/>
                <a:gd name="connsiteX4" fmla="*/ 1294790 w 1404608"/>
                <a:gd name="connsiteY4" fmla="*/ 2026310 h 2040940"/>
                <a:gd name="connsiteX5" fmla="*/ 1404518 w 1404608"/>
                <a:gd name="connsiteY5" fmla="*/ 1126540 h 2040940"/>
                <a:gd name="connsiteX6" fmla="*/ 1221638 w 1404608"/>
                <a:gd name="connsiteY6" fmla="*/ 738835 h 2040940"/>
                <a:gd name="connsiteX7" fmla="*/ 1177747 w 1404608"/>
                <a:gd name="connsiteY7" fmla="*/ 936345 h 2040940"/>
                <a:gd name="connsiteX8" fmla="*/ 980236 w 1404608"/>
                <a:gd name="connsiteY8" fmla="*/ 665683 h 2040940"/>
                <a:gd name="connsiteX9" fmla="*/ 921715 w 1404608"/>
                <a:gd name="connsiteY9" fmla="*/ 899769 h 2040940"/>
                <a:gd name="connsiteX10" fmla="*/ 738836 w 1404608"/>
                <a:gd name="connsiteY10" fmla="*/ 563270 h 2040940"/>
                <a:gd name="connsiteX11" fmla="*/ 709574 w 1404608"/>
                <a:gd name="connsiteY11" fmla="*/ 907084 h 2040940"/>
                <a:gd name="connsiteX12" fmla="*/ 526694 w 1404608"/>
                <a:gd name="connsiteY12" fmla="*/ 0 h 2040940"/>
                <a:gd name="connsiteX13" fmla="*/ 468172 w 1404608"/>
                <a:gd name="connsiteY13" fmla="*/ 1309420 h 2040940"/>
                <a:gd name="connsiteX14" fmla="*/ 321868 w 1404608"/>
                <a:gd name="connsiteY14" fmla="*/ 1258214 h 2040940"/>
                <a:gd name="connsiteX15" fmla="*/ 0 w 1404608"/>
                <a:gd name="connsiteY15" fmla="*/ 1024127 h 2040940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370 h 2041183"/>
                <a:gd name="connsiteX1" fmla="*/ 124358 w 1404608"/>
                <a:gd name="connsiteY1" fmla="*/ 1353554 h 2041183"/>
                <a:gd name="connsiteX2" fmla="*/ 292608 w 1404608"/>
                <a:gd name="connsiteY2" fmla="*/ 1711999 h 2041183"/>
                <a:gd name="connsiteX3" fmla="*/ 687628 w 1404608"/>
                <a:gd name="connsiteY3" fmla="*/ 2041183 h 2041183"/>
                <a:gd name="connsiteX4" fmla="*/ 1294790 w 1404608"/>
                <a:gd name="connsiteY4" fmla="*/ 2026553 h 2041183"/>
                <a:gd name="connsiteX5" fmla="*/ 1404518 w 1404608"/>
                <a:gd name="connsiteY5" fmla="*/ 1126783 h 2041183"/>
                <a:gd name="connsiteX6" fmla="*/ 1221638 w 1404608"/>
                <a:gd name="connsiteY6" fmla="*/ 739078 h 2041183"/>
                <a:gd name="connsiteX7" fmla="*/ 1177747 w 1404608"/>
                <a:gd name="connsiteY7" fmla="*/ 936588 h 2041183"/>
                <a:gd name="connsiteX8" fmla="*/ 980236 w 1404608"/>
                <a:gd name="connsiteY8" fmla="*/ 665926 h 2041183"/>
                <a:gd name="connsiteX9" fmla="*/ 921715 w 1404608"/>
                <a:gd name="connsiteY9" fmla="*/ 900012 h 2041183"/>
                <a:gd name="connsiteX10" fmla="*/ 738836 w 1404608"/>
                <a:gd name="connsiteY10" fmla="*/ 563513 h 2041183"/>
                <a:gd name="connsiteX11" fmla="*/ 709574 w 1404608"/>
                <a:gd name="connsiteY11" fmla="*/ 907327 h 2041183"/>
                <a:gd name="connsiteX12" fmla="*/ 526694 w 1404608"/>
                <a:gd name="connsiteY12" fmla="*/ 243 h 2041183"/>
                <a:gd name="connsiteX13" fmla="*/ 468172 w 1404608"/>
                <a:gd name="connsiteY13" fmla="*/ 1309663 h 2041183"/>
                <a:gd name="connsiteX14" fmla="*/ 321868 w 1404608"/>
                <a:gd name="connsiteY14" fmla="*/ 1258457 h 2041183"/>
                <a:gd name="connsiteX15" fmla="*/ 0 w 1404608"/>
                <a:gd name="connsiteY15" fmla="*/ 1024370 h 2041183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55410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36384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52597 w 1421182"/>
                <a:gd name="connsiteY6" fmla="*/ 669316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537 h 2040940"/>
                <a:gd name="connsiteX1" fmla="*/ 140932 w 1421182"/>
                <a:gd name="connsiteY1" fmla="*/ 1353311 h 2040940"/>
                <a:gd name="connsiteX2" fmla="*/ 309182 w 1421182"/>
                <a:gd name="connsiteY2" fmla="*/ 1711756 h 2040940"/>
                <a:gd name="connsiteX3" fmla="*/ 704202 w 1421182"/>
                <a:gd name="connsiteY3" fmla="*/ 2040940 h 2040940"/>
                <a:gd name="connsiteX4" fmla="*/ 1311364 w 1421182"/>
                <a:gd name="connsiteY4" fmla="*/ 2026310 h 2040940"/>
                <a:gd name="connsiteX5" fmla="*/ 1421092 w 1421182"/>
                <a:gd name="connsiteY5" fmla="*/ 1126540 h 2040940"/>
                <a:gd name="connsiteX6" fmla="*/ 1152597 w 1421182"/>
                <a:gd name="connsiteY6" fmla="*/ 669074 h 2040940"/>
                <a:gd name="connsiteX7" fmla="*/ 1168953 w 1421182"/>
                <a:gd name="connsiteY7" fmla="*/ 968054 h 2040940"/>
                <a:gd name="connsiteX8" fmla="*/ 927050 w 1421182"/>
                <a:gd name="connsiteY8" fmla="*/ 614948 h 2040940"/>
                <a:gd name="connsiteX9" fmla="*/ 957315 w 1421182"/>
                <a:gd name="connsiteY9" fmla="*/ 944162 h 2040940"/>
                <a:gd name="connsiteX10" fmla="*/ 711016 w 1421182"/>
                <a:gd name="connsiteY10" fmla="*/ 569612 h 2040940"/>
                <a:gd name="connsiteX11" fmla="*/ 729319 w 1421182"/>
                <a:gd name="connsiteY11" fmla="*/ 957819 h 2040940"/>
                <a:gd name="connsiteX12" fmla="*/ 543268 w 1421182"/>
                <a:gd name="connsiteY12" fmla="*/ 0 h 2040940"/>
                <a:gd name="connsiteX13" fmla="*/ 473286 w 1421182"/>
                <a:gd name="connsiteY13" fmla="*/ 1312119 h 2040940"/>
                <a:gd name="connsiteX14" fmla="*/ 338442 w 1421182"/>
                <a:gd name="connsiteY14" fmla="*/ 1258214 h 2040940"/>
                <a:gd name="connsiteX15" fmla="*/ 719 w 1421182"/>
                <a:gd name="connsiteY15" fmla="*/ 957537 h 2040940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26318"/>
                <a:gd name="connsiteX1" fmla="*/ 140932 w 1421182"/>
                <a:gd name="connsiteY1" fmla="*/ 1353319 h 2026318"/>
                <a:gd name="connsiteX2" fmla="*/ 309182 w 1421182"/>
                <a:gd name="connsiteY2" fmla="*/ 1711764 h 2026318"/>
                <a:gd name="connsiteX3" fmla="*/ 693290 w 1421182"/>
                <a:gd name="connsiteY3" fmla="*/ 2019121 h 2026318"/>
                <a:gd name="connsiteX4" fmla="*/ 1311364 w 1421182"/>
                <a:gd name="connsiteY4" fmla="*/ 2026318 h 2026318"/>
                <a:gd name="connsiteX5" fmla="*/ 1421092 w 1421182"/>
                <a:gd name="connsiteY5" fmla="*/ 1126548 h 2026318"/>
                <a:gd name="connsiteX6" fmla="*/ 1152597 w 1421182"/>
                <a:gd name="connsiteY6" fmla="*/ 669082 h 2026318"/>
                <a:gd name="connsiteX7" fmla="*/ 1168953 w 1421182"/>
                <a:gd name="connsiteY7" fmla="*/ 968062 h 2026318"/>
                <a:gd name="connsiteX8" fmla="*/ 927050 w 1421182"/>
                <a:gd name="connsiteY8" fmla="*/ 614956 h 2026318"/>
                <a:gd name="connsiteX9" fmla="*/ 957315 w 1421182"/>
                <a:gd name="connsiteY9" fmla="*/ 944170 h 2026318"/>
                <a:gd name="connsiteX10" fmla="*/ 711016 w 1421182"/>
                <a:gd name="connsiteY10" fmla="*/ 569620 h 2026318"/>
                <a:gd name="connsiteX11" fmla="*/ 729319 w 1421182"/>
                <a:gd name="connsiteY11" fmla="*/ 957827 h 2026318"/>
                <a:gd name="connsiteX12" fmla="*/ 543268 w 1421182"/>
                <a:gd name="connsiteY12" fmla="*/ 8 h 2026318"/>
                <a:gd name="connsiteX13" fmla="*/ 473286 w 1421182"/>
                <a:gd name="connsiteY13" fmla="*/ 1312127 h 2026318"/>
                <a:gd name="connsiteX14" fmla="*/ 338442 w 1421182"/>
                <a:gd name="connsiteY14" fmla="*/ 1258222 h 2026318"/>
                <a:gd name="connsiteX15" fmla="*/ 719 w 1421182"/>
                <a:gd name="connsiteY15" fmla="*/ 957545 h 2026318"/>
                <a:gd name="connsiteX0" fmla="*/ 719 w 1421182"/>
                <a:gd name="connsiteY0" fmla="*/ 957545 h 2295953"/>
                <a:gd name="connsiteX1" fmla="*/ 140932 w 1421182"/>
                <a:gd name="connsiteY1" fmla="*/ 1353319 h 2295953"/>
                <a:gd name="connsiteX2" fmla="*/ 309182 w 1421182"/>
                <a:gd name="connsiteY2" fmla="*/ 1711764 h 2295953"/>
                <a:gd name="connsiteX3" fmla="*/ 693290 w 1421182"/>
                <a:gd name="connsiteY3" fmla="*/ 2019121 h 2295953"/>
                <a:gd name="connsiteX4" fmla="*/ 722524 w 1421182"/>
                <a:gd name="connsiteY4" fmla="*/ 2295953 h 2295953"/>
                <a:gd name="connsiteX5" fmla="*/ 1311364 w 1421182"/>
                <a:gd name="connsiteY5" fmla="*/ 2026318 h 2295953"/>
                <a:gd name="connsiteX6" fmla="*/ 1421092 w 1421182"/>
                <a:gd name="connsiteY6" fmla="*/ 1126548 h 2295953"/>
                <a:gd name="connsiteX7" fmla="*/ 1152597 w 1421182"/>
                <a:gd name="connsiteY7" fmla="*/ 669082 h 2295953"/>
                <a:gd name="connsiteX8" fmla="*/ 1168953 w 1421182"/>
                <a:gd name="connsiteY8" fmla="*/ 968062 h 2295953"/>
                <a:gd name="connsiteX9" fmla="*/ 927050 w 1421182"/>
                <a:gd name="connsiteY9" fmla="*/ 614956 h 2295953"/>
                <a:gd name="connsiteX10" fmla="*/ 957315 w 1421182"/>
                <a:gd name="connsiteY10" fmla="*/ 944170 h 2295953"/>
                <a:gd name="connsiteX11" fmla="*/ 711016 w 1421182"/>
                <a:gd name="connsiteY11" fmla="*/ 569620 h 2295953"/>
                <a:gd name="connsiteX12" fmla="*/ 729319 w 1421182"/>
                <a:gd name="connsiteY12" fmla="*/ 957827 h 2295953"/>
                <a:gd name="connsiteX13" fmla="*/ 543268 w 1421182"/>
                <a:gd name="connsiteY13" fmla="*/ 8 h 2295953"/>
                <a:gd name="connsiteX14" fmla="*/ 473286 w 1421182"/>
                <a:gd name="connsiteY14" fmla="*/ 1312127 h 2295953"/>
                <a:gd name="connsiteX15" fmla="*/ 338442 w 1421182"/>
                <a:gd name="connsiteY15" fmla="*/ 1258222 h 2295953"/>
                <a:gd name="connsiteX16" fmla="*/ 719 w 1421182"/>
                <a:gd name="connsiteY16" fmla="*/ 957545 h 2295953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93290 w 1421182"/>
                <a:gd name="connsiteY3" fmla="*/ 2019121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26141 w 1421182"/>
                <a:gd name="connsiteY3" fmla="*/ 1985150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4785"/>
                <a:gd name="connsiteX1" fmla="*/ 140932 w 1421182"/>
                <a:gd name="connsiteY1" fmla="*/ 1353319 h 2314785"/>
                <a:gd name="connsiteX2" fmla="*/ 309182 w 1421182"/>
                <a:gd name="connsiteY2" fmla="*/ 1711764 h 2314785"/>
                <a:gd name="connsiteX3" fmla="*/ 626141 w 1421182"/>
                <a:gd name="connsiteY3" fmla="*/ 1985150 h 2314785"/>
                <a:gd name="connsiteX4" fmla="*/ 658780 w 1421182"/>
                <a:gd name="connsiteY4" fmla="*/ 2266927 h 2314785"/>
                <a:gd name="connsiteX5" fmla="*/ 1170733 w 1421182"/>
                <a:gd name="connsiteY5" fmla="*/ 2300858 h 2314785"/>
                <a:gd name="connsiteX6" fmla="*/ 1311364 w 1421182"/>
                <a:gd name="connsiteY6" fmla="*/ 2026318 h 2314785"/>
                <a:gd name="connsiteX7" fmla="*/ 1421092 w 1421182"/>
                <a:gd name="connsiteY7" fmla="*/ 1126548 h 2314785"/>
                <a:gd name="connsiteX8" fmla="*/ 1152597 w 1421182"/>
                <a:gd name="connsiteY8" fmla="*/ 669082 h 2314785"/>
                <a:gd name="connsiteX9" fmla="*/ 1168953 w 1421182"/>
                <a:gd name="connsiteY9" fmla="*/ 968062 h 2314785"/>
                <a:gd name="connsiteX10" fmla="*/ 927050 w 1421182"/>
                <a:gd name="connsiteY10" fmla="*/ 614956 h 2314785"/>
                <a:gd name="connsiteX11" fmla="*/ 957315 w 1421182"/>
                <a:gd name="connsiteY11" fmla="*/ 944170 h 2314785"/>
                <a:gd name="connsiteX12" fmla="*/ 711016 w 1421182"/>
                <a:gd name="connsiteY12" fmla="*/ 569620 h 2314785"/>
                <a:gd name="connsiteX13" fmla="*/ 729319 w 1421182"/>
                <a:gd name="connsiteY13" fmla="*/ 957827 h 2314785"/>
                <a:gd name="connsiteX14" fmla="*/ 543268 w 1421182"/>
                <a:gd name="connsiteY14" fmla="*/ 8 h 2314785"/>
                <a:gd name="connsiteX15" fmla="*/ 473286 w 1421182"/>
                <a:gd name="connsiteY15" fmla="*/ 1312127 h 2314785"/>
                <a:gd name="connsiteX16" fmla="*/ 338442 w 1421182"/>
                <a:gd name="connsiteY16" fmla="*/ 1258222 h 2314785"/>
                <a:gd name="connsiteX17" fmla="*/ 719 w 1421182"/>
                <a:gd name="connsiteY17" fmla="*/ 957545 h 2314785"/>
                <a:gd name="connsiteX0" fmla="*/ 719 w 1421182"/>
                <a:gd name="connsiteY0" fmla="*/ 957545 h 2323891"/>
                <a:gd name="connsiteX1" fmla="*/ 140932 w 1421182"/>
                <a:gd name="connsiteY1" fmla="*/ 1353319 h 2323891"/>
                <a:gd name="connsiteX2" fmla="*/ 309182 w 1421182"/>
                <a:gd name="connsiteY2" fmla="*/ 1711764 h 2323891"/>
                <a:gd name="connsiteX3" fmla="*/ 626141 w 1421182"/>
                <a:gd name="connsiteY3" fmla="*/ 1985150 h 2323891"/>
                <a:gd name="connsiteX4" fmla="*/ 658780 w 1421182"/>
                <a:gd name="connsiteY4" fmla="*/ 2266927 h 2323891"/>
                <a:gd name="connsiteX5" fmla="*/ 1170733 w 1421182"/>
                <a:gd name="connsiteY5" fmla="*/ 2300858 h 2323891"/>
                <a:gd name="connsiteX6" fmla="*/ 1311364 w 1421182"/>
                <a:gd name="connsiteY6" fmla="*/ 2026318 h 2323891"/>
                <a:gd name="connsiteX7" fmla="*/ 1421092 w 1421182"/>
                <a:gd name="connsiteY7" fmla="*/ 1126548 h 2323891"/>
                <a:gd name="connsiteX8" fmla="*/ 1152597 w 1421182"/>
                <a:gd name="connsiteY8" fmla="*/ 669082 h 2323891"/>
                <a:gd name="connsiteX9" fmla="*/ 1168953 w 1421182"/>
                <a:gd name="connsiteY9" fmla="*/ 968062 h 2323891"/>
                <a:gd name="connsiteX10" fmla="*/ 927050 w 1421182"/>
                <a:gd name="connsiteY10" fmla="*/ 614956 h 2323891"/>
                <a:gd name="connsiteX11" fmla="*/ 957315 w 1421182"/>
                <a:gd name="connsiteY11" fmla="*/ 944170 h 2323891"/>
                <a:gd name="connsiteX12" fmla="*/ 711016 w 1421182"/>
                <a:gd name="connsiteY12" fmla="*/ 569620 h 2323891"/>
                <a:gd name="connsiteX13" fmla="*/ 729319 w 1421182"/>
                <a:gd name="connsiteY13" fmla="*/ 957827 h 2323891"/>
                <a:gd name="connsiteX14" fmla="*/ 543268 w 1421182"/>
                <a:gd name="connsiteY14" fmla="*/ 8 h 2323891"/>
                <a:gd name="connsiteX15" fmla="*/ 473286 w 1421182"/>
                <a:gd name="connsiteY15" fmla="*/ 1312127 h 2323891"/>
                <a:gd name="connsiteX16" fmla="*/ 338442 w 1421182"/>
                <a:gd name="connsiteY16" fmla="*/ 1258222 h 2323891"/>
                <a:gd name="connsiteX17" fmla="*/ 719 w 1421182"/>
                <a:gd name="connsiteY17" fmla="*/ 957545 h 2323891"/>
                <a:gd name="connsiteX0" fmla="*/ 719 w 1421182"/>
                <a:gd name="connsiteY0" fmla="*/ 957545 h 2358736"/>
                <a:gd name="connsiteX1" fmla="*/ 140932 w 1421182"/>
                <a:gd name="connsiteY1" fmla="*/ 1353319 h 2358736"/>
                <a:gd name="connsiteX2" fmla="*/ 309182 w 1421182"/>
                <a:gd name="connsiteY2" fmla="*/ 1711764 h 2358736"/>
                <a:gd name="connsiteX3" fmla="*/ 626141 w 1421182"/>
                <a:gd name="connsiteY3" fmla="*/ 1985150 h 2358736"/>
                <a:gd name="connsiteX4" fmla="*/ 658780 w 1421182"/>
                <a:gd name="connsiteY4" fmla="*/ 2266927 h 2358736"/>
                <a:gd name="connsiteX5" fmla="*/ 1227989 w 1421182"/>
                <a:gd name="connsiteY5" fmla="*/ 2341644 h 2358736"/>
                <a:gd name="connsiteX6" fmla="*/ 1311364 w 1421182"/>
                <a:gd name="connsiteY6" fmla="*/ 2026318 h 2358736"/>
                <a:gd name="connsiteX7" fmla="*/ 1421092 w 1421182"/>
                <a:gd name="connsiteY7" fmla="*/ 1126548 h 2358736"/>
                <a:gd name="connsiteX8" fmla="*/ 1152597 w 1421182"/>
                <a:gd name="connsiteY8" fmla="*/ 669082 h 2358736"/>
                <a:gd name="connsiteX9" fmla="*/ 1168953 w 1421182"/>
                <a:gd name="connsiteY9" fmla="*/ 968062 h 2358736"/>
                <a:gd name="connsiteX10" fmla="*/ 927050 w 1421182"/>
                <a:gd name="connsiteY10" fmla="*/ 614956 h 2358736"/>
                <a:gd name="connsiteX11" fmla="*/ 957315 w 1421182"/>
                <a:gd name="connsiteY11" fmla="*/ 944170 h 2358736"/>
                <a:gd name="connsiteX12" fmla="*/ 711016 w 1421182"/>
                <a:gd name="connsiteY12" fmla="*/ 569620 h 2358736"/>
                <a:gd name="connsiteX13" fmla="*/ 729319 w 1421182"/>
                <a:gd name="connsiteY13" fmla="*/ 957827 h 2358736"/>
                <a:gd name="connsiteX14" fmla="*/ 543268 w 1421182"/>
                <a:gd name="connsiteY14" fmla="*/ 8 h 2358736"/>
                <a:gd name="connsiteX15" fmla="*/ 473286 w 1421182"/>
                <a:gd name="connsiteY15" fmla="*/ 1312127 h 2358736"/>
                <a:gd name="connsiteX16" fmla="*/ 338442 w 1421182"/>
                <a:gd name="connsiteY16" fmla="*/ 1258222 h 2358736"/>
                <a:gd name="connsiteX17" fmla="*/ 719 w 1421182"/>
                <a:gd name="connsiteY17" fmla="*/ 957545 h 2358736"/>
                <a:gd name="connsiteX0" fmla="*/ 719 w 1421182"/>
                <a:gd name="connsiteY0" fmla="*/ 957545 h 2341644"/>
                <a:gd name="connsiteX1" fmla="*/ 140932 w 1421182"/>
                <a:gd name="connsiteY1" fmla="*/ 1353319 h 2341644"/>
                <a:gd name="connsiteX2" fmla="*/ 309182 w 1421182"/>
                <a:gd name="connsiteY2" fmla="*/ 1711764 h 2341644"/>
                <a:gd name="connsiteX3" fmla="*/ 626141 w 1421182"/>
                <a:gd name="connsiteY3" fmla="*/ 1985150 h 2341644"/>
                <a:gd name="connsiteX4" fmla="*/ 658780 w 1421182"/>
                <a:gd name="connsiteY4" fmla="*/ 2266927 h 2341644"/>
                <a:gd name="connsiteX5" fmla="*/ 1227989 w 1421182"/>
                <a:gd name="connsiteY5" fmla="*/ 2341644 h 2341644"/>
                <a:gd name="connsiteX6" fmla="*/ 1311364 w 1421182"/>
                <a:gd name="connsiteY6" fmla="*/ 2026318 h 2341644"/>
                <a:gd name="connsiteX7" fmla="*/ 1421092 w 1421182"/>
                <a:gd name="connsiteY7" fmla="*/ 1126548 h 2341644"/>
                <a:gd name="connsiteX8" fmla="*/ 1152597 w 1421182"/>
                <a:gd name="connsiteY8" fmla="*/ 669082 h 2341644"/>
                <a:gd name="connsiteX9" fmla="*/ 1168953 w 1421182"/>
                <a:gd name="connsiteY9" fmla="*/ 968062 h 2341644"/>
                <a:gd name="connsiteX10" fmla="*/ 927050 w 1421182"/>
                <a:gd name="connsiteY10" fmla="*/ 614956 h 2341644"/>
                <a:gd name="connsiteX11" fmla="*/ 957315 w 1421182"/>
                <a:gd name="connsiteY11" fmla="*/ 944170 h 2341644"/>
                <a:gd name="connsiteX12" fmla="*/ 711016 w 1421182"/>
                <a:gd name="connsiteY12" fmla="*/ 569620 h 2341644"/>
                <a:gd name="connsiteX13" fmla="*/ 729319 w 1421182"/>
                <a:gd name="connsiteY13" fmla="*/ 957827 h 2341644"/>
                <a:gd name="connsiteX14" fmla="*/ 543268 w 1421182"/>
                <a:gd name="connsiteY14" fmla="*/ 8 h 2341644"/>
                <a:gd name="connsiteX15" fmla="*/ 473286 w 1421182"/>
                <a:gd name="connsiteY15" fmla="*/ 1312127 h 2341644"/>
                <a:gd name="connsiteX16" fmla="*/ 338442 w 1421182"/>
                <a:gd name="connsiteY16" fmla="*/ 1258222 h 2341644"/>
                <a:gd name="connsiteX17" fmla="*/ 719 w 1421182"/>
                <a:gd name="connsiteY17" fmla="*/ 957545 h 2341644"/>
                <a:gd name="connsiteX0" fmla="*/ 719 w 1421092"/>
                <a:gd name="connsiteY0" fmla="*/ 957545 h 2341644"/>
                <a:gd name="connsiteX1" fmla="*/ 140932 w 1421092"/>
                <a:gd name="connsiteY1" fmla="*/ 1353319 h 2341644"/>
                <a:gd name="connsiteX2" fmla="*/ 309182 w 1421092"/>
                <a:gd name="connsiteY2" fmla="*/ 1711764 h 2341644"/>
                <a:gd name="connsiteX3" fmla="*/ 626141 w 1421092"/>
                <a:gd name="connsiteY3" fmla="*/ 1985150 h 2341644"/>
                <a:gd name="connsiteX4" fmla="*/ 658780 w 1421092"/>
                <a:gd name="connsiteY4" fmla="*/ 2266927 h 2341644"/>
                <a:gd name="connsiteX5" fmla="*/ 1227989 w 1421092"/>
                <a:gd name="connsiteY5" fmla="*/ 2341644 h 2341644"/>
                <a:gd name="connsiteX6" fmla="*/ 1262460 w 1421092"/>
                <a:gd name="connsiteY6" fmla="*/ 1987074 h 2341644"/>
                <a:gd name="connsiteX7" fmla="*/ 1421092 w 1421092"/>
                <a:gd name="connsiteY7" fmla="*/ 1126548 h 2341644"/>
                <a:gd name="connsiteX8" fmla="*/ 1152597 w 1421092"/>
                <a:gd name="connsiteY8" fmla="*/ 669082 h 2341644"/>
                <a:gd name="connsiteX9" fmla="*/ 1168953 w 1421092"/>
                <a:gd name="connsiteY9" fmla="*/ 968062 h 2341644"/>
                <a:gd name="connsiteX10" fmla="*/ 927050 w 1421092"/>
                <a:gd name="connsiteY10" fmla="*/ 614956 h 2341644"/>
                <a:gd name="connsiteX11" fmla="*/ 957315 w 1421092"/>
                <a:gd name="connsiteY11" fmla="*/ 944170 h 2341644"/>
                <a:gd name="connsiteX12" fmla="*/ 711016 w 1421092"/>
                <a:gd name="connsiteY12" fmla="*/ 569620 h 2341644"/>
                <a:gd name="connsiteX13" fmla="*/ 729319 w 1421092"/>
                <a:gd name="connsiteY13" fmla="*/ 957827 h 2341644"/>
                <a:gd name="connsiteX14" fmla="*/ 543268 w 1421092"/>
                <a:gd name="connsiteY14" fmla="*/ 8 h 2341644"/>
                <a:gd name="connsiteX15" fmla="*/ 473286 w 1421092"/>
                <a:gd name="connsiteY15" fmla="*/ 1312127 h 2341644"/>
                <a:gd name="connsiteX16" fmla="*/ 338442 w 1421092"/>
                <a:gd name="connsiteY16" fmla="*/ 1258222 h 2341644"/>
                <a:gd name="connsiteX17" fmla="*/ 719 w 1421092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557331 w 1421109"/>
                <a:gd name="connsiteY4" fmla="*/ 2278453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01148 w 1421109"/>
                <a:gd name="connsiteY4" fmla="*/ 2297232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10754"/>
                <a:gd name="connsiteX1" fmla="*/ 140932 w 1421109"/>
                <a:gd name="connsiteY1" fmla="*/ 1353319 h 2310754"/>
                <a:gd name="connsiteX2" fmla="*/ 309182 w 1421109"/>
                <a:gd name="connsiteY2" fmla="*/ 1711764 h 2310754"/>
                <a:gd name="connsiteX3" fmla="*/ 548773 w 1421109"/>
                <a:gd name="connsiteY3" fmla="*/ 1936338 h 2310754"/>
                <a:gd name="connsiteX4" fmla="*/ 601148 w 1421109"/>
                <a:gd name="connsiteY4" fmla="*/ 2297232 h 2310754"/>
                <a:gd name="connsiteX5" fmla="*/ 1253027 w 1421109"/>
                <a:gd name="connsiteY5" fmla="*/ 2310347 h 2310754"/>
                <a:gd name="connsiteX6" fmla="*/ 1262460 w 1421109"/>
                <a:gd name="connsiteY6" fmla="*/ 1987074 h 2310754"/>
                <a:gd name="connsiteX7" fmla="*/ 1421092 w 1421109"/>
                <a:gd name="connsiteY7" fmla="*/ 1126548 h 2310754"/>
                <a:gd name="connsiteX8" fmla="*/ 1152597 w 1421109"/>
                <a:gd name="connsiteY8" fmla="*/ 669082 h 2310754"/>
                <a:gd name="connsiteX9" fmla="*/ 1168953 w 1421109"/>
                <a:gd name="connsiteY9" fmla="*/ 968062 h 2310754"/>
                <a:gd name="connsiteX10" fmla="*/ 927050 w 1421109"/>
                <a:gd name="connsiteY10" fmla="*/ 614956 h 2310754"/>
                <a:gd name="connsiteX11" fmla="*/ 957315 w 1421109"/>
                <a:gd name="connsiteY11" fmla="*/ 944170 h 2310754"/>
                <a:gd name="connsiteX12" fmla="*/ 711016 w 1421109"/>
                <a:gd name="connsiteY12" fmla="*/ 569620 h 2310754"/>
                <a:gd name="connsiteX13" fmla="*/ 729319 w 1421109"/>
                <a:gd name="connsiteY13" fmla="*/ 957827 h 2310754"/>
                <a:gd name="connsiteX14" fmla="*/ 543268 w 1421109"/>
                <a:gd name="connsiteY14" fmla="*/ 8 h 2310754"/>
                <a:gd name="connsiteX15" fmla="*/ 473286 w 1421109"/>
                <a:gd name="connsiteY15" fmla="*/ 1312127 h 2310754"/>
                <a:gd name="connsiteX16" fmla="*/ 338442 w 1421109"/>
                <a:gd name="connsiteY16" fmla="*/ 1258222 h 2310754"/>
                <a:gd name="connsiteX17" fmla="*/ 719 w 1421109"/>
                <a:gd name="connsiteY17" fmla="*/ 957545 h 2310754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601148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347"/>
                <a:gd name="connsiteX1" fmla="*/ 140932 w 1421109"/>
                <a:gd name="connsiteY1" fmla="*/ 1353319 h 2310347"/>
                <a:gd name="connsiteX2" fmla="*/ 309182 w 1421109"/>
                <a:gd name="connsiteY2" fmla="*/ 1711764 h 2310347"/>
                <a:gd name="connsiteX3" fmla="*/ 548773 w 1421109"/>
                <a:gd name="connsiteY3" fmla="*/ 1936338 h 2310347"/>
                <a:gd name="connsiteX4" fmla="*/ 582370 w 1421109"/>
                <a:gd name="connsiteY4" fmla="*/ 2297232 h 2310347"/>
                <a:gd name="connsiteX5" fmla="*/ 1253027 w 1421109"/>
                <a:gd name="connsiteY5" fmla="*/ 2310347 h 2310347"/>
                <a:gd name="connsiteX6" fmla="*/ 1262460 w 1421109"/>
                <a:gd name="connsiteY6" fmla="*/ 1987074 h 2310347"/>
                <a:gd name="connsiteX7" fmla="*/ 1421092 w 1421109"/>
                <a:gd name="connsiteY7" fmla="*/ 1126548 h 2310347"/>
                <a:gd name="connsiteX8" fmla="*/ 1152597 w 1421109"/>
                <a:gd name="connsiteY8" fmla="*/ 669082 h 2310347"/>
                <a:gd name="connsiteX9" fmla="*/ 1168953 w 1421109"/>
                <a:gd name="connsiteY9" fmla="*/ 968062 h 2310347"/>
                <a:gd name="connsiteX10" fmla="*/ 927050 w 1421109"/>
                <a:gd name="connsiteY10" fmla="*/ 614956 h 2310347"/>
                <a:gd name="connsiteX11" fmla="*/ 957315 w 1421109"/>
                <a:gd name="connsiteY11" fmla="*/ 944170 h 2310347"/>
                <a:gd name="connsiteX12" fmla="*/ 711016 w 1421109"/>
                <a:gd name="connsiteY12" fmla="*/ 569620 h 2310347"/>
                <a:gd name="connsiteX13" fmla="*/ 729319 w 1421109"/>
                <a:gd name="connsiteY13" fmla="*/ 957827 h 2310347"/>
                <a:gd name="connsiteX14" fmla="*/ 543268 w 1421109"/>
                <a:gd name="connsiteY14" fmla="*/ 8 h 2310347"/>
                <a:gd name="connsiteX15" fmla="*/ 473286 w 1421109"/>
                <a:gd name="connsiteY15" fmla="*/ 1312127 h 2310347"/>
                <a:gd name="connsiteX16" fmla="*/ 338442 w 1421109"/>
                <a:gd name="connsiteY16" fmla="*/ 1258222 h 2310347"/>
                <a:gd name="connsiteX17" fmla="*/ 719 w 1421109"/>
                <a:gd name="connsiteY17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6650"/>
                <a:gd name="connsiteY0" fmla="*/ 957545 h 2310347"/>
                <a:gd name="connsiteX1" fmla="*/ 140932 w 1426650"/>
                <a:gd name="connsiteY1" fmla="*/ 1353319 h 2310347"/>
                <a:gd name="connsiteX2" fmla="*/ 309182 w 1426650"/>
                <a:gd name="connsiteY2" fmla="*/ 1711764 h 2310347"/>
                <a:gd name="connsiteX3" fmla="*/ 548773 w 1426650"/>
                <a:gd name="connsiteY3" fmla="*/ 1936338 h 2310347"/>
                <a:gd name="connsiteX4" fmla="*/ 582370 w 1426650"/>
                <a:gd name="connsiteY4" fmla="*/ 2297232 h 2310347"/>
                <a:gd name="connsiteX5" fmla="*/ 1253027 w 1426650"/>
                <a:gd name="connsiteY5" fmla="*/ 2310347 h 2310347"/>
                <a:gd name="connsiteX6" fmla="*/ 1262460 w 1426650"/>
                <a:gd name="connsiteY6" fmla="*/ 1987074 h 2310347"/>
                <a:gd name="connsiteX7" fmla="*/ 1421092 w 1426650"/>
                <a:gd name="connsiteY7" fmla="*/ 1126548 h 2310347"/>
                <a:gd name="connsiteX8" fmla="*/ 1393246 w 1426650"/>
                <a:gd name="connsiteY8" fmla="*/ 734522 h 2310347"/>
                <a:gd name="connsiteX9" fmla="*/ 1186368 w 1426650"/>
                <a:gd name="connsiteY9" fmla="*/ 644961 h 2310347"/>
                <a:gd name="connsiteX10" fmla="*/ 1168953 w 1426650"/>
                <a:gd name="connsiteY10" fmla="*/ 968062 h 2310347"/>
                <a:gd name="connsiteX11" fmla="*/ 1156855 w 1426650"/>
                <a:gd name="connsiteY11" fmla="*/ 657333 h 2310347"/>
                <a:gd name="connsiteX12" fmla="*/ 927050 w 1426650"/>
                <a:gd name="connsiteY12" fmla="*/ 614956 h 2310347"/>
                <a:gd name="connsiteX13" fmla="*/ 957315 w 1426650"/>
                <a:gd name="connsiteY13" fmla="*/ 944170 h 2310347"/>
                <a:gd name="connsiteX14" fmla="*/ 711016 w 1426650"/>
                <a:gd name="connsiteY14" fmla="*/ 569620 h 2310347"/>
                <a:gd name="connsiteX15" fmla="*/ 729319 w 1426650"/>
                <a:gd name="connsiteY15" fmla="*/ 957827 h 2310347"/>
                <a:gd name="connsiteX16" fmla="*/ 543268 w 1426650"/>
                <a:gd name="connsiteY16" fmla="*/ 8 h 2310347"/>
                <a:gd name="connsiteX17" fmla="*/ 473286 w 1426650"/>
                <a:gd name="connsiteY17" fmla="*/ 1312127 h 2310347"/>
                <a:gd name="connsiteX18" fmla="*/ 338442 w 1426650"/>
                <a:gd name="connsiteY18" fmla="*/ 1258222 h 2310347"/>
                <a:gd name="connsiteX19" fmla="*/ 719 w 1426650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711016 w 1422362"/>
                <a:gd name="connsiteY14" fmla="*/ 569620 h 2310347"/>
                <a:gd name="connsiteX15" fmla="*/ 729319 w 1422362"/>
                <a:gd name="connsiteY15" fmla="*/ 957827 h 2310347"/>
                <a:gd name="connsiteX16" fmla="*/ 543268 w 1422362"/>
                <a:gd name="connsiteY16" fmla="*/ 8 h 2310347"/>
                <a:gd name="connsiteX17" fmla="*/ 473286 w 1422362"/>
                <a:gd name="connsiteY17" fmla="*/ 1312127 h 2310347"/>
                <a:gd name="connsiteX18" fmla="*/ 338442 w 1422362"/>
                <a:gd name="connsiteY18" fmla="*/ 1258222 h 2310347"/>
                <a:gd name="connsiteX19" fmla="*/ 719 w 1422362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5260 h 2378062"/>
                <a:gd name="connsiteX1" fmla="*/ 140932 w 1422362"/>
                <a:gd name="connsiteY1" fmla="*/ 1421034 h 2378062"/>
                <a:gd name="connsiteX2" fmla="*/ 309182 w 1422362"/>
                <a:gd name="connsiteY2" fmla="*/ 1779479 h 2378062"/>
                <a:gd name="connsiteX3" fmla="*/ 548773 w 1422362"/>
                <a:gd name="connsiteY3" fmla="*/ 2004053 h 2378062"/>
                <a:gd name="connsiteX4" fmla="*/ 582370 w 1422362"/>
                <a:gd name="connsiteY4" fmla="*/ 2364947 h 2378062"/>
                <a:gd name="connsiteX5" fmla="*/ 1253027 w 1422362"/>
                <a:gd name="connsiteY5" fmla="*/ 2378062 h 2378062"/>
                <a:gd name="connsiteX6" fmla="*/ 1262460 w 1422362"/>
                <a:gd name="connsiteY6" fmla="*/ 2054789 h 2378062"/>
                <a:gd name="connsiteX7" fmla="*/ 1421092 w 1422362"/>
                <a:gd name="connsiteY7" fmla="*/ 1194263 h 2378062"/>
                <a:gd name="connsiteX8" fmla="*/ 1369124 w 1422362"/>
                <a:gd name="connsiteY8" fmla="*/ 768467 h 2378062"/>
                <a:gd name="connsiteX9" fmla="*/ 1176719 w 1422362"/>
                <a:gd name="connsiteY9" fmla="*/ 736798 h 2378062"/>
                <a:gd name="connsiteX10" fmla="*/ 1168953 w 1422362"/>
                <a:gd name="connsiteY10" fmla="*/ 1035777 h 2378062"/>
                <a:gd name="connsiteX11" fmla="*/ 1156855 w 1422362"/>
                <a:gd name="connsiteY11" fmla="*/ 725048 h 2378062"/>
                <a:gd name="connsiteX12" fmla="*/ 927050 w 1422362"/>
                <a:gd name="connsiteY12" fmla="*/ 682671 h 2378062"/>
                <a:gd name="connsiteX13" fmla="*/ 957315 w 1422362"/>
                <a:gd name="connsiteY13" fmla="*/ 1011885 h 2378062"/>
                <a:gd name="connsiteX14" fmla="*/ 905990 w 1422362"/>
                <a:gd name="connsiteY14" fmla="*/ 681629 h 2378062"/>
                <a:gd name="connsiteX15" fmla="*/ 711016 w 1422362"/>
                <a:gd name="connsiteY15" fmla="*/ 637335 h 2378062"/>
                <a:gd name="connsiteX16" fmla="*/ 729319 w 1422362"/>
                <a:gd name="connsiteY16" fmla="*/ 1025542 h 2378062"/>
                <a:gd name="connsiteX17" fmla="*/ 543268 w 1422362"/>
                <a:gd name="connsiteY17" fmla="*/ 67723 h 2378062"/>
                <a:gd name="connsiteX18" fmla="*/ 471802 w 1422362"/>
                <a:gd name="connsiteY18" fmla="*/ 213672 h 2378062"/>
                <a:gd name="connsiteX19" fmla="*/ 473286 w 1422362"/>
                <a:gd name="connsiteY19" fmla="*/ 1379842 h 2378062"/>
                <a:gd name="connsiteX20" fmla="*/ 338442 w 1422362"/>
                <a:gd name="connsiteY20" fmla="*/ 1325937 h 2378062"/>
                <a:gd name="connsiteX21" fmla="*/ 719 w 1422362"/>
                <a:gd name="connsiteY21" fmla="*/ 1025260 h 2378062"/>
                <a:gd name="connsiteX0" fmla="*/ 719 w 1422362"/>
                <a:gd name="connsiteY0" fmla="*/ 1011512 h 2364314"/>
                <a:gd name="connsiteX1" fmla="*/ 140932 w 1422362"/>
                <a:gd name="connsiteY1" fmla="*/ 1407286 h 2364314"/>
                <a:gd name="connsiteX2" fmla="*/ 309182 w 1422362"/>
                <a:gd name="connsiteY2" fmla="*/ 1765731 h 2364314"/>
                <a:gd name="connsiteX3" fmla="*/ 548773 w 1422362"/>
                <a:gd name="connsiteY3" fmla="*/ 1990305 h 2364314"/>
                <a:gd name="connsiteX4" fmla="*/ 582370 w 1422362"/>
                <a:gd name="connsiteY4" fmla="*/ 2351199 h 2364314"/>
                <a:gd name="connsiteX5" fmla="*/ 1253027 w 1422362"/>
                <a:gd name="connsiteY5" fmla="*/ 2364314 h 2364314"/>
                <a:gd name="connsiteX6" fmla="*/ 1262460 w 1422362"/>
                <a:gd name="connsiteY6" fmla="*/ 2041041 h 2364314"/>
                <a:gd name="connsiteX7" fmla="*/ 1421092 w 1422362"/>
                <a:gd name="connsiteY7" fmla="*/ 1180515 h 2364314"/>
                <a:gd name="connsiteX8" fmla="*/ 1369124 w 1422362"/>
                <a:gd name="connsiteY8" fmla="*/ 754719 h 2364314"/>
                <a:gd name="connsiteX9" fmla="*/ 1176719 w 1422362"/>
                <a:gd name="connsiteY9" fmla="*/ 723050 h 2364314"/>
                <a:gd name="connsiteX10" fmla="*/ 1168953 w 1422362"/>
                <a:gd name="connsiteY10" fmla="*/ 1022029 h 2364314"/>
                <a:gd name="connsiteX11" fmla="*/ 1156855 w 1422362"/>
                <a:gd name="connsiteY11" fmla="*/ 711300 h 2364314"/>
                <a:gd name="connsiteX12" fmla="*/ 927050 w 1422362"/>
                <a:gd name="connsiteY12" fmla="*/ 668923 h 2364314"/>
                <a:gd name="connsiteX13" fmla="*/ 957315 w 1422362"/>
                <a:gd name="connsiteY13" fmla="*/ 998137 h 2364314"/>
                <a:gd name="connsiteX14" fmla="*/ 905990 w 1422362"/>
                <a:gd name="connsiteY14" fmla="*/ 667881 h 2364314"/>
                <a:gd name="connsiteX15" fmla="*/ 711016 w 1422362"/>
                <a:gd name="connsiteY15" fmla="*/ 623587 h 2364314"/>
                <a:gd name="connsiteX16" fmla="*/ 729319 w 1422362"/>
                <a:gd name="connsiteY16" fmla="*/ 1011794 h 2364314"/>
                <a:gd name="connsiteX17" fmla="*/ 630106 w 1422362"/>
                <a:gd name="connsiteY17" fmla="*/ 73272 h 2364314"/>
                <a:gd name="connsiteX18" fmla="*/ 471802 w 1422362"/>
                <a:gd name="connsiteY18" fmla="*/ 199924 h 2364314"/>
                <a:gd name="connsiteX19" fmla="*/ 473286 w 1422362"/>
                <a:gd name="connsiteY19" fmla="*/ 1366094 h 2364314"/>
                <a:gd name="connsiteX20" fmla="*/ 338442 w 1422362"/>
                <a:gd name="connsiteY20" fmla="*/ 1312189 h 2364314"/>
                <a:gd name="connsiteX21" fmla="*/ 719 w 1422362"/>
                <a:gd name="connsiteY21" fmla="*/ 1011512 h 2364314"/>
                <a:gd name="connsiteX0" fmla="*/ 719 w 1422362"/>
                <a:gd name="connsiteY0" fmla="*/ 938672 h 2291474"/>
                <a:gd name="connsiteX1" fmla="*/ 140932 w 1422362"/>
                <a:gd name="connsiteY1" fmla="*/ 1334446 h 2291474"/>
                <a:gd name="connsiteX2" fmla="*/ 309182 w 1422362"/>
                <a:gd name="connsiteY2" fmla="*/ 1692891 h 2291474"/>
                <a:gd name="connsiteX3" fmla="*/ 548773 w 1422362"/>
                <a:gd name="connsiteY3" fmla="*/ 1917465 h 2291474"/>
                <a:gd name="connsiteX4" fmla="*/ 582370 w 1422362"/>
                <a:gd name="connsiteY4" fmla="*/ 2278359 h 2291474"/>
                <a:gd name="connsiteX5" fmla="*/ 1253027 w 1422362"/>
                <a:gd name="connsiteY5" fmla="*/ 2291474 h 2291474"/>
                <a:gd name="connsiteX6" fmla="*/ 1262460 w 1422362"/>
                <a:gd name="connsiteY6" fmla="*/ 1968201 h 2291474"/>
                <a:gd name="connsiteX7" fmla="*/ 1421092 w 1422362"/>
                <a:gd name="connsiteY7" fmla="*/ 1107675 h 2291474"/>
                <a:gd name="connsiteX8" fmla="*/ 1369124 w 1422362"/>
                <a:gd name="connsiteY8" fmla="*/ 681879 h 2291474"/>
                <a:gd name="connsiteX9" fmla="*/ 1176719 w 1422362"/>
                <a:gd name="connsiteY9" fmla="*/ 650210 h 2291474"/>
                <a:gd name="connsiteX10" fmla="*/ 1168953 w 1422362"/>
                <a:gd name="connsiteY10" fmla="*/ 949189 h 2291474"/>
                <a:gd name="connsiteX11" fmla="*/ 1156855 w 1422362"/>
                <a:gd name="connsiteY11" fmla="*/ 638460 h 2291474"/>
                <a:gd name="connsiteX12" fmla="*/ 927050 w 1422362"/>
                <a:gd name="connsiteY12" fmla="*/ 596083 h 2291474"/>
                <a:gd name="connsiteX13" fmla="*/ 957315 w 1422362"/>
                <a:gd name="connsiteY13" fmla="*/ 925297 h 2291474"/>
                <a:gd name="connsiteX14" fmla="*/ 905990 w 1422362"/>
                <a:gd name="connsiteY14" fmla="*/ 595041 h 2291474"/>
                <a:gd name="connsiteX15" fmla="*/ 711016 w 1422362"/>
                <a:gd name="connsiteY15" fmla="*/ 550747 h 2291474"/>
                <a:gd name="connsiteX16" fmla="*/ 729319 w 1422362"/>
                <a:gd name="connsiteY16" fmla="*/ 938954 h 2291474"/>
                <a:gd name="connsiteX17" fmla="*/ 673525 w 1422362"/>
                <a:gd name="connsiteY17" fmla="*/ 130688 h 2291474"/>
                <a:gd name="connsiteX18" fmla="*/ 471802 w 1422362"/>
                <a:gd name="connsiteY18" fmla="*/ 127084 h 2291474"/>
                <a:gd name="connsiteX19" fmla="*/ 473286 w 1422362"/>
                <a:gd name="connsiteY19" fmla="*/ 1293254 h 2291474"/>
                <a:gd name="connsiteX20" fmla="*/ 338442 w 1422362"/>
                <a:gd name="connsiteY20" fmla="*/ 1239349 h 2291474"/>
                <a:gd name="connsiteX21" fmla="*/ 719 w 1422362"/>
                <a:gd name="connsiteY21" fmla="*/ 938672 h 2291474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14198 h 2267000"/>
                <a:gd name="connsiteX1" fmla="*/ 140932 w 1422362"/>
                <a:gd name="connsiteY1" fmla="*/ 1309972 h 2267000"/>
                <a:gd name="connsiteX2" fmla="*/ 309182 w 1422362"/>
                <a:gd name="connsiteY2" fmla="*/ 1668417 h 2267000"/>
                <a:gd name="connsiteX3" fmla="*/ 548773 w 1422362"/>
                <a:gd name="connsiteY3" fmla="*/ 1892991 h 2267000"/>
                <a:gd name="connsiteX4" fmla="*/ 582370 w 1422362"/>
                <a:gd name="connsiteY4" fmla="*/ 2253885 h 2267000"/>
                <a:gd name="connsiteX5" fmla="*/ 1253027 w 1422362"/>
                <a:gd name="connsiteY5" fmla="*/ 2267000 h 2267000"/>
                <a:gd name="connsiteX6" fmla="*/ 1262460 w 1422362"/>
                <a:gd name="connsiteY6" fmla="*/ 1943727 h 2267000"/>
                <a:gd name="connsiteX7" fmla="*/ 1421092 w 1422362"/>
                <a:gd name="connsiteY7" fmla="*/ 1083201 h 2267000"/>
                <a:gd name="connsiteX8" fmla="*/ 1369124 w 1422362"/>
                <a:gd name="connsiteY8" fmla="*/ 657405 h 2267000"/>
                <a:gd name="connsiteX9" fmla="*/ 1176719 w 1422362"/>
                <a:gd name="connsiteY9" fmla="*/ 625736 h 2267000"/>
                <a:gd name="connsiteX10" fmla="*/ 1168953 w 1422362"/>
                <a:gd name="connsiteY10" fmla="*/ 924715 h 2267000"/>
                <a:gd name="connsiteX11" fmla="*/ 1156855 w 1422362"/>
                <a:gd name="connsiteY11" fmla="*/ 613986 h 2267000"/>
                <a:gd name="connsiteX12" fmla="*/ 927050 w 1422362"/>
                <a:gd name="connsiteY12" fmla="*/ 571609 h 2267000"/>
                <a:gd name="connsiteX13" fmla="*/ 957315 w 1422362"/>
                <a:gd name="connsiteY13" fmla="*/ 900823 h 2267000"/>
                <a:gd name="connsiteX14" fmla="*/ 905990 w 1422362"/>
                <a:gd name="connsiteY14" fmla="*/ 570567 h 2267000"/>
                <a:gd name="connsiteX15" fmla="*/ 711016 w 1422362"/>
                <a:gd name="connsiteY15" fmla="*/ 526273 h 2267000"/>
                <a:gd name="connsiteX16" fmla="*/ 714846 w 1422362"/>
                <a:gd name="connsiteY16" fmla="*/ 914480 h 2267000"/>
                <a:gd name="connsiteX17" fmla="*/ 673525 w 1422362"/>
                <a:gd name="connsiteY17" fmla="*/ 106214 h 2267000"/>
                <a:gd name="connsiteX18" fmla="*/ 486275 w 1422362"/>
                <a:gd name="connsiteY18" fmla="*/ 174974 h 2267000"/>
                <a:gd name="connsiteX19" fmla="*/ 473286 w 1422362"/>
                <a:gd name="connsiteY19" fmla="*/ 1268780 h 2267000"/>
                <a:gd name="connsiteX20" fmla="*/ 338442 w 1422362"/>
                <a:gd name="connsiteY20" fmla="*/ 1214875 h 2267000"/>
                <a:gd name="connsiteX21" fmla="*/ 719 w 1422362"/>
                <a:gd name="connsiteY21" fmla="*/ 914198 h 2267000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904644 h 2257446"/>
                <a:gd name="connsiteX1" fmla="*/ 140932 w 1422362"/>
                <a:gd name="connsiteY1" fmla="*/ 1300418 h 2257446"/>
                <a:gd name="connsiteX2" fmla="*/ 309182 w 1422362"/>
                <a:gd name="connsiteY2" fmla="*/ 1658863 h 2257446"/>
                <a:gd name="connsiteX3" fmla="*/ 548773 w 1422362"/>
                <a:gd name="connsiteY3" fmla="*/ 1883437 h 2257446"/>
                <a:gd name="connsiteX4" fmla="*/ 582370 w 1422362"/>
                <a:gd name="connsiteY4" fmla="*/ 2244331 h 2257446"/>
                <a:gd name="connsiteX5" fmla="*/ 1253027 w 1422362"/>
                <a:gd name="connsiteY5" fmla="*/ 2257446 h 2257446"/>
                <a:gd name="connsiteX6" fmla="*/ 1262460 w 1422362"/>
                <a:gd name="connsiteY6" fmla="*/ 1934173 h 2257446"/>
                <a:gd name="connsiteX7" fmla="*/ 1421092 w 1422362"/>
                <a:gd name="connsiteY7" fmla="*/ 1073647 h 2257446"/>
                <a:gd name="connsiteX8" fmla="*/ 1369124 w 1422362"/>
                <a:gd name="connsiteY8" fmla="*/ 647851 h 2257446"/>
                <a:gd name="connsiteX9" fmla="*/ 1176719 w 1422362"/>
                <a:gd name="connsiteY9" fmla="*/ 616182 h 2257446"/>
                <a:gd name="connsiteX10" fmla="*/ 1168953 w 1422362"/>
                <a:gd name="connsiteY10" fmla="*/ 915161 h 2257446"/>
                <a:gd name="connsiteX11" fmla="*/ 1156855 w 1422362"/>
                <a:gd name="connsiteY11" fmla="*/ 604432 h 2257446"/>
                <a:gd name="connsiteX12" fmla="*/ 927050 w 1422362"/>
                <a:gd name="connsiteY12" fmla="*/ 562055 h 2257446"/>
                <a:gd name="connsiteX13" fmla="*/ 957315 w 1422362"/>
                <a:gd name="connsiteY13" fmla="*/ 891269 h 2257446"/>
                <a:gd name="connsiteX14" fmla="*/ 905990 w 1422362"/>
                <a:gd name="connsiteY14" fmla="*/ 561013 h 2257446"/>
                <a:gd name="connsiteX15" fmla="*/ 711016 w 1422362"/>
                <a:gd name="connsiteY15" fmla="*/ 516719 h 2257446"/>
                <a:gd name="connsiteX16" fmla="*/ 714846 w 1422362"/>
                <a:gd name="connsiteY16" fmla="*/ 904926 h 2257446"/>
                <a:gd name="connsiteX17" fmla="*/ 683174 w 1422362"/>
                <a:gd name="connsiteY17" fmla="*/ 125606 h 2257446"/>
                <a:gd name="connsiteX18" fmla="*/ 486275 w 1422362"/>
                <a:gd name="connsiteY18" fmla="*/ 165420 h 2257446"/>
                <a:gd name="connsiteX19" fmla="*/ 473286 w 1422362"/>
                <a:gd name="connsiteY19" fmla="*/ 1259226 h 2257446"/>
                <a:gd name="connsiteX20" fmla="*/ 338442 w 1422362"/>
                <a:gd name="connsiteY20" fmla="*/ 1205321 h 2257446"/>
                <a:gd name="connsiteX21" fmla="*/ 719 w 1422362"/>
                <a:gd name="connsiteY21" fmla="*/ 904644 h 2257446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73286 w 1422362"/>
                <a:gd name="connsiteY19" fmla="*/ 1255537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0 w 1494007"/>
                <a:gd name="connsiteY0" fmla="*/ 886482 h 2253757"/>
                <a:gd name="connsiteX1" fmla="*/ 212577 w 1494007"/>
                <a:gd name="connsiteY1" fmla="*/ 1296729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115210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147622"/>
                <a:gd name="connsiteX1" fmla="*/ 202929 w 1494007"/>
                <a:gd name="connsiteY1" fmla="*/ 1320850 h 2147622"/>
                <a:gd name="connsiteX2" fmla="*/ 438719 w 1494007"/>
                <a:gd name="connsiteY2" fmla="*/ 1655174 h 2147622"/>
                <a:gd name="connsiteX3" fmla="*/ 620418 w 1494007"/>
                <a:gd name="connsiteY3" fmla="*/ 1879748 h 2147622"/>
                <a:gd name="connsiteX4" fmla="*/ 654015 w 1494007"/>
                <a:gd name="connsiteY4" fmla="*/ 2115210 h 2147622"/>
                <a:gd name="connsiteX5" fmla="*/ 1339145 w 1494007"/>
                <a:gd name="connsiteY5" fmla="*/ 2147622 h 2147622"/>
                <a:gd name="connsiteX6" fmla="*/ 1334105 w 1494007"/>
                <a:gd name="connsiteY6" fmla="*/ 1930484 h 2147622"/>
                <a:gd name="connsiteX7" fmla="*/ 1492737 w 1494007"/>
                <a:gd name="connsiteY7" fmla="*/ 1069958 h 2147622"/>
                <a:gd name="connsiteX8" fmla="*/ 1440769 w 1494007"/>
                <a:gd name="connsiteY8" fmla="*/ 644162 h 2147622"/>
                <a:gd name="connsiteX9" fmla="*/ 1248364 w 1494007"/>
                <a:gd name="connsiteY9" fmla="*/ 612493 h 2147622"/>
                <a:gd name="connsiteX10" fmla="*/ 1240598 w 1494007"/>
                <a:gd name="connsiteY10" fmla="*/ 911472 h 2147622"/>
                <a:gd name="connsiteX11" fmla="*/ 1228500 w 1494007"/>
                <a:gd name="connsiteY11" fmla="*/ 600743 h 2147622"/>
                <a:gd name="connsiteX12" fmla="*/ 998695 w 1494007"/>
                <a:gd name="connsiteY12" fmla="*/ 558366 h 2147622"/>
                <a:gd name="connsiteX13" fmla="*/ 1028960 w 1494007"/>
                <a:gd name="connsiteY13" fmla="*/ 887580 h 2147622"/>
                <a:gd name="connsiteX14" fmla="*/ 977635 w 1494007"/>
                <a:gd name="connsiteY14" fmla="*/ 557324 h 2147622"/>
                <a:gd name="connsiteX15" fmla="*/ 782661 w 1494007"/>
                <a:gd name="connsiteY15" fmla="*/ 513030 h 2147622"/>
                <a:gd name="connsiteX16" fmla="*/ 786491 w 1494007"/>
                <a:gd name="connsiteY16" fmla="*/ 901237 h 2147622"/>
                <a:gd name="connsiteX17" fmla="*/ 754819 w 1494007"/>
                <a:gd name="connsiteY17" fmla="*/ 121917 h 2147622"/>
                <a:gd name="connsiteX18" fmla="*/ 557920 w 1494007"/>
                <a:gd name="connsiteY18" fmla="*/ 161731 h 2147622"/>
                <a:gd name="connsiteX19" fmla="*/ 535282 w 1494007"/>
                <a:gd name="connsiteY19" fmla="*/ 1183173 h 2147622"/>
                <a:gd name="connsiteX20" fmla="*/ 376317 w 1494007"/>
                <a:gd name="connsiteY20" fmla="*/ 1148565 h 2147622"/>
                <a:gd name="connsiteX21" fmla="*/ 0 w 1494007"/>
                <a:gd name="connsiteY21" fmla="*/ 886482 h 2147622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33149"/>
                <a:gd name="connsiteX1" fmla="*/ 227051 w 1518129"/>
                <a:gd name="connsiteY1" fmla="*/ 1320850 h 2133149"/>
                <a:gd name="connsiteX2" fmla="*/ 462841 w 1518129"/>
                <a:gd name="connsiteY2" fmla="*/ 1655174 h 2133149"/>
                <a:gd name="connsiteX3" fmla="*/ 644540 w 1518129"/>
                <a:gd name="connsiteY3" fmla="*/ 1879748 h 2133149"/>
                <a:gd name="connsiteX4" fmla="*/ 678137 w 1518129"/>
                <a:gd name="connsiteY4" fmla="*/ 2115210 h 2133149"/>
                <a:gd name="connsiteX5" fmla="*/ 1348794 w 1518129"/>
                <a:gd name="connsiteY5" fmla="*/ 2133149 h 2133149"/>
                <a:gd name="connsiteX6" fmla="*/ 1358227 w 1518129"/>
                <a:gd name="connsiteY6" fmla="*/ 1930484 h 2133149"/>
                <a:gd name="connsiteX7" fmla="*/ 1516859 w 1518129"/>
                <a:gd name="connsiteY7" fmla="*/ 1069958 h 2133149"/>
                <a:gd name="connsiteX8" fmla="*/ 1464891 w 1518129"/>
                <a:gd name="connsiteY8" fmla="*/ 644162 h 2133149"/>
                <a:gd name="connsiteX9" fmla="*/ 1272486 w 1518129"/>
                <a:gd name="connsiteY9" fmla="*/ 612493 h 2133149"/>
                <a:gd name="connsiteX10" fmla="*/ 1264720 w 1518129"/>
                <a:gd name="connsiteY10" fmla="*/ 911472 h 2133149"/>
                <a:gd name="connsiteX11" fmla="*/ 1252622 w 1518129"/>
                <a:gd name="connsiteY11" fmla="*/ 600743 h 2133149"/>
                <a:gd name="connsiteX12" fmla="*/ 1022817 w 1518129"/>
                <a:gd name="connsiteY12" fmla="*/ 558366 h 2133149"/>
                <a:gd name="connsiteX13" fmla="*/ 1053082 w 1518129"/>
                <a:gd name="connsiteY13" fmla="*/ 887580 h 2133149"/>
                <a:gd name="connsiteX14" fmla="*/ 1001757 w 1518129"/>
                <a:gd name="connsiteY14" fmla="*/ 557324 h 2133149"/>
                <a:gd name="connsiteX15" fmla="*/ 806783 w 1518129"/>
                <a:gd name="connsiteY15" fmla="*/ 513030 h 2133149"/>
                <a:gd name="connsiteX16" fmla="*/ 810613 w 1518129"/>
                <a:gd name="connsiteY16" fmla="*/ 901237 h 2133149"/>
                <a:gd name="connsiteX17" fmla="*/ 778941 w 1518129"/>
                <a:gd name="connsiteY17" fmla="*/ 121917 h 2133149"/>
                <a:gd name="connsiteX18" fmla="*/ 582042 w 1518129"/>
                <a:gd name="connsiteY18" fmla="*/ 161731 h 2133149"/>
                <a:gd name="connsiteX19" fmla="*/ 554580 w 1518129"/>
                <a:gd name="connsiteY19" fmla="*/ 1197645 h 2133149"/>
                <a:gd name="connsiteX20" fmla="*/ 419736 w 1518129"/>
                <a:gd name="connsiteY20" fmla="*/ 1153389 h 2133149"/>
                <a:gd name="connsiteX21" fmla="*/ 0 w 1518129"/>
                <a:gd name="connsiteY21" fmla="*/ 891306 h 2133149"/>
                <a:gd name="connsiteX0" fmla="*/ 0 w 1518129"/>
                <a:gd name="connsiteY0" fmla="*/ 891306 h 2115210"/>
                <a:gd name="connsiteX1" fmla="*/ 227051 w 1518129"/>
                <a:gd name="connsiteY1" fmla="*/ 1320850 h 2115210"/>
                <a:gd name="connsiteX2" fmla="*/ 462841 w 1518129"/>
                <a:gd name="connsiteY2" fmla="*/ 1655174 h 2115210"/>
                <a:gd name="connsiteX3" fmla="*/ 644540 w 1518129"/>
                <a:gd name="connsiteY3" fmla="*/ 1879748 h 2115210"/>
                <a:gd name="connsiteX4" fmla="*/ 678137 w 1518129"/>
                <a:gd name="connsiteY4" fmla="*/ 2115210 h 2115210"/>
                <a:gd name="connsiteX5" fmla="*/ 1339145 w 1518129"/>
                <a:gd name="connsiteY5" fmla="*/ 2113852 h 2115210"/>
                <a:gd name="connsiteX6" fmla="*/ 1358227 w 1518129"/>
                <a:gd name="connsiteY6" fmla="*/ 1930484 h 2115210"/>
                <a:gd name="connsiteX7" fmla="*/ 1516859 w 1518129"/>
                <a:gd name="connsiteY7" fmla="*/ 1069958 h 2115210"/>
                <a:gd name="connsiteX8" fmla="*/ 1464891 w 1518129"/>
                <a:gd name="connsiteY8" fmla="*/ 644162 h 2115210"/>
                <a:gd name="connsiteX9" fmla="*/ 1272486 w 1518129"/>
                <a:gd name="connsiteY9" fmla="*/ 612493 h 2115210"/>
                <a:gd name="connsiteX10" fmla="*/ 1264720 w 1518129"/>
                <a:gd name="connsiteY10" fmla="*/ 911472 h 2115210"/>
                <a:gd name="connsiteX11" fmla="*/ 1252622 w 1518129"/>
                <a:gd name="connsiteY11" fmla="*/ 600743 h 2115210"/>
                <a:gd name="connsiteX12" fmla="*/ 1022817 w 1518129"/>
                <a:gd name="connsiteY12" fmla="*/ 558366 h 2115210"/>
                <a:gd name="connsiteX13" fmla="*/ 1053082 w 1518129"/>
                <a:gd name="connsiteY13" fmla="*/ 887580 h 2115210"/>
                <a:gd name="connsiteX14" fmla="*/ 1001757 w 1518129"/>
                <a:gd name="connsiteY14" fmla="*/ 557324 h 2115210"/>
                <a:gd name="connsiteX15" fmla="*/ 806783 w 1518129"/>
                <a:gd name="connsiteY15" fmla="*/ 513030 h 2115210"/>
                <a:gd name="connsiteX16" fmla="*/ 810613 w 1518129"/>
                <a:gd name="connsiteY16" fmla="*/ 901237 h 2115210"/>
                <a:gd name="connsiteX17" fmla="*/ 778941 w 1518129"/>
                <a:gd name="connsiteY17" fmla="*/ 121917 h 2115210"/>
                <a:gd name="connsiteX18" fmla="*/ 582042 w 1518129"/>
                <a:gd name="connsiteY18" fmla="*/ 161731 h 2115210"/>
                <a:gd name="connsiteX19" fmla="*/ 554580 w 1518129"/>
                <a:gd name="connsiteY19" fmla="*/ 1197645 h 2115210"/>
                <a:gd name="connsiteX20" fmla="*/ 419736 w 1518129"/>
                <a:gd name="connsiteY20" fmla="*/ 1153389 h 2115210"/>
                <a:gd name="connsiteX21" fmla="*/ 0 w 1518129"/>
                <a:gd name="connsiteY21" fmla="*/ 891306 h 2115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18129" h="2115210">
                  <a:moveTo>
                    <a:pt x="0" y="891306"/>
                  </a:moveTo>
                  <a:cubicBezTo>
                    <a:pt x="124742" y="1042097"/>
                    <a:pt x="180313" y="1188925"/>
                    <a:pt x="227051" y="1320850"/>
                  </a:cubicBezTo>
                  <a:cubicBezTo>
                    <a:pt x="283134" y="1440332"/>
                    <a:pt x="360533" y="1506746"/>
                    <a:pt x="462841" y="1655174"/>
                  </a:cubicBezTo>
                  <a:cubicBezTo>
                    <a:pt x="565096" y="1757587"/>
                    <a:pt x="604529" y="1837560"/>
                    <a:pt x="644540" y="1879748"/>
                  </a:cubicBezTo>
                  <a:cubicBezTo>
                    <a:pt x="721823" y="1966655"/>
                    <a:pt x="679875" y="2008729"/>
                    <a:pt x="678137" y="2115210"/>
                  </a:cubicBezTo>
                  <a:lnTo>
                    <a:pt x="1339145" y="2113852"/>
                  </a:lnTo>
                  <a:cubicBezTo>
                    <a:pt x="1324322" y="2047548"/>
                    <a:pt x="1303318" y="2034201"/>
                    <a:pt x="1358227" y="1930484"/>
                  </a:cubicBezTo>
                  <a:cubicBezTo>
                    <a:pt x="1521981" y="1634855"/>
                    <a:pt x="1516858" y="1179685"/>
                    <a:pt x="1516859" y="1069958"/>
                  </a:cubicBezTo>
                  <a:cubicBezTo>
                    <a:pt x="1522576" y="857179"/>
                    <a:pt x="1509640" y="720406"/>
                    <a:pt x="1464891" y="644162"/>
                  </a:cubicBezTo>
                  <a:cubicBezTo>
                    <a:pt x="1396021" y="572742"/>
                    <a:pt x="1370976" y="579197"/>
                    <a:pt x="1272486" y="612493"/>
                  </a:cubicBezTo>
                  <a:cubicBezTo>
                    <a:pt x="1306205" y="707004"/>
                    <a:pt x="1275123" y="829781"/>
                    <a:pt x="1264720" y="911472"/>
                  </a:cubicBezTo>
                  <a:cubicBezTo>
                    <a:pt x="1250153" y="907906"/>
                    <a:pt x="1292939" y="659594"/>
                    <a:pt x="1252622" y="600743"/>
                  </a:cubicBezTo>
                  <a:cubicBezTo>
                    <a:pt x="1202656" y="541892"/>
                    <a:pt x="1107533" y="508148"/>
                    <a:pt x="1022817" y="558366"/>
                  </a:cubicBezTo>
                  <a:cubicBezTo>
                    <a:pt x="1086811" y="668103"/>
                    <a:pt x="1058849" y="793697"/>
                    <a:pt x="1053082" y="887580"/>
                  </a:cubicBezTo>
                  <a:cubicBezTo>
                    <a:pt x="1041532" y="883386"/>
                    <a:pt x="1071753" y="653519"/>
                    <a:pt x="1001757" y="557324"/>
                  </a:cubicBezTo>
                  <a:cubicBezTo>
                    <a:pt x="946234" y="504548"/>
                    <a:pt x="915026" y="504758"/>
                    <a:pt x="806783" y="513030"/>
                  </a:cubicBezTo>
                  <a:cubicBezTo>
                    <a:pt x="816055" y="653003"/>
                    <a:pt x="822837" y="732256"/>
                    <a:pt x="810613" y="901237"/>
                  </a:cubicBezTo>
                  <a:cubicBezTo>
                    <a:pt x="782414" y="451352"/>
                    <a:pt x="784675" y="276900"/>
                    <a:pt x="778941" y="121917"/>
                  </a:cubicBezTo>
                  <a:cubicBezTo>
                    <a:pt x="774616" y="-32693"/>
                    <a:pt x="569584" y="-61779"/>
                    <a:pt x="582042" y="161731"/>
                  </a:cubicBezTo>
                  <a:cubicBezTo>
                    <a:pt x="570378" y="380417"/>
                    <a:pt x="623442" y="1132875"/>
                    <a:pt x="554580" y="1197645"/>
                  </a:cubicBezTo>
                  <a:cubicBezTo>
                    <a:pt x="495024" y="1230412"/>
                    <a:pt x="496393" y="1222363"/>
                    <a:pt x="419736" y="1153389"/>
                  </a:cubicBezTo>
                  <a:cubicBezTo>
                    <a:pt x="331744" y="1046414"/>
                    <a:pt x="197603" y="767201"/>
                    <a:pt x="0" y="89130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86237614-27E4-4E44-AB53-441F724A66AE}"/>
                </a:ext>
              </a:extLst>
            </p:cNvPr>
            <p:cNvGrpSpPr/>
            <p:nvPr/>
          </p:nvGrpSpPr>
          <p:grpSpPr>
            <a:xfrm rot="5400000">
              <a:off x="-91119" y="4126341"/>
              <a:ext cx="1048447" cy="872955"/>
              <a:chOff x="967066" y="4263648"/>
              <a:chExt cx="670418" cy="1251022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8683E0C-15A4-46D0-831E-ED181CF631FA}"/>
                  </a:ext>
                </a:extLst>
              </p:cNvPr>
              <p:cNvSpPr/>
              <p:nvPr/>
            </p:nvSpPr>
            <p:spPr>
              <a:xfrm rot="16200000">
                <a:off x="1080146" y="4196080"/>
                <a:ext cx="457516" cy="59265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E9E7157D-D83F-4008-BAFC-FA76DE72D77D}"/>
                  </a:ext>
                </a:extLst>
              </p:cNvPr>
              <p:cNvSpPr/>
              <p:nvPr/>
            </p:nvSpPr>
            <p:spPr>
              <a:xfrm rot="16200000">
                <a:off x="858794" y="4735980"/>
                <a:ext cx="886962" cy="670418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17982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837127" y="339510"/>
            <a:ext cx="11204619" cy="4335522"/>
          </a:xfrm>
        </p:spPr>
        <p:txBody>
          <a:bodyPr/>
          <a:lstStyle/>
          <a:p>
            <a:pPr algn="l"/>
            <a:r>
              <a:rPr lang="en-IN" sz="3200" dirty="0"/>
              <a:t>To create a line plot, pass an array or list of numbers as an argument to Matplotlib's </a:t>
            </a:r>
            <a:r>
              <a:rPr lang="en-IN" sz="3200" dirty="0" err="1"/>
              <a:t>plt.plot</a:t>
            </a:r>
            <a:r>
              <a:rPr lang="en-IN" sz="3200" dirty="0"/>
              <a:t>() function. The command </a:t>
            </a:r>
            <a:r>
              <a:rPr lang="en-IN" sz="3200" dirty="0" err="1"/>
              <a:t>plt.show</a:t>
            </a:r>
            <a:r>
              <a:rPr lang="en-IN" sz="3200" dirty="0"/>
              <a:t>() is needed at the end to show the plot. </a:t>
            </a:r>
            <a:endParaRPr lang="en-IN" sz="3200" dirty="0" smtClean="0"/>
          </a:p>
          <a:p>
            <a:pPr algn="l"/>
            <a:endParaRPr lang="en-IN" sz="3200" dirty="0"/>
          </a:p>
          <a:p>
            <a:pPr algn="l"/>
            <a:r>
              <a:rPr lang="en-IN" sz="3200" dirty="0" err="1"/>
              <a:t>plt.plot</a:t>
            </a:r>
            <a:r>
              <a:rPr lang="en-IN" sz="3200" dirty="0"/>
              <a:t>(x, y)</a:t>
            </a:r>
          </a:p>
          <a:p>
            <a:pPr algn="l"/>
            <a:r>
              <a:rPr lang="en-IN" sz="3200" dirty="0" err="1"/>
              <a:t>plt.show</a:t>
            </a:r>
            <a:r>
              <a:rPr lang="en-IN" sz="3200" dirty="0"/>
              <a:t>()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9A2186A-C326-48DC-8E09-0BB48FF9D3DE}"/>
              </a:ext>
            </a:extLst>
          </p:cNvPr>
          <p:cNvGrpSpPr/>
          <p:nvPr/>
        </p:nvGrpSpPr>
        <p:grpSpPr>
          <a:xfrm>
            <a:off x="98906" y="313751"/>
            <a:ext cx="648068" cy="476518"/>
            <a:chOff x="-3373" y="3444677"/>
            <a:chExt cx="3155739" cy="1643520"/>
          </a:xfrm>
        </p:grpSpPr>
        <p:sp>
          <p:nvSpPr>
            <p:cNvPr id="4" name="Freeform 61">
              <a:extLst>
                <a:ext uri="{FF2B5EF4-FFF2-40B4-BE49-F238E27FC236}">
                  <a16:creationId xmlns:a16="http://schemas.microsoft.com/office/drawing/2014/main" id="{B69C1344-DA27-4625-A365-74DC77A0B525}"/>
                </a:ext>
              </a:extLst>
            </p:cNvPr>
            <p:cNvSpPr/>
            <p:nvPr/>
          </p:nvSpPr>
          <p:spPr>
            <a:xfrm rot="5400000">
              <a:off x="1185646" y="3121477"/>
              <a:ext cx="1643520" cy="2289920"/>
            </a:xfrm>
            <a:custGeom>
              <a:avLst/>
              <a:gdLst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31366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90042 w 1404608"/>
                <a:gd name="connsiteY10" fmla="*/ 599846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702259 w 1404608"/>
                <a:gd name="connsiteY12" fmla="*/ 629107 h 2070201"/>
                <a:gd name="connsiteX13" fmla="*/ 526694 w 1404608"/>
                <a:gd name="connsiteY13" fmla="*/ 0 h 2070201"/>
                <a:gd name="connsiteX14" fmla="*/ 468172 w 1404608"/>
                <a:gd name="connsiteY14" fmla="*/ 1338681 h 2070201"/>
                <a:gd name="connsiteX15" fmla="*/ 321868 w 1404608"/>
                <a:gd name="connsiteY15" fmla="*/ 1287475 h 2070201"/>
                <a:gd name="connsiteX16" fmla="*/ 0 w 1404608"/>
                <a:gd name="connsiteY16" fmla="*/ 1053388 h 2070201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8942 h 2075755"/>
                <a:gd name="connsiteX1" fmla="*/ 124358 w 1404608"/>
                <a:gd name="connsiteY1" fmla="*/ 1388126 h 2075755"/>
                <a:gd name="connsiteX2" fmla="*/ 292608 w 1404608"/>
                <a:gd name="connsiteY2" fmla="*/ 1746571 h 2075755"/>
                <a:gd name="connsiteX3" fmla="*/ 687628 w 1404608"/>
                <a:gd name="connsiteY3" fmla="*/ 2075755 h 2075755"/>
                <a:gd name="connsiteX4" fmla="*/ 1294790 w 1404608"/>
                <a:gd name="connsiteY4" fmla="*/ 2061125 h 2075755"/>
                <a:gd name="connsiteX5" fmla="*/ 1404518 w 1404608"/>
                <a:gd name="connsiteY5" fmla="*/ 1161355 h 2075755"/>
                <a:gd name="connsiteX6" fmla="*/ 1221638 w 1404608"/>
                <a:gd name="connsiteY6" fmla="*/ 773650 h 2075755"/>
                <a:gd name="connsiteX7" fmla="*/ 1177747 w 1404608"/>
                <a:gd name="connsiteY7" fmla="*/ 971160 h 2075755"/>
                <a:gd name="connsiteX8" fmla="*/ 980236 w 1404608"/>
                <a:gd name="connsiteY8" fmla="*/ 700498 h 2075755"/>
                <a:gd name="connsiteX9" fmla="*/ 921715 w 1404608"/>
                <a:gd name="connsiteY9" fmla="*/ 934584 h 2075755"/>
                <a:gd name="connsiteX10" fmla="*/ 738836 w 1404608"/>
                <a:gd name="connsiteY10" fmla="*/ 598085 h 2075755"/>
                <a:gd name="connsiteX11" fmla="*/ 709574 w 1404608"/>
                <a:gd name="connsiteY11" fmla="*/ 941899 h 2075755"/>
                <a:gd name="connsiteX12" fmla="*/ 526694 w 1404608"/>
                <a:gd name="connsiteY12" fmla="*/ 5554 h 2075755"/>
                <a:gd name="connsiteX13" fmla="*/ 468172 w 1404608"/>
                <a:gd name="connsiteY13" fmla="*/ 1344235 h 2075755"/>
                <a:gd name="connsiteX14" fmla="*/ 321868 w 1404608"/>
                <a:gd name="connsiteY14" fmla="*/ 1293029 h 2075755"/>
                <a:gd name="connsiteX15" fmla="*/ 0 w 1404608"/>
                <a:gd name="connsiteY15" fmla="*/ 1058942 h 2075755"/>
                <a:gd name="connsiteX0" fmla="*/ 0 w 1404608"/>
                <a:gd name="connsiteY0" fmla="*/ 1029958 h 2046771"/>
                <a:gd name="connsiteX1" fmla="*/ 124358 w 1404608"/>
                <a:gd name="connsiteY1" fmla="*/ 1359142 h 2046771"/>
                <a:gd name="connsiteX2" fmla="*/ 292608 w 1404608"/>
                <a:gd name="connsiteY2" fmla="*/ 1717587 h 2046771"/>
                <a:gd name="connsiteX3" fmla="*/ 687628 w 1404608"/>
                <a:gd name="connsiteY3" fmla="*/ 2046771 h 2046771"/>
                <a:gd name="connsiteX4" fmla="*/ 1294790 w 1404608"/>
                <a:gd name="connsiteY4" fmla="*/ 2032141 h 2046771"/>
                <a:gd name="connsiteX5" fmla="*/ 1404518 w 1404608"/>
                <a:gd name="connsiteY5" fmla="*/ 1132371 h 2046771"/>
                <a:gd name="connsiteX6" fmla="*/ 1221638 w 1404608"/>
                <a:gd name="connsiteY6" fmla="*/ 744666 h 2046771"/>
                <a:gd name="connsiteX7" fmla="*/ 1177747 w 1404608"/>
                <a:gd name="connsiteY7" fmla="*/ 942176 h 2046771"/>
                <a:gd name="connsiteX8" fmla="*/ 980236 w 1404608"/>
                <a:gd name="connsiteY8" fmla="*/ 671514 h 2046771"/>
                <a:gd name="connsiteX9" fmla="*/ 921715 w 1404608"/>
                <a:gd name="connsiteY9" fmla="*/ 905600 h 2046771"/>
                <a:gd name="connsiteX10" fmla="*/ 738836 w 1404608"/>
                <a:gd name="connsiteY10" fmla="*/ 569101 h 2046771"/>
                <a:gd name="connsiteX11" fmla="*/ 709574 w 1404608"/>
                <a:gd name="connsiteY11" fmla="*/ 912915 h 2046771"/>
                <a:gd name="connsiteX12" fmla="*/ 526694 w 1404608"/>
                <a:gd name="connsiteY12" fmla="*/ 5831 h 2046771"/>
                <a:gd name="connsiteX13" fmla="*/ 468172 w 1404608"/>
                <a:gd name="connsiteY13" fmla="*/ 1315251 h 2046771"/>
                <a:gd name="connsiteX14" fmla="*/ 321868 w 1404608"/>
                <a:gd name="connsiteY14" fmla="*/ 1264045 h 2046771"/>
                <a:gd name="connsiteX15" fmla="*/ 0 w 1404608"/>
                <a:gd name="connsiteY15" fmla="*/ 1029958 h 2046771"/>
                <a:gd name="connsiteX0" fmla="*/ 0 w 1404608"/>
                <a:gd name="connsiteY0" fmla="*/ 1024127 h 2040940"/>
                <a:gd name="connsiteX1" fmla="*/ 124358 w 1404608"/>
                <a:gd name="connsiteY1" fmla="*/ 1353311 h 2040940"/>
                <a:gd name="connsiteX2" fmla="*/ 292608 w 1404608"/>
                <a:gd name="connsiteY2" fmla="*/ 1711756 h 2040940"/>
                <a:gd name="connsiteX3" fmla="*/ 687628 w 1404608"/>
                <a:gd name="connsiteY3" fmla="*/ 2040940 h 2040940"/>
                <a:gd name="connsiteX4" fmla="*/ 1294790 w 1404608"/>
                <a:gd name="connsiteY4" fmla="*/ 2026310 h 2040940"/>
                <a:gd name="connsiteX5" fmla="*/ 1404518 w 1404608"/>
                <a:gd name="connsiteY5" fmla="*/ 1126540 h 2040940"/>
                <a:gd name="connsiteX6" fmla="*/ 1221638 w 1404608"/>
                <a:gd name="connsiteY6" fmla="*/ 738835 h 2040940"/>
                <a:gd name="connsiteX7" fmla="*/ 1177747 w 1404608"/>
                <a:gd name="connsiteY7" fmla="*/ 936345 h 2040940"/>
                <a:gd name="connsiteX8" fmla="*/ 980236 w 1404608"/>
                <a:gd name="connsiteY8" fmla="*/ 665683 h 2040940"/>
                <a:gd name="connsiteX9" fmla="*/ 921715 w 1404608"/>
                <a:gd name="connsiteY9" fmla="*/ 899769 h 2040940"/>
                <a:gd name="connsiteX10" fmla="*/ 738836 w 1404608"/>
                <a:gd name="connsiteY10" fmla="*/ 563270 h 2040940"/>
                <a:gd name="connsiteX11" fmla="*/ 709574 w 1404608"/>
                <a:gd name="connsiteY11" fmla="*/ 907084 h 2040940"/>
                <a:gd name="connsiteX12" fmla="*/ 526694 w 1404608"/>
                <a:gd name="connsiteY12" fmla="*/ 0 h 2040940"/>
                <a:gd name="connsiteX13" fmla="*/ 468172 w 1404608"/>
                <a:gd name="connsiteY13" fmla="*/ 1309420 h 2040940"/>
                <a:gd name="connsiteX14" fmla="*/ 321868 w 1404608"/>
                <a:gd name="connsiteY14" fmla="*/ 1258214 h 2040940"/>
                <a:gd name="connsiteX15" fmla="*/ 0 w 1404608"/>
                <a:gd name="connsiteY15" fmla="*/ 1024127 h 2040940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370 h 2041183"/>
                <a:gd name="connsiteX1" fmla="*/ 124358 w 1404608"/>
                <a:gd name="connsiteY1" fmla="*/ 1353554 h 2041183"/>
                <a:gd name="connsiteX2" fmla="*/ 292608 w 1404608"/>
                <a:gd name="connsiteY2" fmla="*/ 1711999 h 2041183"/>
                <a:gd name="connsiteX3" fmla="*/ 687628 w 1404608"/>
                <a:gd name="connsiteY3" fmla="*/ 2041183 h 2041183"/>
                <a:gd name="connsiteX4" fmla="*/ 1294790 w 1404608"/>
                <a:gd name="connsiteY4" fmla="*/ 2026553 h 2041183"/>
                <a:gd name="connsiteX5" fmla="*/ 1404518 w 1404608"/>
                <a:gd name="connsiteY5" fmla="*/ 1126783 h 2041183"/>
                <a:gd name="connsiteX6" fmla="*/ 1221638 w 1404608"/>
                <a:gd name="connsiteY6" fmla="*/ 739078 h 2041183"/>
                <a:gd name="connsiteX7" fmla="*/ 1177747 w 1404608"/>
                <a:gd name="connsiteY7" fmla="*/ 936588 h 2041183"/>
                <a:gd name="connsiteX8" fmla="*/ 980236 w 1404608"/>
                <a:gd name="connsiteY8" fmla="*/ 665926 h 2041183"/>
                <a:gd name="connsiteX9" fmla="*/ 921715 w 1404608"/>
                <a:gd name="connsiteY9" fmla="*/ 900012 h 2041183"/>
                <a:gd name="connsiteX10" fmla="*/ 738836 w 1404608"/>
                <a:gd name="connsiteY10" fmla="*/ 563513 h 2041183"/>
                <a:gd name="connsiteX11" fmla="*/ 709574 w 1404608"/>
                <a:gd name="connsiteY11" fmla="*/ 907327 h 2041183"/>
                <a:gd name="connsiteX12" fmla="*/ 526694 w 1404608"/>
                <a:gd name="connsiteY12" fmla="*/ 243 h 2041183"/>
                <a:gd name="connsiteX13" fmla="*/ 468172 w 1404608"/>
                <a:gd name="connsiteY13" fmla="*/ 1309663 h 2041183"/>
                <a:gd name="connsiteX14" fmla="*/ 321868 w 1404608"/>
                <a:gd name="connsiteY14" fmla="*/ 1258457 h 2041183"/>
                <a:gd name="connsiteX15" fmla="*/ 0 w 1404608"/>
                <a:gd name="connsiteY15" fmla="*/ 1024370 h 2041183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55410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36384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52597 w 1421182"/>
                <a:gd name="connsiteY6" fmla="*/ 669316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537 h 2040940"/>
                <a:gd name="connsiteX1" fmla="*/ 140932 w 1421182"/>
                <a:gd name="connsiteY1" fmla="*/ 1353311 h 2040940"/>
                <a:gd name="connsiteX2" fmla="*/ 309182 w 1421182"/>
                <a:gd name="connsiteY2" fmla="*/ 1711756 h 2040940"/>
                <a:gd name="connsiteX3" fmla="*/ 704202 w 1421182"/>
                <a:gd name="connsiteY3" fmla="*/ 2040940 h 2040940"/>
                <a:gd name="connsiteX4" fmla="*/ 1311364 w 1421182"/>
                <a:gd name="connsiteY4" fmla="*/ 2026310 h 2040940"/>
                <a:gd name="connsiteX5" fmla="*/ 1421092 w 1421182"/>
                <a:gd name="connsiteY5" fmla="*/ 1126540 h 2040940"/>
                <a:gd name="connsiteX6" fmla="*/ 1152597 w 1421182"/>
                <a:gd name="connsiteY6" fmla="*/ 669074 h 2040940"/>
                <a:gd name="connsiteX7" fmla="*/ 1168953 w 1421182"/>
                <a:gd name="connsiteY7" fmla="*/ 968054 h 2040940"/>
                <a:gd name="connsiteX8" fmla="*/ 927050 w 1421182"/>
                <a:gd name="connsiteY8" fmla="*/ 614948 h 2040940"/>
                <a:gd name="connsiteX9" fmla="*/ 957315 w 1421182"/>
                <a:gd name="connsiteY9" fmla="*/ 944162 h 2040940"/>
                <a:gd name="connsiteX10" fmla="*/ 711016 w 1421182"/>
                <a:gd name="connsiteY10" fmla="*/ 569612 h 2040940"/>
                <a:gd name="connsiteX11" fmla="*/ 729319 w 1421182"/>
                <a:gd name="connsiteY11" fmla="*/ 957819 h 2040940"/>
                <a:gd name="connsiteX12" fmla="*/ 543268 w 1421182"/>
                <a:gd name="connsiteY12" fmla="*/ 0 h 2040940"/>
                <a:gd name="connsiteX13" fmla="*/ 473286 w 1421182"/>
                <a:gd name="connsiteY13" fmla="*/ 1312119 h 2040940"/>
                <a:gd name="connsiteX14" fmla="*/ 338442 w 1421182"/>
                <a:gd name="connsiteY14" fmla="*/ 1258214 h 2040940"/>
                <a:gd name="connsiteX15" fmla="*/ 719 w 1421182"/>
                <a:gd name="connsiteY15" fmla="*/ 957537 h 2040940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26318"/>
                <a:gd name="connsiteX1" fmla="*/ 140932 w 1421182"/>
                <a:gd name="connsiteY1" fmla="*/ 1353319 h 2026318"/>
                <a:gd name="connsiteX2" fmla="*/ 309182 w 1421182"/>
                <a:gd name="connsiteY2" fmla="*/ 1711764 h 2026318"/>
                <a:gd name="connsiteX3" fmla="*/ 693290 w 1421182"/>
                <a:gd name="connsiteY3" fmla="*/ 2019121 h 2026318"/>
                <a:gd name="connsiteX4" fmla="*/ 1311364 w 1421182"/>
                <a:gd name="connsiteY4" fmla="*/ 2026318 h 2026318"/>
                <a:gd name="connsiteX5" fmla="*/ 1421092 w 1421182"/>
                <a:gd name="connsiteY5" fmla="*/ 1126548 h 2026318"/>
                <a:gd name="connsiteX6" fmla="*/ 1152597 w 1421182"/>
                <a:gd name="connsiteY6" fmla="*/ 669082 h 2026318"/>
                <a:gd name="connsiteX7" fmla="*/ 1168953 w 1421182"/>
                <a:gd name="connsiteY7" fmla="*/ 968062 h 2026318"/>
                <a:gd name="connsiteX8" fmla="*/ 927050 w 1421182"/>
                <a:gd name="connsiteY8" fmla="*/ 614956 h 2026318"/>
                <a:gd name="connsiteX9" fmla="*/ 957315 w 1421182"/>
                <a:gd name="connsiteY9" fmla="*/ 944170 h 2026318"/>
                <a:gd name="connsiteX10" fmla="*/ 711016 w 1421182"/>
                <a:gd name="connsiteY10" fmla="*/ 569620 h 2026318"/>
                <a:gd name="connsiteX11" fmla="*/ 729319 w 1421182"/>
                <a:gd name="connsiteY11" fmla="*/ 957827 h 2026318"/>
                <a:gd name="connsiteX12" fmla="*/ 543268 w 1421182"/>
                <a:gd name="connsiteY12" fmla="*/ 8 h 2026318"/>
                <a:gd name="connsiteX13" fmla="*/ 473286 w 1421182"/>
                <a:gd name="connsiteY13" fmla="*/ 1312127 h 2026318"/>
                <a:gd name="connsiteX14" fmla="*/ 338442 w 1421182"/>
                <a:gd name="connsiteY14" fmla="*/ 1258222 h 2026318"/>
                <a:gd name="connsiteX15" fmla="*/ 719 w 1421182"/>
                <a:gd name="connsiteY15" fmla="*/ 957545 h 2026318"/>
                <a:gd name="connsiteX0" fmla="*/ 719 w 1421182"/>
                <a:gd name="connsiteY0" fmla="*/ 957545 h 2295953"/>
                <a:gd name="connsiteX1" fmla="*/ 140932 w 1421182"/>
                <a:gd name="connsiteY1" fmla="*/ 1353319 h 2295953"/>
                <a:gd name="connsiteX2" fmla="*/ 309182 w 1421182"/>
                <a:gd name="connsiteY2" fmla="*/ 1711764 h 2295953"/>
                <a:gd name="connsiteX3" fmla="*/ 693290 w 1421182"/>
                <a:gd name="connsiteY3" fmla="*/ 2019121 h 2295953"/>
                <a:gd name="connsiteX4" fmla="*/ 722524 w 1421182"/>
                <a:gd name="connsiteY4" fmla="*/ 2295953 h 2295953"/>
                <a:gd name="connsiteX5" fmla="*/ 1311364 w 1421182"/>
                <a:gd name="connsiteY5" fmla="*/ 2026318 h 2295953"/>
                <a:gd name="connsiteX6" fmla="*/ 1421092 w 1421182"/>
                <a:gd name="connsiteY6" fmla="*/ 1126548 h 2295953"/>
                <a:gd name="connsiteX7" fmla="*/ 1152597 w 1421182"/>
                <a:gd name="connsiteY7" fmla="*/ 669082 h 2295953"/>
                <a:gd name="connsiteX8" fmla="*/ 1168953 w 1421182"/>
                <a:gd name="connsiteY8" fmla="*/ 968062 h 2295953"/>
                <a:gd name="connsiteX9" fmla="*/ 927050 w 1421182"/>
                <a:gd name="connsiteY9" fmla="*/ 614956 h 2295953"/>
                <a:gd name="connsiteX10" fmla="*/ 957315 w 1421182"/>
                <a:gd name="connsiteY10" fmla="*/ 944170 h 2295953"/>
                <a:gd name="connsiteX11" fmla="*/ 711016 w 1421182"/>
                <a:gd name="connsiteY11" fmla="*/ 569620 h 2295953"/>
                <a:gd name="connsiteX12" fmla="*/ 729319 w 1421182"/>
                <a:gd name="connsiteY12" fmla="*/ 957827 h 2295953"/>
                <a:gd name="connsiteX13" fmla="*/ 543268 w 1421182"/>
                <a:gd name="connsiteY13" fmla="*/ 8 h 2295953"/>
                <a:gd name="connsiteX14" fmla="*/ 473286 w 1421182"/>
                <a:gd name="connsiteY14" fmla="*/ 1312127 h 2295953"/>
                <a:gd name="connsiteX15" fmla="*/ 338442 w 1421182"/>
                <a:gd name="connsiteY15" fmla="*/ 1258222 h 2295953"/>
                <a:gd name="connsiteX16" fmla="*/ 719 w 1421182"/>
                <a:gd name="connsiteY16" fmla="*/ 957545 h 2295953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93290 w 1421182"/>
                <a:gd name="connsiteY3" fmla="*/ 2019121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26141 w 1421182"/>
                <a:gd name="connsiteY3" fmla="*/ 1985150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4785"/>
                <a:gd name="connsiteX1" fmla="*/ 140932 w 1421182"/>
                <a:gd name="connsiteY1" fmla="*/ 1353319 h 2314785"/>
                <a:gd name="connsiteX2" fmla="*/ 309182 w 1421182"/>
                <a:gd name="connsiteY2" fmla="*/ 1711764 h 2314785"/>
                <a:gd name="connsiteX3" fmla="*/ 626141 w 1421182"/>
                <a:gd name="connsiteY3" fmla="*/ 1985150 h 2314785"/>
                <a:gd name="connsiteX4" fmla="*/ 658780 w 1421182"/>
                <a:gd name="connsiteY4" fmla="*/ 2266927 h 2314785"/>
                <a:gd name="connsiteX5" fmla="*/ 1170733 w 1421182"/>
                <a:gd name="connsiteY5" fmla="*/ 2300858 h 2314785"/>
                <a:gd name="connsiteX6" fmla="*/ 1311364 w 1421182"/>
                <a:gd name="connsiteY6" fmla="*/ 2026318 h 2314785"/>
                <a:gd name="connsiteX7" fmla="*/ 1421092 w 1421182"/>
                <a:gd name="connsiteY7" fmla="*/ 1126548 h 2314785"/>
                <a:gd name="connsiteX8" fmla="*/ 1152597 w 1421182"/>
                <a:gd name="connsiteY8" fmla="*/ 669082 h 2314785"/>
                <a:gd name="connsiteX9" fmla="*/ 1168953 w 1421182"/>
                <a:gd name="connsiteY9" fmla="*/ 968062 h 2314785"/>
                <a:gd name="connsiteX10" fmla="*/ 927050 w 1421182"/>
                <a:gd name="connsiteY10" fmla="*/ 614956 h 2314785"/>
                <a:gd name="connsiteX11" fmla="*/ 957315 w 1421182"/>
                <a:gd name="connsiteY11" fmla="*/ 944170 h 2314785"/>
                <a:gd name="connsiteX12" fmla="*/ 711016 w 1421182"/>
                <a:gd name="connsiteY12" fmla="*/ 569620 h 2314785"/>
                <a:gd name="connsiteX13" fmla="*/ 729319 w 1421182"/>
                <a:gd name="connsiteY13" fmla="*/ 957827 h 2314785"/>
                <a:gd name="connsiteX14" fmla="*/ 543268 w 1421182"/>
                <a:gd name="connsiteY14" fmla="*/ 8 h 2314785"/>
                <a:gd name="connsiteX15" fmla="*/ 473286 w 1421182"/>
                <a:gd name="connsiteY15" fmla="*/ 1312127 h 2314785"/>
                <a:gd name="connsiteX16" fmla="*/ 338442 w 1421182"/>
                <a:gd name="connsiteY16" fmla="*/ 1258222 h 2314785"/>
                <a:gd name="connsiteX17" fmla="*/ 719 w 1421182"/>
                <a:gd name="connsiteY17" fmla="*/ 957545 h 2314785"/>
                <a:gd name="connsiteX0" fmla="*/ 719 w 1421182"/>
                <a:gd name="connsiteY0" fmla="*/ 957545 h 2323891"/>
                <a:gd name="connsiteX1" fmla="*/ 140932 w 1421182"/>
                <a:gd name="connsiteY1" fmla="*/ 1353319 h 2323891"/>
                <a:gd name="connsiteX2" fmla="*/ 309182 w 1421182"/>
                <a:gd name="connsiteY2" fmla="*/ 1711764 h 2323891"/>
                <a:gd name="connsiteX3" fmla="*/ 626141 w 1421182"/>
                <a:gd name="connsiteY3" fmla="*/ 1985150 h 2323891"/>
                <a:gd name="connsiteX4" fmla="*/ 658780 w 1421182"/>
                <a:gd name="connsiteY4" fmla="*/ 2266927 h 2323891"/>
                <a:gd name="connsiteX5" fmla="*/ 1170733 w 1421182"/>
                <a:gd name="connsiteY5" fmla="*/ 2300858 h 2323891"/>
                <a:gd name="connsiteX6" fmla="*/ 1311364 w 1421182"/>
                <a:gd name="connsiteY6" fmla="*/ 2026318 h 2323891"/>
                <a:gd name="connsiteX7" fmla="*/ 1421092 w 1421182"/>
                <a:gd name="connsiteY7" fmla="*/ 1126548 h 2323891"/>
                <a:gd name="connsiteX8" fmla="*/ 1152597 w 1421182"/>
                <a:gd name="connsiteY8" fmla="*/ 669082 h 2323891"/>
                <a:gd name="connsiteX9" fmla="*/ 1168953 w 1421182"/>
                <a:gd name="connsiteY9" fmla="*/ 968062 h 2323891"/>
                <a:gd name="connsiteX10" fmla="*/ 927050 w 1421182"/>
                <a:gd name="connsiteY10" fmla="*/ 614956 h 2323891"/>
                <a:gd name="connsiteX11" fmla="*/ 957315 w 1421182"/>
                <a:gd name="connsiteY11" fmla="*/ 944170 h 2323891"/>
                <a:gd name="connsiteX12" fmla="*/ 711016 w 1421182"/>
                <a:gd name="connsiteY12" fmla="*/ 569620 h 2323891"/>
                <a:gd name="connsiteX13" fmla="*/ 729319 w 1421182"/>
                <a:gd name="connsiteY13" fmla="*/ 957827 h 2323891"/>
                <a:gd name="connsiteX14" fmla="*/ 543268 w 1421182"/>
                <a:gd name="connsiteY14" fmla="*/ 8 h 2323891"/>
                <a:gd name="connsiteX15" fmla="*/ 473286 w 1421182"/>
                <a:gd name="connsiteY15" fmla="*/ 1312127 h 2323891"/>
                <a:gd name="connsiteX16" fmla="*/ 338442 w 1421182"/>
                <a:gd name="connsiteY16" fmla="*/ 1258222 h 2323891"/>
                <a:gd name="connsiteX17" fmla="*/ 719 w 1421182"/>
                <a:gd name="connsiteY17" fmla="*/ 957545 h 2323891"/>
                <a:gd name="connsiteX0" fmla="*/ 719 w 1421182"/>
                <a:gd name="connsiteY0" fmla="*/ 957545 h 2358736"/>
                <a:gd name="connsiteX1" fmla="*/ 140932 w 1421182"/>
                <a:gd name="connsiteY1" fmla="*/ 1353319 h 2358736"/>
                <a:gd name="connsiteX2" fmla="*/ 309182 w 1421182"/>
                <a:gd name="connsiteY2" fmla="*/ 1711764 h 2358736"/>
                <a:gd name="connsiteX3" fmla="*/ 626141 w 1421182"/>
                <a:gd name="connsiteY3" fmla="*/ 1985150 h 2358736"/>
                <a:gd name="connsiteX4" fmla="*/ 658780 w 1421182"/>
                <a:gd name="connsiteY4" fmla="*/ 2266927 h 2358736"/>
                <a:gd name="connsiteX5" fmla="*/ 1227989 w 1421182"/>
                <a:gd name="connsiteY5" fmla="*/ 2341644 h 2358736"/>
                <a:gd name="connsiteX6" fmla="*/ 1311364 w 1421182"/>
                <a:gd name="connsiteY6" fmla="*/ 2026318 h 2358736"/>
                <a:gd name="connsiteX7" fmla="*/ 1421092 w 1421182"/>
                <a:gd name="connsiteY7" fmla="*/ 1126548 h 2358736"/>
                <a:gd name="connsiteX8" fmla="*/ 1152597 w 1421182"/>
                <a:gd name="connsiteY8" fmla="*/ 669082 h 2358736"/>
                <a:gd name="connsiteX9" fmla="*/ 1168953 w 1421182"/>
                <a:gd name="connsiteY9" fmla="*/ 968062 h 2358736"/>
                <a:gd name="connsiteX10" fmla="*/ 927050 w 1421182"/>
                <a:gd name="connsiteY10" fmla="*/ 614956 h 2358736"/>
                <a:gd name="connsiteX11" fmla="*/ 957315 w 1421182"/>
                <a:gd name="connsiteY11" fmla="*/ 944170 h 2358736"/>
                <a:gd name="connsiteX12" fmla="*/ 711016 w 1421182"/>
                <a:gd name="connsiteY12" fmla="*/ 569620 h 2358736"/>
                <a:gd name="connsiteX13" fmla="*/ 729319 w 1421182"/>
                <a:gd name="connsiteY13" fmla="*/ 957827 h 2358736"/>
                <a:gd name="connsiteX14" fmla="*/ 543268 w 1421182"/>
                <a:gd name="connsiteY14" fmla="*/ 8 h 2358736"/>
                <a:gd name="connsiteX15" fmla="*/ 473286 w 1421182"/>
                <a:gd name="connsiteY15" fmla="*/ 1312127 h 2358736"/>
                <a:gd name="connsiteX16" fmla="*/ 338442 w 1421182"/>
                <a:gd name="connsiteY16" fmla="*/ 1258222 h 2358736"/>
                <a:gd name="connsiteX17" fmla="*/ 719 w 1421182"/>
                <a:gd name="connsiteY17" fmla="*/ 957545 h 2358736"/>
                <a:gd name="connsiteX0" fmla="*/ 719 w 1421182"/>
                <a:gd name="connsiteY0" fmla="*/ 957545 h 2341644"/>
                <a:gd name="connsiteX1" fmla="*/ 140932 w 1421182"/>
                <a:gd name="connsiteY1" fmla="*/ 1353319 h 2341644"/>
                <a:gd name="connsiteX2" fmla="*/ 309182 w 1421182"/>
                <a:gd name="connsiteY2" fmla="*/ 1711764 h 2341644"/>
                <a:gd name="connsiteX3" fmla="*/ 626141 w 1421182"/>
                <a:gd name="connsiteY3" fmla="*/ 1985150 h 2341644"/>
                <a:gd name="connsiteX4" fmla="*/ 658780 w 1421182"/>
                <a:gd name="connsiteY4" fmla="*/ 2266927 h 2341644"/>
                <a:gd name="connsiteX5" fmla="*/ 1227989 w 1421182"/>
                <a:gd name="connsiteY5" fmla="*/ 2341644 h 2341644"/>
                <a:gd name="connsiteX6" fmla="*/ 1311364 w 1421182"/>
                <a:gd name="connsiteY6" fmla="*/ 2026318 h 2341644"/>
                <a:gd name="connsiteX7" fmla="*/ 1421092 w 1421182"/>
                <a:gd name="connsiteY7" fmla="*/ 1126548 h 2341644"/>
                <a:gd name="connsiteX8" fmla="*/ 1152597 w 1421182"/>
                <a:gd name="connsiteY8" fmla="*/ 669082 h 2341644"/>
                <a:gd name="connsiteX9" fmla="*/ 1168953 w 1421182"/>
                <a:gd name="connsiteY9" fmla="*/ 968062 h 2341644"/>
                <a:gd name="connsiteX10" fmla="*/ 927050 w 1421182"/>
                <a:gd name="connsiteY10" fmla="*/ 614956 h 2341644"/>
                <a:gd name="connsiteX11" fmla="*/ 957315 w 1421182"/>
                <a:gd name="connsiteY11" fmla="*/ 944170 h 2341644"/>
                <a:gd name="connsiteX12" fmla="*/ 711016 w 1421182"/>
                <a:gd name="connsiteY12" fmla="*/ 569620 h 2341644"/>
                <a:gd name="connsiteX13" fmla="*/ 729319 w 1421182"/>
                <a:gd name="connsiteY13" fmla="*/ 957827 h 2341644"/>
                <a:gd name="connsiteX14" fmla="*/ 543268 w 1421182"/>
                <a:gd name="connsiteY14" fmla="*/ 8 h 2341644"/>
                <a:gd name="connsiteX15" fmla="*/ 473286 w 1421182"/>
                <a:gd name="connsiteY15" fmla="*/ 1312127 h 2341644"/>
                <a:gd name="connsiteX16" fmla="*/ 338442 w 1421182"/>
                <a:gd name="connsiteY16" fmla="*/ 1258222 h 2341644"/>
                <a:gd name="connsiteX17" fmla="*/ 719 w 1421182"/>
                <a:gd name="connsiteY17" fmla="*/ 957545 h 2341644"/>
                <a:gd name="connsiteX0" fmla="*/ 719 w 1421092"/>
                <a:gd name="connsiteY0" fmla="*/ 957545 h 2341644"/>
                <a:gd name="connsiteX1" fmla="*/ 140932 w 1421092"/>
                <a:gd name="connsiteY1" fmla="*/ 1353319 h 2341644"/>
                <a:gd name="connsiteX2" fmla="*/ 309182 w 1421092"/>
                <a:gd name="connsiteY2" fmla="*/ 1711764 h 2341644"/>
                <a:gd name="connsiteX3" fmla="*/ 626141 w 1421092"/>
                <a:gd name="connsiteY3" fmla="*/ 1985150 h 2341644"/>
                <a:gd name="connsiteX4" fmla="*/ 658780 w 1421092"/>
                <a:gd name="connsiteY4" fmla="*/ 2266927 h 2341644"/>
                <a:gd name="connsiteX5" fmla="*/ 1227989 w 1421092"/>
                <a:gd name="connsiteY5" fmla="*/ 2341644 h 2341644"/>
                <a:gd name="connsiteX6" fmla="*/ 1262460 w 1421092"/>
                <a:gd name="connsiteY6" fmla="*/ 1987074 h 2341644"/>
                <a:gd name="connsiteX7" fmla="*/ 1421092 w 1421092"/>
                <a:gd name="connsiteY7" fmla="*/ 1126548 h 2341644"/>
                <a:gd name="connsiteX8" fmla="*/ 1152597 w 1421092"/>
                <a:gd name="connsiteY8" fmla="*/ 669082 h 2341644"/>
                <a:gd name="connsiteX9" fmla="*/ 1168953 w 1421092"/>
                <a:gd name="connsiteY9" fmla="*/ 968062 h 2341644"/>
                <a:gd name="connsiteX10" fmla="*/ 927050 w 1421092"/>
                <a:gd name="connsiteY10" fmla="*/ 614956 h 2341644"/>
                <a:gd name="connsiteX11" fmla="*/ 957315 w 1421092"/>
                <a:gd name="connsiteY11" fmla="*/ 944170 h 2341644"/>
                <a:gd name="connsiteX12" fmla="*/ 711016 w 1421092"/>
                <a:gd name="connsiteY12" fmla="*/ 569620 h 2341644"/>
                <a:gd name="connsiteX13" fmla="*/ 729319 w 1421092"/>
                <a:gd name="connsiteY13" fmla="*/ 957827 h 2341644"/>
                <a:gd name="connsiteX14" fmla="*/ 543268 w 1421092"/>
                <a:gd name="connsiteY14" fmla="*/ 8 h 2341644"/>
                <a:gd name="connsiteX15" fmla="*/ 473286 w 1421092"/>
                <a:gd name="connsiteY15" fmla="*/ 1312127 h 2341644"/>
                <a:gd name="connsiteX16" fmla="*/ 338442 w 1421092"/>
                <a:gd name="connsiteY16" fmla="*/ 1258222 h 2341644"/>
                <a:gd name="connsiteX17" fmla="*/ 719 w 1421092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557331 w 1421109"/>
                <a:gd name="connsiteY4" fmla="*/ 2278453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01148 w 1421109"/>
                <a:gd name="connsiteY4" fmla="*/ 2297232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10754"/>
                <a:gd name="connsiteX1" fmla="*/ 140932 w 1421109"/>
                <a:gd name="connsiteY1" fmla="*/ 1353319 h 2310754"/>
                <a:gd name="connsiteX2" fmla="*/ 309182 w 1421109"/>
                <a:gd name="connsiteY2" fmla="*/ 1711764 h 2310754"/>
                <a:gd name="connsiteX3" fmla="*/ 548773 w 1421109"/>
                <a:gd name="connsiteY3" fmla="*/ 1936338 h 2310754"/>
                <a:gd name="connsiteX4" fmla="*/ 601148 w 1421109"/>
                <a:gd name="connsiteY4" fmla="*/ 2297232 h 2310754"/>
                <a:gd name="connsiteX5" fmla="*/ 1253027 w 1421109"/>
                <a:gd name="connsiteY5" fmla="*/ 2310347 h 2310754"/>
                <a:gd name="connsiteX6" fmla="*/ 1262460 w 1421109"/>
                <a:gd name="connsiteY6" fmla="*/ 1987074 h 2310754"/>
                <a:gd name="connsiteX7" fmla="*/ 1421092 w 1421109"/>
                <a:gd name="connsiteY7" fmla="*/ 1126548 h 2310754"/>
                <a:gd name="connsiteX8" fmla="*/ 1152597 w 1421109"/>
                <a:gd name="connsiteY8" fmla="*/ 669082 h 2310754"/>
                <a:gd name="connsiteX9" fmla="*/ 1168953 w 1421109"/>
                <a:gd name="connsiteY9" fmla="*/ 968062 h 2310754"/>
                <a:gd name="connsiteX10" fmla="*/ 927050 w 1421109"/>
                <a:gd name="connsiteY10" fmla="*/ 614956 h 2310754"/>
                <a:gd name="connsiteX11" fmla="*/ 957315 w 1421109"/>
                <a:gd name="connsiteY11" fmla="*/ 944170 h 2310754"/>
                <a:gd name="connsiteX12" fmla="*/ 711016 w 1421109"/>
                <a:gd name="connsiteY12" fmla="*/ 569620 h 2310754"/>
                <a:gd name="connsiteX13" fmla="*/ 729319 w 1421109"/>
                <a:gd name="connsiteY13" fmla="*/ 957827 h 2310754"/>
                <a:gd name="connsiteX14" fmla="*/ 543268 w 1421109"/>
                <a:gd name="connsiteY14" fmla="*/ 8 h 2310754"/>
                <a:gd name="connsiteX15" fmla="*/ 473286 w 1421109"/>
                <a:gd name="connsiteY15" fmla="*/ 1312127 h 2310754"/>
                <a:gd name="connsiteX16" fmla="*/ 338442 w 1421109"/>
                <a:gd name="connsiteY16" fmla="*/ 1258222 h 2310754"/>
                <a:gd name="connsiteX17" fmla="*/ 719 w 1421109"/>
                <a:gd name="connsiteY17" fmla="*/ 957545 h 2310754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601148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347"/>
                <a:gd name="connsiteX1" fmla="*/ 140932 w 1421109"/>
                <a:gd name="connsiteY1" fmla="*/ 1353319 h 2310347"/>
                <a:gd name="connsiteX2" fmla="*/ 309182 w 1421109"/>
                <a:gd name="connsiteY2" fmla="*/ 1711764 h 2310347"/>
                <a:gd name="connsiteX3" fmla="*/ 548773 w 1421109"/>
                <a:gd name="connsiteY3" fmla="*/ 1936338 h 2310347"/>
                <a:gd name="connsiteX4" fmla="*/ 582370 w 1421109"/>
                <a:gd name="connsiteY4" fmla="*/ 2297232 h 2310347"/>
                <a:gd name="connsiteX5" fmla="*/ 1253027 w 1421109"/>
                <a:gd name="connsiteY5" fmla="*/ 2310347 h 2310347"/>
                <a:gd name="connsiteX6" fmla="*/ 1262460 w 1421109"/>
                <a:gd name="connsiteY6" fmla="*/ 1987074 h 2310347"/>
                <a:gd name="connsiteX7" fmla="*/ 1421092 w 1421109"/>
                <a:gd name="connsiteY7" fmla="*/ 1126548 h 2310347"/>
                <a:gd name="connsiteX8" fmla="*/ 1152597 w 1421109"/>
                <a:gd name="connsiteY8" fmla="*/ 669082 h 2310347"/>
                <a:gd name="connsiteX9" fmla="*/ 1168953 w 1421109"/>
                <a:gd name="connsiteY9" fmla="*/ 968062 h 2310347"/>
                <a:gd name="connsiteX10" fmla="*/ 927050 w 1421109"/>
                <a:gd name="connsiteY10" fmla="*/ 614956 h 2310347"/>
                <a:gd name="connsiteX11" fmla="*/ 957315 w 1421109"/>
                <a:gd name="connsiteY11" fmla="*/ 944170 h 2310347"/>
                <a:gd name="connsiteX12" fmla="*/ 711016 w 1421109"/>
                <a:gd name="connsiteY12" fmla="*/ 569620 h 2310347"/>
                <a:gd name="connsiteX13" fmla="*/ 729319 w 1421109"/>
                <a:gd name="connsiteY13" fmla="*/ 957827 h 2310347"/>
                <a:gd name="connsiteX14" fmla="*/ 543268 w 1421109"/>
                <a:gd name="connsiteY14" fmla="*/ 8 h 2310347"/>
                <a:gd name="connsiteX15" fmla="*/ 473286 w 1421109"/>
                <a:gd name="connsiteY15" fmla="*/ 1312127 h 2310347"/>
                <a:gd name="connsiteX16" fmla="*/ 338442 w 1421109"/>
                <a:gd name="connsiteY16" fmla="*/ 1258222 h 2310347"/>
                <a:gd name="connsiteX17" fmla="*/ 719 w 1421109"/>
                <a:gd name="connsiteY17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6650"/>
                <a:gd name="connsiteY0" fmla="*/ 957545 h 2310347"/>
                <a:gd name="connsiteX1" fmla="*/ 140932 w 1426650"/>
                <a:gd name="connsiteY1" fmla="*/ 1353319 h 2310347"/>
                <a:gd name="connsiteX2" fmla="*/ 309182 w 1426650"/>
                <a:gd name="connsiteY2" fmla="*/ 1711764 h 2310347"/>
                <a:gd name="connsiteX3" fmla="*/ 548773 w 1426650"/>
                <a:gd name="connsiteY3" fmla="*/ 1936338 h 2310347"/>
                <a:gd name="connsiteX4" fmla="*/ 582370 w 1426650"/>
                <a:gd name="connsiteY4" fmla="*/ 2297232 h 2310347"/>
                <a:gd name="connsiteX5" fmla="*/ 1253027 w 1426650"/>
                <a:gd name="connsiteY5" fmla="*/ 2310347 h 2310347"/>
                <a:gd name="connsiteX6" fmla="*/ 1262460 w 1426650"/>
                <a:gd name="connsiteY6" fmla="*/ 1987074 h 2310347"/>
                <a:gd name="connsiteX7" fmla="*/ 1421092 w 1426650"/>
                <a:gd name="connsiteY7" fmla="*/ 1126548 h 2310347"/>
                <a:gd name="connsiteX8" fmla="*/ 1393246 w 1426650"/>
                <a:gd name="connsiteY8" fmla="*/ 734522 h 2310347"/>
                <a:gd name="connsiteX9" fmla="*/ 1186368 w 1426650"/>
                <a:gd name="connsiteY9" fmla="*/ 644961 h 2310347"/>
                <a:gd name="connsiteX10" fmla="*/ 1168953 w 1426650"/>
                <a:gd name="connsiteY10" fmla="*/ 968062 h 2310347"/>
                <a:gd name="connsiteX11" fmla="*/ 1156855 w 1426650"/>
                <a:gd name="connsiteY11" fmla="*/ 657333 h 2310347"/>
                <a:gd name="connsiteX12" fmla="*/ 927050 w 1426650"/>
                <a:gd name="connsiteY12" fmla="*/ 614956 h 2310347"/>
                <a:gd name="connsiteX13" fmla="*/ 957315 w 1426650"/>
                <a:gd name="connsiteY13" fmla="*/ 944170 h 2310347"/>
                <a:gd name="connsiteX14" fmla="*/ 711016 w 1426650"/>
                <a:gd name="connsiteY14" fmla="*/ 569620 h 2310347"/>
                <a:gd name="connsiteX15" fmla="*/ 729319 w 1426650"/>
                <a:gd name="connsiteY15" fmla="*/ 957827 h 2310347"/>
                <a:gd name="connsiteX16" fmla="*/ 543268 w 1426650"/>
                <a:gd name="connsiteY16" fmla="*/ 8 h 2310347"/>
                <a:gd name="connsiteX17" fmla="*/ 473286 w 1426650"/>
                <a:gd name="connsiteY17" fmla="*/ 1312127 h 2310347"/>
                <a:gd name="connsiteX18" fmla="*/ 338442 w 1426650"/>
                <a:gd name="connsiteY18" fmla="*/ 1258222 h 2310347"/>
                <a:gd name="connsiteX19" fmla="*/ 719 w 1426650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711016 w 1422362"/>
                <a:gd name="connsiteY14" fmla="*/ 569620 h 2310347"/>
                <a:gd name="connsiteX15" fmla="*/ 729319 w 1422362"/>
                <a:gd name="connsiteY15" fmla="*/ 957827 h 2310347"/>
                <a:gd name="connsiteX16" fmla="*/ 543268 w 1422362"/>
                <a:gd name="connsiteY16" fmla="*/ 8 h 2310347"/>
                <a:gd name="connsiteX17" fmla="*/ 473286 w 1422362"/>
                <a:gd name="connsiteY17" fmla="*/ 1312127 h 2310347"/>
                <a:gd name="connsiteX18" fmla="*/ 338442 w 1422362"/>
                <a:gd name="connsiteY18" fmla="*/ 1258222 h 2310347"/>
                <a:gd name="connsiteX19" fmla="*/ 719 w 1422362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5260 h 2378062"/>
                <a:gd name="connsiteX1" fmla="*/ 140932 w 1422362"/>
                <a:gd name="connsiteY1" fmla="*/ 1421034 h 2378062"/>
                <a:gd name="connsiteX2" fmla="*/ 309182 w 1422362"/>
                <a:gd name="connsiteY2" fmla="*/ 1779479 h 2378062"/>
                <a:gd name="connsiteX3" fmla="*/ 548773 w 1422362"/>
                <a:gd name="connsiteY3" fmla="*/ 2004053 h 2378062"/>
                <a:gd name="connsiteX4" fmla="*/ 582370 w 1422362"/>
                <a:gd name="connsiteY4" fmla="*/ 2364947 h 2378062"/>
                <a:gd name="connsiteX5" fmla="*/ 1253027 w 1422362"/>
                <a:gd name="connsiteY5" fmla="*/ 2378062 h 2378062"/>
                <a:gd name="connsiteX6" fmla="*/ 1262460 w 1422362"/>
                <a:gd name="connsiteY6" fmla="*/ 2054789 h 2378062"/>
                <a:gd name="connsiteX7" fmla="*/ 1421092 w 1422362"/>
                <a:gd name="connsiteY7" fmla="*/ 1194263 h 2378062"/>
                <a:gd name="connsiteX8" fmla="*/ 1369124 w 1422362"/>
                <a:gd name="connsiteY8" fmla="*/ 768467 h 2378062"/>
                <a:gd name="connsiteX9" fmla="*/ 1176719 w 1422362"/>
                <a:gd name="connsiteY9" fmla="*/ 736798 h 2378062"/>
                <a:gd name="connsiteX10" fmla="*/ 1168953 w 1422362"/>
                <a:gd name="connsiteY10" fmla="*/ 1035777 h 2378062"/>
                <a:gd name="connsiteX11" fmla="*/ 1156855 w 1422362"/>
                <a:gd name="connsiteY11" fmla="*/ 725048 h 2378062"/>
                <a:gd name="connsiteX12" fmla="*/ 927050 w 1422362"/>
                <a:gd name="connsiteY12" fmla="*/ 682671 h 2378062"/>
                <a:gd name="connsiteX13" fmla="*/ 957315 w 1422362"/>
                <a:gd name="connsiteY13" fmla="*/ 1011885 h 2378062"/>
                <a:gd name="connsiteX14" fmla="*/ 905990 w 1422362"/>
                <a:gd name="connsiteY14" fmla="*/ 681629 h 2378062"/>
                <a:gd name="connsiteX15" fmla="*/ 711016 w 1422362"/>
                <a:gd name="connsiteY15" fmla="*/ 637335 h 2378062"/>
                <a:gd name="connsiteX16" fmla="*/ 729319 w 1422362"/>
                <a:gd name="connsiteY16" fmla="*/ 1025542 h 2378062"/>
                <a:gd name="connsiteX17" fmla="*/ 543268 w 1422362"/>
                <a:gd name="connsiteY17" fmla="*/ 67723 h 2378062"/>
                <a:gd name="connsiteX18" fmla="*/ 471802 w 1422362"/>
                <a:gd name="connsiteY18" fmla="*/ 213672 h 2378062"/>
                <a:gd name="connsiteX19" fmla="*/ 473286 w 1422362"/>
                <a:gd name="connsiteY19" fmla="*/ 1379842 h 2378062"/>
                <a:gd name="connsiteX20" fmla="*/ 338442 w 1422362"/>
                <a:gd name="connsiteY20" fmla="*/ 1325937 h 2378062"/>
                <a:gd name="connsiteX21" fmla="*/ 719 w 1422362"/>
                <a:gd name="connsiteY21" fmla="*/ 1025260 h 2378062"/>
                <a:gd name="connsiteX0" fmla="*/ 719 w 1422362"/>
                <a:gd name="connsiteY0" fmla="*/ 1011512 h 2364314"/>
                <a:gd name="connsiteX1" fmla="*/ 140932 w 1422362"/>
                <a:gd name="connsiteY1" fmla="*/ 1407286 h 2364314"/>
                <a:gd name="connsiteX2" fmla="*/ 309182 w 1422362"/>
                <a:gd name="connsiteY2" fmla="*/ 1765731 h 2364314"/>
                <a:gd name="connsiteX3" fmla="*/ 548773 w 1422362"/>
                <a:gd name="connsiteY3" fmla="*/ 1990305 h 2364314"/>
                <a:gd name="connsiteX4" fmla="*/ 582370 w 1422362"/>
                <a:gd name="connsiteY4" fmla="*/ 2351199 h 2364314"/>
                <a:gd name="connsiteX5" fmla="*/ 1253027 w 1422362"/>
                <a:gd name="connsiteY5" fmla="*/ 2364314 h 2364314"/>
                <a:gd name="connsiteX6" fmla="*/ 1262460 w 1422362"/>
                <a:gd name="connsiteY6" fmla="*/ 2041041 h 2364314"/>
                <a:gd name="connsiteX7" fmla="*/ 1421092 w 1422362"/>
                <a:gd name="connsiteY7" fmla="*/ 1180515 h 2364314"/>
                <a:gd name="connsiteX8" fmla="*/ 1369124 w 1422362"/>
                <a:gd name="connsiteY8" fmla="*/ 754719 h 2364314"/>
                <a:gd name="connsiteX9" fmla="*/ 1176719 w 1422362"/>
                <a:gd name="connsiteY9" fmla="*/ 723050 h 2364314"/>
                <a:gd name="connsiteX10" fmla="*/ 1168953 w 1422362"/>
                <a:gd name="connsiteY10" fmla="*/ 1022029 h 2364314"/>
                <a:gd name="connsiteX11" fmla="*/ 1156855 w 1422362"/>
                <a:gd name="connsiteY11" fmla="*/ 711300 h 2364314"/>
                <a:gd name="connsiteX12" fmla="*/ 927050 w 1422362"/>
                <a:gd name="connsiteY12" fmla="*/ 668923 h 2364314"/>
                <a:gd name="connsiteX13" fmla="*/ 957315 w 1422362"/>
                <a:gd name="connsiteY13" fmla="*/ 998137 h 2364314"/>
                <a:gd name="connsiteX14" fmla="*/ 905990 w 1422362"/>
                <a:gd name="connsiteY14" fmla="*/ 667881 h 2364314"/>
                <a:gd name="connsiteX15" fmla="*/ 711016 w 1422362"/>
                <a:gd name="connsiteY15" fmla="*/ 623587 h 2364314"/>
                <a:gd name="connsiteX16" fmla="*/ 729319 w 1422362"/>
                <a:gd name="connsiteY16" fmla="*/ 1011794 h 2364314"/>
                <a:gd name="connsiteX17" fmla="*/ 630106 w 1422362"/>
                <a:gd name="connsiteY17" fmla="*/ 73272 h 2364314"/>
                <a:gd name="connsiteX18" fmla="*/ 471802 w 1422362"/>
                <a:gd name="connsiteY18" fmla="*/ 199924 h 2364314"/>
                <a:gd name="connsiteX19" fmla="*/ 473286 w 1422362"/>
                <a:gd name="connsiteY19" fmla="*/ 1366094 h 2364314"/>
                <a:gd name="connsiteX20" fmla="*/ 338442 w 1422362"/>
                <a:gd name="connsiteY20" fmla="*/ 1312189 h 2364314"/>
                <a:gd name="connsiteX21" fmla="*/ 719 w 1422362"/>
                <a:gd name="connsiteY21" fmla="*/ 1011512 h 2364314"/>
                <a:gd name="connsiteX0" fmla="*/ 719 w 1422362"/>
                <a:gd name="connsiteY0" fmla="*/ 938672 h 2291474"/>
                <a:gd name="connsiteX1" fmla="*/ 140932 w 1422362"/>
                <a:gd name="connsiteY1" fmla="*/ 1334446 h 2291474"/>
                <a:gd name="connsiteX2" fmla="*/ 309182 w 1422362"/>
                <a:gd name="connsiteY2" fmla="*/ 1692891 h 2291474"/>
                <a:gd name="connsiteX3" fmla="*/ 548773 w 1422362"/>
                <a:gd name="connsiteY3" fmla="*/ 1917465 h 2291474"/>
                <a:gd name="connsiteX4" fmla="*/ 582370 w 1422362"/>
                <a:gd name="connsiteY4" fmla="*/ 2278359 h 2291474"/>
                <a:gd name="connsiteX5" fmla="*/ 1253027 w 1422362"/>
                <a:gd name="connsiteY5" fmla="*/ 2291474 h 2291474"/>
                <a:gd name="connsiteX6" fmla="*/ 1262460 w 1422362"/>
                <a:gd name="connsiteY6" fmla="*/ 1968201 h 2291474"/>
                <a:gd name="connsiteX7" fmla="*/ 1421092 w 1422362"/>
                <a:gd name="connsiteY7" fmla="*/ 1107675 h 2291474"/>
                <a:gd name="connsiteX8" fmla="*/ 1369124 w 1422362"/>
                <a:gd name="connsiteY8" fmla="*/ 681879 h 2291474"/>
                <a:gd name="connsiteX9" fmla="*/ 1176719 w 1422362"/>
                <a:gd name="connsiteY9" fmla="*/ 650210 h 2291474"/>
                <a:gd name="connsiteX10" fmla="*/ 1168953 w 1422362"/>
                <a:gd name="connsiteY10" fmla="*/ 949189 h 2291474"/>
                <a:gd name="connsiteX11" fmla="*/ 1156855 w 1422362"/>
                <a:gd name="connsiteY11" fmla="*/ 638460 h 2291474"/>
                <a:gd name="connsiteX12" fmla="*/ 927050 w 1422362"/>
                <a:gd name="connsiteY12" fmla="*/ 596083 h 2291474"/>
                <a:gd name="connsiteX13" fmla="*/ 957315 w 1422362"/>
                <a:gd name="connsiteY13" fmla="*/ 925297 h 2291474"/>
                <a:gd name="connsiteX14" fmla="*/ 905990 w 1422362"/>
                <a:gd name="connsiteY14" fmla="*/ 595041 h 2291474"/>
                <a:gd name="connsiteX15" fmla="*/ 711016 w 1422362"/>
                <a:gd name="connsiteY15" fmla="*/ 550747 h 2291474"/>
                <a:gd name="connsiteX16" fmla="*/ 729319 w 1422362"/>
                <a:gd name="connsiteY16" fmla="*/ 938954 h 2291474"/>
                <a:gd name="connsiteX17" fmla="*/ 673525 w 1422362"/>
                <a:gd name="connsiteY17" fmla="*/ 130688 h 2291474"/>
                <a:gd name="connsiteX18" fmla="*/ 471802 w 1422362"/>
                <a:gd name="connsiteY18" fmla="*/ 127084 h 2291474"/>
                <a:gd name="connsiteX19" fmla="*/ 473286 w 1422362"/>
                <a:gd name="connsiteY19" fmla="*/ 1293254 h 2291474"/>
                <a:gd name="connsiteX20" fmla="*/ 338442 w 1422362"/>
                <a:gd name="connsiteY20" fmla="*/ 1239349 h 2291474"/>
                <a:gd name="connsiteX21" fmla="*/ 719 w 1422362"/>
                <a:gd name="connsiteY21" fmla="*/ 938672 h 2291474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14198 h 2267000"/>
                <a:gd name="connsiteX1" fmla="*/ 140932 w 1422362"/>
                <a:gd name="connsiteY1" fmla="*/ 1309972 h 2267000"/>
                <a:gd name="connsiteX2" fmla="*/ 309182 w 1422362"/>
                <a:gd name="connsiteY2" fmla="*/ 1668417 h 2267000"/>
                <a:gd name="connsiteX3" fmla="*/ 548773 w 1422362"/>
                <a:gd name="connsiteY3" fmla="*/ 1892991 h 2267000"/>
                <a:gd name="connsiteX4" fmla="*/ 582370 w 1422362"/>
                <a:gd name="connsiteY4" fmla="*/ 2253885 h 2267000"/>
                <a:gd name="connsiteX5" fmla="*/ 1253027 w 1422362"/>
                <a:gd name="connsiteY5" fmla="*/ 2267000 h 2267000"/>
                <a:gd name="connsiteX6" fmla="*/ 1262460 w 1422362"/>
                <a:gd name="connsiteY6" fmla="*/ 1943727 h 2267000"/>
                <a:gd name="connsiteX7" fmla="*/ 1421092 w 1422362"/>
                <a:gd name="connsiteY7" fmla="*/ 1083201 h 2267000"/>
                <a:gd name="connsiteX8" fmla="*/ 1369124 w 1422362"/>
                <a:gd name="connsiteY8" fmla="*/ 657405 h 2267000"/>
                <a:gd name="connsiteX9" fmla="*/ 1176719 w 1422362"/>
                <a:gd name="connsiteY9" fmla="*/ 625736 h 2267000"/>
                <a:gd name="connsiteX10" fmla="*/ 1168953 w 1422362"/>
                <a:gd name="connsiteY10" fmla="*/ 924715 h 2267000"/>
                <a:gd name="connsiteX11" fmla="*/ 1156855 w 1422362"/>
                <a:gd name="connsiteY11" fmla="*/ 613986 h 2267000"/>
                <a:gd name="connsiteX12" fmla="*/ 927050 w 1422362"/>
                <a:gd name="connsiteY12" fmla="*/ 571609 h 2267000"/>
                <a:gd name="connsiteX13" fmla="*/ 957315 w 1422362"/>
                <a:gd name="connsiteY13" fmla="*/ 900823 h 2267000"/>
                <a:gd name="connsiteX14" fmla="*/ 905990 w 1422362"/>
                <a:gd name="connsiteY14" fmla="*/ 570567 h 2267000"/>
                <a:gd name="connsiteX15" fmla="*/ 711016 w 1422362"/>
                <a:gd name="connsiteY15" fmla="*/ 526273 h 2267000"/>
                <a:gd name="connsiteX16" fmla="*/ 714846 w 1422362"/>
                <a:gd name="connsiteY16" fmla="*/ 914480 h 2267000"/>
                <a:gd name="connsiteX17" fmla="*/ 673525 w 1422362"/>
                <a:gd name="connsiteY17" fmla="*/ 106214 h 2267000"/>
                <a:gd name="connsiteX18" fmla="*/ 486275 w 1422362"/>
                <a:gd name="connsiteY18" fmla="*/ 174974 h 2267000"/>
                <a:gd name="connsiteX19" fmla="*/ 473286 w 1422362"/>
                <a:gd name="connsiteY19" fmla="*/ 1268780 h 2267000"/>
                <a:gd name="connsiteX20" fmla="*/ 338442 w 1422362"/>
                <a:gd name="connsiteY20" fmla="*/ 1214875 h 2267000"/>
                <a:gd name="connsiteX21" fmla="*/ 719 w 1422362"/>
                <a:gd name="connsiteY21" fmla="*/ 914198 h 2267000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904644 h 2257446"/>
                <a:gd name="connsiteX1" fmla="*/ 140932 w 1422362"/>
                <a:gd name="connsiteY1" fmla="*/ 1300418 h 2257446"/>
                <a:gd name="connsiteX2" fmla="*/ 309182 w 1422362"/>
                <a:gd name="connsiteY2" fmla="*/ 1658863 h 2257446"/>
                <a:gd name="connsiteX3" fmla="*/ 548773 w 1422362"/>
                <a:gd name="connsiteY3" fmla="*/ 1883437 h 2257446"/>
                <a:gd name="connsiteX4" fmla="*/ 582370 w 1422362"/>
                <a:gd name="connsiteY4" fmla="*/ 2244331 h 2257446"/>
                <a:gd name="connsiteX5" fmla="*/ 1253027 w 1422362"/>
                <a:gd name="connsiteY5" fmla="*/ 2257446 h 2257446"/>
                <a:gd name="connsiteX6" fmla="*/ 1262460 w 1422362"/>
                <a:gd name="connsiteY6" fmla="*/ 1934173 h 2257446"/>
                <a:gd name="connsiteX7" fmla="*/ 1421092 w 1422362"/>
                <a:gd name="connsiteY7" fmla="*/ 1073647 h 2257446"/>
                <a:gd name="connsiteX8" fmla="*/ 1369124 w 1422362"/>
                <a:gd name="connsiteY8" fmla="*/ 647851 h 2257446"/>
                <a:gd name="connsiteX9" fmla="*/ 1176719 w 1422362"/>
                <a:gd name="connsiteY9" fmla="*/ 616182 h 2257446"/>
                <a:gd name="connsiteX10" fmla="*/ 1168953 w 1422362"/>
                <a:gd name="connsiteY10" fmla="*/ 915161 h 2257446"/>
                <a:gd name="connsiteX11" fmla="*/ 1156855 w 1422362"/>
                <a:gd name="connsiteY11" fmla="*/ 604432 h 2257446"/>
                <a:gd name="connsiteX12" fmla="*/ 927050 w 1422362"/>
                <a:gd name="connsiteY12" fmla="*/ 562055 h 2257446"/>
                <a:gd name="connsiteX13" fmla="*/ 957315 w 1422362"/>
                <a:gd name="connsiteY13" fmla="*/ 891269 h 2257446"/>
                <a:gd name="connsiteX14" fmla="*/ 905990 w 1422362"/>
                <a:gd name="connsiteY14" fmla="*/ 561013 h 2257446"/>
                <a:gd name="connsiteX15" fmla="*/ 711016 w 1422362"/>
                <a:gd name="connsiteY15" fmla="*/ 516719 h 2257446"/>
                <a:gd name="connsiteX16" fmla="*/ 714846 w 1422362"/>
                <a:gd name="connsiteY16" fmla="*/ 904926 h 2257446"/>
                <a:gd name="connsiteX17" fmla="*/ 683174 w 1422362"/>
                <a:gd name="connsiteY17" fmla="*/ 125606 h 2257446"/>
                <a:gd name="connsiteX18" fmla="*/ 486275 w 1422362"/>
                <a:gd name="connsiteY18" fmla="*/ 165420 h 2257446"/>
                <a:gd name="connsiteX19" fmla="*/ 473286 w 1422362"/>
                <a:gd name="connsiteY19" fmla="*/ 1259226 h 2257446"/>
                <a:gd name="connsiteX20" fmla="*/ 338442 w 1422362"/>
                <a:gd name="connsiteY20" fmla="*/ 1205321 h 2257446"/>
                <a:gd name="connsiteX21" fmla="*/ 719 w 1422362"/>
                <a:gd name="connsiteY21" fmla="*/ 904644 h 2257446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73286 w 1422362"/>
                <a:gd name="connsiteY19" fmla="*/ 1255537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0 w 1494007"/>
                <a:gd name="connsiteY0" fmla="*/ 886482 h 2253757"/>
                <a:gd name="connsiteX1" fmla="*/ 212577 w 1494007"/>
                <a:gd name="connsiteY1" fmla="*/ 1296729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115210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147622"/>
                <a:gd name="connsiteX1" fmla="*/ 202929 w 1494007"/>
                <a:gd name="connsiteY1" fmla="*/ 1320850 h 2147622"/>
                <a:gd name="connsiteX2" fmla="*/ 438719 w 1494007"/>
                <a:gd name="connsiteY2" fmla="*/ 1655174 h 2147622"/>
                <a:gd name="connsiteX3" fmla="*/ 620418 w 1494007"/>
                <a:gd name="connsiteY3" fmla="*/ 1879748 h 2147622"/>
                <a:gd name="connsiteX4" fmla="*/ 654015 w 1494007"/>
                <a:gd name="connsiteY4" fmla="*/ 2115210 h 2147622"/>
                <a:gd name="connsiteX5" fmla="*/ 1339145 w 1494007"/>
                <a:gd name="connsiteY5" fmla="*/ 2147622 h 2147622"/>
                <a:gd name="connsiteX6" fmla="*/ 1334105 w 1494007"/>
                <a:gd name="connsiteY6" fmla="*/ 1930484 h 2147622"/>
                <a:gd name="connsiteX7" fmla="*/ 1492737 w 1494007"/>
                <a:gd name="connsiteY7" fmla="*/ 1069958 h 2147622"/>
                <a:gd name="connsiteX8" fmla="*/ 1440769 w 1494007"/>
                <a:gd name="connsiteY8" fmla="*/ 644162 h 2147622"/>
                <a:gd name="connsiteX9" fmla="*/ 1248364 w 1494007"/>
                <a:gd name="connsiteY9" fmla="*/ 612493 h 2147622"/>
                <a:gd name="connsiteX10" fmla="*/ 1240598 w 1494007"/>
                <a:gd name="connsiteY10" fmla="*/ 911472 h 2147622"/>
                <a:gd name="connsiteX11" fmla="*/ 1228500 w 1494007"/>
                <a:gd name="connsiteY11" fmla="*/ 600743 h 2147622"/>
                <a:gd name="connsiteX12" fmla="*/ 998695 w 1494007"/>
                <a:gd name="connsiteY12" fmla="*/ 558366 h 2147622"/>
                <a:gd name="connsiteX13" fmla="*/ 1028960 w 1494007"/>
                <a:gd name="connsiteY13" fmla="*/ 887580 h 2147622"/>
                <a:gd name="connsiteX14" fmla="*/ 977635 w 1494007"/>
                <a:gd name="connsiteY14" fmla="*/ 557324 h 2147622"/>
                <a:gd name="connsiteX15" fmla="*/ 782661 w 1494007"/>
                <a:gd name="connsiteY15" fmla="*/ 513030 h 2147622"/>
                <a:gd name="connsiteX16" fmla="*/ 786491 w 1494007"/>
                <a:gd name="connsiteY16" fmla="*/ 901237 h 2147622"/>
                <a:gd name="connsiteX17" fmla="*/ 754819 w 1494007"/>
                <a:gd name="connsiteY17" fmla="*/ 121917 h 2147622"/>
                <a:gd name="connsiteX18" fmla="*/ 557920 w 1494007"/>
                <a:gd name="connsiteY18" fmla="*/ 161731 h 2147622"/>
                <a:gd name="connsiteX19" fmla="*/ 535282 w 1494007"/>
                <a:gd name="connsiteY19" fmla="*/ 1183173 h 2147622"/>
                <a:gd name="connsiteX20" fmla="*/ 376317 w 1494007"/>
                <a:gd name="connsiteY20" fmla="*/ 1148565 h 2147622"/>
                <a:gd name="connsiteX21" fmla="*/ 0 w 1494007"/>
                <a:gd name="connsiteY21" fmla="*/ 886482 h 2147622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33149"/>
                <a:gd name="connsiteX1" fmla="*/ 227051 w 1518129"/>
                <a:gd name="connsiteY1" fmla="*/ 1320850 h 2133149"/>
                <a:gd name="connsiteX2" fmla="*/ 462841 w 1518129"/>
                <a:gd name="connsiteY2" fmla="*/ 1655174 h 2133149"/>
                <a:gd name="connsiteX3" fmla="*/ 644540 w 1518129"/>
                <a:gd name="connsiteY3" fmla="*/ 1879748 h 2133149"/>
                <a:gd name="connsiteX4" fmla="*/ 678137 w 1518129"/>
                <a:gd name="connsiteY4" fmla="*/ 2115210 h 2133149"/>
                <a:gd name="connsiteX5" fmla="*/ 1348794 w 1518129"/>
                <a:gd name="connsiteY5" fmla="*/ 2133149 h 2133149"/>
                <a:gd name="connsiteX6" fmla="*/ 1358227 w 1518129"/>
                <a:gd name="connsiteY6" fmla="*/ 1930484 h 2133149"/>
                <a:gd name="connsiteX7" fmla="*/ 1516859 w 1518129"/>
                <a:gd name="connsiteY7" fmla="*/ 1069958 h 2133149"/>
                <a:gd name="connsiteX8" fmla="*/ 1464891 w 1518129"/>
                <a:gd name="connsiteY8" fmla="*/ 644162 h 2133149"/>
                <a:gd name="connsiteX9" fmla="*/ 1272486 w 1518129"/>
                <a:gd name="connsiteY9" fmla="*/ 612493 h 2133149"/>
                <a:gd name="connsiteX10" fmla="*/ 1264720 w 1518129"/>
                <a:gd name="connsiteY10" fmla="*/ 911472 h 2133149"/>
                <a:gd name="connsiteX11" fmla="*/ 1252622 w 1518129"/>
                <a:gd name="connsiteY11" fmla="*/ 600743 h 2133149"/>
                <a:gd name="connsiteX12" fmla="*/ 1022817 w 1518129"/>
                <a:gd name="connsiteY12" fmla="*/ 558366 h 2133149"/>
                <a:gd name="connsiteX13" fmla="*/ 1053082 w 1518129"/>
                <a:gd name="connsiteY13" fmla="*/ 887580 h 2133149"/>
                <a:gd name="connsiteX14" fmla="*/ 1001757 w 1518129"/>
                <a:gd name="connsiteY14" fmla="*/ 557324 h 2133149"/>
                <a:gd name="connsiteX15" fmla="*/ 806783 w 1518129"/>
                <a:gd name="connsiteY15" fmla="*/ 513030 h 2133149"/>
                <a:gd name="connsiteX16" fmla="*/ 810613 w 1518129"/>
                <a:gd name="connsiteY16" fmla="*/ 901237 h 2133149"/>
                <a:gd name="connsiteX17" fmla="*/ 778941 w 1518129"/>
                <a:gd name="connsiteY17" fmla="*/ 121917 h 2133149"/>
                <a:gd name="connsiteX18" fmla="*/ 582042 w 1518129"/>
                <a:gd name="connsiteY18" fmla="*/ 161731 h 2133149"/>
                <a:gd name="connsiteX19" fmla="*/ 554580 w 1518129"/>
                <a:gd name="connsiteY19" fmla="*/ 1197645 h 2133149"/>
                <a:gd name="connsiteX20" fmla="*/ 419736 w 1518129"/>
                <a:gd name="connsiteY20" fmla="*/ 1153389 h 2133149"/>
                <a:gd name="connsiteX21" fmla="*/ 0 w 1518129"/>
                <a:gd name="connsiteY21" fmla="*/ 891306 h 2133149"/>
                <a:gd name="connsiteX0" fmla="*/ 0 w 1518129"/>
                <a:gd name="connsiteY0" fmla="*/ 891306 h 2115210"/>
                <a:gd name="connsiteX1" fmla="*/ 227051 w 1518129"/>
                <a:gd name="connsiteY1" fmla="*/ 1320850 h 2115210"/>
                <a:gd name="connsiteX2" fmla="*/ 462841 w 1518129"/>
                <a:gd name="connsiteY2" fmla="*/ 1655174 h 2115210"/>
                <a:gd name="connsiteX3" fmla="*/ 644540 w 1518129"/>
                <a:gd name="connsiteY3" fmla="*/ 1879748 h 2115210"/>
                <a:gd name="connsiteX4" fmla="*/ 678137 w 1518129"/>
                <a:gd name="connsiteY4" fmla="*/ 2115210 h 2115210"/>
                <a:gd name="connsiteX5" fmla="*/ 1339145 w 1518129"/>
                <a:gd name="connsiteY5" fmla="*/ 2113852 h 2115210"/>
                <a:gd name="connsiteX6" fmla="*/ 1358227 w 1518129"/>
                <a:gd name="connsiteY6" fmla="*/ 1930484 h 2115210"/>
                <a:gd name="connsiteX7" fmla="*/ 1516859 w 1518129"/>
                <a:gd name="connsiteY7" fmla="*/ 1069958 h 2115210"/>
                <a:gd name="connsiteX8" fmla="*/ 1464891 w 1518129"/>
                <a:gd name="connsiteY8" fmla="*/ 644162 h 2115210"/>
                <a:gd name="connsiteX9" fmla="*/ 1272486 w 1518129"/>
                <a:gd name="connsiteY9" fmla="*/ 612493 h 2115210"/>
                <a:gd name="connsiteX10" fmla="*/ 1264720 w 1518129"/>
                <a:gd name="connsiteY10" fmla="*/ 911472 h 2115210"/>
                <a:gd name="connsiteX11" fmla="*/ 1252622 w 1518129"/>
                <a:gd name="connsiteY11" fmla="*/ 600743 h 2115210"/>
                <a:gd name="connsiteX12" fmla="*/ 1022817 w 1518129"/>
                <a:gd name="connsiteY12" fmla="*/ 558366 h 2115210"/>
                <a:gd name="connsiteX13" fmla="*/ 1053082 w 1518129"/>
                <a:gd name="connsiteY13" fmla="*/ 887580 h 2115210"/>
                <a:gd name="connsiteX14" fmla="*/ 1001757 w 1518129"/>
                <a:gd name="connsiteY14" fmla="*/ 557324 h 2115210"/>
                <a:gd name="connsiteX15" fmla="*/ 806783 w 1518129"/>
                <a:gd name="connsiteY15" fmla="*/ 513030 h 2115210"/>
                <a:gd name="connsiteX16" fmla="*/ 810613 w 1518129"/>
                <a:gd name="connsiteY16" fmla="*/ 901237 h 2115210"/>
                <a:gd name="connsiteX17" fmla="*/ 778941 w 1518129"/>
                <a:gd name="connsiteY17" fmla="*/ 121917 h 2115210"/>
                <a:gd name="connsiteX18" fmla="*/ 582042 w 1518129"/>
                <a:gd name="connsiteY18" fmla="*/ 161731 h 2115210"/>
                <a:gd name="connsiteX19" fmla="*/ 554580 w 1518129"/>
                <a:gd name="connsiteY19" fmla="*/ 1197645 h 2115210"/>
                <a:gd name="connsiteX20" fmla="*/ 419736 w 1518129"/>
                <a:gd name="connsiteY20" fmla="*/ 1153389 h 2115210"/>
                <a:gd name="connsiteX21" fmla="*/ 0 w 1518129"/>
                <a:gd name="connsiteY21" fmla="*/ 891306 h 2115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18129" h="2115210">
                  <a:moveTo>
                    <a:pt x="0" y="891306"/>
                  </a:moveTo>
                  <a:cubicBezTo>
                    <a:pt x="124742" y="1042097"/>
                    <a:pt x="180313" y="1188925"/>
                    <a:pt x="227051" y="1320850"/>
                  </a:cubicBezTo>
                  <a:cubicBezTo>
                    <a:pt x="283134" y="1440332"/>
                    <a:pt x="360533" y="1506746"/>
                    <a:pt x="462841" y="1655174"/>
                  </a:cubicBezTo>
                  <a:cubicBezTo>
                    <a:pt x="565096" y="1757587"/>
                    <a:pt x="604529" y="1837560"/>
                    <a:pt x="644540" y="1879748"/>
                  </a:cubicBezTo>
                  <a:cubicBezTo>
                    <a:pt x="721823" y="1966655"/>
                    <a:pt x="679875" y="2008729"/>
                    <a:pt x="678137" y="2115210"/>
                  </a:cubicBezTo>
                  <a:lnTo>
                    <a:pt x="1339145" y="2113852"/>
                  </a:lnTo>
                  <a:cubicBezTo>
                    <a:pt x="1324322" y="2047548"/>
                    <a:pt x="1303318" y="2034201"/>
                    <a:pt x="1358227" y="1930484"/>
                  </a:cubicBezTo>
                  <a:cubicBezTo>
                    <a:pt x="1521981" y="1634855"/>
                    <a:pt x="1516858" y="1179685"/>
                    <a:pt x="1516859" y="1069958"/>
                  </a:cubicBezTo>
                  <a:cubicBezTo>
                    <a:pt x="1522576" y="857179"/>
                    <a:pt x="1509640" y="720406"/>
                    <a:pt x="1464891" y="644162"/>
                  </a:cubicBezTo>
                  <a:cubicBezTo>
                    <a:pt x="1396021" y="572742"/>
                    <a:pt x="1370976" y="579197"/>
                    <a:pt x="1272486" y="612493"/>
                  </a:cubicBezTo>
                  <a:cubicBezTo>
                    <a:pt x="1306205" y="707004"/>
                    <a:pt x="1275123" y="829781"/>
                    <a:pt x="1264720" y="911472"/>
                  </a:cubicBezTo>
                  <a:cubicBezTo>
                    <a:pt x="1250153" y="907906"/>
                    <a:pt x="1292939" y="659594"/>
                    <a:pt x="1252622" y="600743"/>
                  </a:cubicBezTo>
                  <a:cubicBezTo>
                    <a:pt x="1202656" y="541892"/>
                    <a:pt x="1107533" y="508148"/>
                    <a:pt x="1022817" y="558366"/>
                  </a:cubicBezTo>
                  <a:cubicBezTo>
                    <a:pt x="1086811" y="668103"/>
                    <a:pt x="1058849" y="793697"/>
                    <a:pt x="1053082" y="887580"/>
                  </a:cubicBezTo>
                  <a:cubicBezTo>
                    <a:pt x="1041532" y="883386"/>
                    <a:pt x="1071753" y="653519"/>
                    <a:pt x="1001757" y="557324"/>
                  </a:cubicBezTo>
                  <a:cubicBezTo>
                    <a:pt x="946234" y="504548"/>
                    <a:pt x="915026" y="504758"/>
                    <a:pt x="806783" y="513030"/>
                  </a:cubicBezTo>
                  <a:cubicBezTo>
                    <a:pt x="816055" y="653003"/>
                    <a:pt x="822837" y="732256"/>
                    <a:pt x="810613" y="901237"/>
                  </a:cubicBezTo>
                  <a:cubicBezTo>
                    <a:pt x="782414" y="451352"/>
                    <a:pt x="784675" y="276900"/>
                    <a:pt x="778941" y="121917"/>
                  </a:cubicBezTo>
                  <a:cubicBezTo>
                    <a:pt x="774616" y="-32693"/>
                    <a:pt x="569584" y="-61779"/>
                    <a:pt x="582042" y="161731"/>
                  </a:cubicBezTo>
                  <a:cubicBezTo>
                    <a:pt x="570378" y="380417"/>
                    <a:pt x="623442" y="1132875"/>
                    <a:pt x="554580" y="1197645"/>
                  </a:cubicBezTo>
                  <a:cubicBezTo>
                    <a:pt x="495024" y="1230412"/>
                    <a:pt x="496393" y="1222363"/>
                    <a:pt x="419736" y="1153389"/>
                  </a:cubicBezTo>
                  <a:cubicBezTo>
                    <a:pt x="331744" y="1046414"/>
                    <a:pt x="197603" y="767201"/>
                    <a:pt x="0" y="89130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86237614-27E4-4E44-AB53-441F724A66AE}"/>
                </a:ext>
              </a:extLst>
            </p:cNvPr>
            <p:cNvGrpSpPr/>
            <p:nvPr/>
          </p:nvGrpSpPr>
          <p:grpSpPr>
            <a:xfrm rot="5400000">
              <a:off x="-91119" y="4126341"/>
              <a:ext cx="1048447" cy="872955"/>
              <a:chOff x="967066" y="4263648"/>
              <a:chExt cx="670418" cy="1251022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8683E0C-15A4-46D0-831E-ED181CF631FA}"/>
                  </a:ext>
                </a:extLst>
              </p:cNvPr>
              <p:cNvSpPr/>
              <p:nvPr/>
            </p:nvSpPr>
            <p:spPr>
              <a:xfrm rot="16200000">
                <a:off x="1080146" y="4196080"/>
                <a:ext cx="457516" cy="59265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E9E7157D-D83F-4008-BAFC-FA76DE72D77D}"/>
                  </a:ext>
                </a:extLst>
              </p:cNvPr>
              <p:cNvSpPr/>
              <p:nvPr/>
            </p:nvSpPr>
            <p:spPr>
              <a:xfrm rot="16200000">
                <a:off x="858794" y="4735980"/>
                <a:ext cx="886962" cy="670418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1980253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016621" y="270109"/>
            <a:ext cx="3967503" cy="4307983"/>
          </a:xfrm>
        </p:spPr>
        <p:txBody>
          <a:bodyPr/>
          <a:lstStyle/>
          <a:p>
            <a:pPr algn="just"/>
            <a:r>
              <a:rPr lang="en-US" sz="2800" dirty="0" err="1"/>
              <a:t>plt.title</a:t>
            </a:r>
            <a:r>
              <a:rPr lang="en-US" sz="2800" dirty="0"/>
              <a:t>('Example Two')</a:t>
            </a:r>
          </a:p>
          <a:p>
            <a:pPr algn="just"/>
            <a:r>
              <a:rPr lang="en-US" sz="2800" dirty="0" err="1"/>
              <a:t>plt.xlabel</a:t>
            </a:r>
            <a:r>
              <a:rPr lang="en-US" sz="2800" dirty="0"/>
              <a:t>('X-Axis')</a:t>
            </a:r>
          </a:p>
          <a:p>
            <a:pPr algn="just"/>
            <a:r>
              <a:rPr lang="en-US" sz="2800" dirty="0" err="1"/>
              <a:t>plt.ylabel</a:t>
            </a:r>
            <a:r>
              <a:rPr lang="en-US" sz="2800" dirty="0"/>
              <a:t>('Y-Axis')</a:t>
            </a:r>
          </a:p>
          <a:p>
            <a:pPr algn="just"/>
            <a:r>
              <a:rPr lang="en-US" sz="2800" dirty="0" err="1"/>
              <a:t>plt.legend</a:t>
            </a:r>
            <a:r>
              <a:rPr lang="en-US" sz="2800" dirty="0"/>
              <a:t>()</a:t>
            </a:r>
          </a:p>
          <a:p>
            <a:pPr algn="just"/>
            <a:r>
              <a:rPr lang="en-US" sz="2800" dirty="0" err="1"/>
              <a:t>plt.grid</a:t>
            </a:r>
            <a:r>
              <a:rPr lang="en-US" sz="2800" dirty="0"/>
              <a:t>(</a:t>
            </a:r>
            <a:r>
              <a:rPr lang="en-US" sz="2800" dirty="0" err="1"/>
              <a:t>True,color</a:t>
            </a:r>
            <a:r>
              <a:rPr lang="en-US" sz="2800" dirty="0"/>
              <a:t>='k')</a:t>
            </a:r>
          </a:p>
          <a:p>
            <a:pPr algn="just"/>
            <a:r>
              <a:rPr lang="en-US" sz="2800" dirty="0" err="1"/>
              <a:t>plt.show</a:t>
            </a:r>
            <a:r>
              <a:rPr lang="en-US" sz="2800" dirty="0"/>
              <a:t>()</a:t>
            </a:r>
          </a:p>
          <a:p>
            <a:pPr algn="just"/>
            <a:endParaRPr lang="en-US" sz="28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9A2186A-C326-48DC-8E09-0BB48FF9D3DE}"/>
              </a:ext>
            </a:extLst>
          </p:cNvPr>
          <p:cNvGrpSpPr/>
          <p:nvPr/>
        </p:nvGrpSpPr>
        <p:grpSpPr>
          <a:xfrm>
            <a:off x="227697" y="347730"/>
            <a:ext cx="648068" cy="476518"/>
            <a:chOff x="-3373" y="3444677"/>
            <a:chExt cx="3155739" cy="1643520"/>
          </a:xfrm>
        </p:grpSpPr>
        <p:sp>
          <p:nvSpPr>
            <p:cNvPr id="4" name="Freeform 61">
              <a:extLst>
                <a:ext uri="{FF2B5EF4-FFF2-40B4-BE49-F238E27FC236}">
                  <a16:creationId xmlns:a16="http://schemas.microsoft.com/office/drawing/2014/main" id="{B69C1344-DA27-4625-A365-74DC77A0B525}"/>
                </a:ext>
              </a:extLst>
            </p:cNvPr>
            <p:cNvSpPr/>
            <p:nvPr/>
          </p:nvSpPr>
          <p:spPr>
            <a:xfrm rot="5400000">
              <a:off x="1185646" y="3121477"/>
              <a:ext cx="1643520" cy="2289920"/>
            </a:xfrm>
            <a:custGeom>
              <a:avLst/>
              <a:gdLst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31366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90042 w 1404608"/>
                <a:gd name="connsiteY10" fmla="*/ 599846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702259 w 1404608"/>
                <a:gd name="connsiteY12" fmla="*/ 629107 h 2070201"/>
                <a:gd name="connsiteX13" fmla="*/ 526694 w 1404608"/>
                <a:gd name="connsiteY13" fmla="*/ 0 h 2070201"/>
                <a:gd name="connsiteX14" fmla="*/ 468172 w 1404608"/>
                <a:gd name="connsiteY14" fmla="*/ 1338681 h 2070201"/>
                <a:gd name="connsiteX15" fmla="*/ 321868 w 1404608"/>
                <a:gd name="connsiteY15" fmla="*/ 1287475 h 2070201"/>
                <a:gd name="connsiteX16" fmla="*/ 0 w 1404608"/>
                <a:gd name="connsiteY16" fmla="*/ 1053388 h 2070201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8942 h 2075755"/>
                <a:gd name="connsiteX1" fmla="*/ 124358 w 1404608"/>
                <a:gd name="connsiteY1" fmla="*/ 1388126 h 2075755"/>
                <a:gd name="connsiteX2" fmla="*/ 292608 w 1404608"/>
                <a:gd name="connsiteY2" fmla="*/ 1746571 h 2075755"/>
                <a:gd name="connsiteX3" fmla="*/ 687628 w 1404608"/>
                <a:gd name="connsiteY3" fmla="*/ 2075755 h 2075755"/>
                <a:gd name="connsiteX4" fmla="*/ 1294790 w 1404608"/>
                <a:gd name="connsiteY4" fmla="*/ 2061125 h 2075755"/>
                <a:gd name="connsiteX5" fmla="*/ 1404518 w 1404608"/>
                <a:gd name="connsiteY5" fmla="*/ 1161355 h 2075755"/>
                <a:gd name="connsiteX6" fmla="*/ 1221638 w 1404608"/>
                <a:gd name="connsiteY6" fmla="*/ 773650 h 2075755"/>
                <a:gd name="connsiteX7" fmla="*/ 1177747 w 1404608"/>
                <a:gd name="connsiteY7" fmla="*/ 971160 h 2075755"/>
                <a:gd name="connsiteX8" fmla="*/ 980236 w 1404608"/>
                <a:gd name="connsiteY8" fmla="*/ 700498 h 2075755"/>
                <a:gd name="connsiteX9" fmla="*/ 921715 w 1404608"/>
                <a:gd name="connsiteY9" fmla="*/ 934584 h 2075755"/>
                <a:gd name="connsiteX10" fmla="*/ 738836 w 1404608"/>
                <a:gd name="connsiteY10" fmla="*/ 598085 h 2075755"/>
                <a:gd name="connsiteX11" fmla="*/ 709574 w 1404608"/>
                <a:gd name="connsiteY11" fmla="*/ 941899 h 2075755"/>
                <a:gd name="connsiteX12" fmla="*/ 526694 w 1404608"/>
                <a:gd name="connsiteY12" fmla="*/ 5554 h 2075755"/>
                <a:gd name="connsiteX13" fmla="*/ 468172 w 1404608"/>
                <a:gd name="connsiteY13" fmla="*/ 1344235 h 2075755"/>
                <a:gd name="connsiteX14" fmla="*/ 321868 w 1404608"/>
                <a:gd name="connsiteY14" fmla="*/ 1293029 h 2075755"/>
                <a:gd name="connsiteX15" fmla="*/ 0 w 1404608"/>
                <a:gd name="connsiteY15" fmla="*/ 1058942 h 2075755"/>
                <a:gd name="connsiteX0" fmla="*/ 0 w 1404608"/>
                <a:gd name="connsiteY0" fmla="*/ 1029958 h 2046771"/>
                <a:gd name="connsiteX1" fmla="*/ 124358 w 1404608"/>
                <a:gd name="connsiteY1" fmla="*/ 1359142 h 2046771"/>
                <a:gd name="connsiteX2" fmla="*/ 292608 w 1404608"/>
                <a:gd name="connsiteY2" fmla="*/ 1717587 h 2046771"/>
                <a:gd name="connsiteX3" fmla="*/ 687628 w 1404608"/>
                <a:gd name="connsiteY3" fmla="*/ 2046771 h 2046771"/>
                <a:gd name="connsiteX4" fmla="*/ 1294790 w 1404608"/>
                <a:gd name="connsiteY4" fmla="*/ 2032141 h 2046771"/>
                <a:gd name="connsiteX5" fmla="*/ 1404518 w 1404608"/>
                <a:gd name="connsiteY5" fmla="*/ 1132371 h 2046771"/>
                <a:gd name="connsiteX6" fmla="*/ 1221638 w 1404608"/>
                <a:gd name="connsiteY6" fmla="*/ 744666 h 2046771"/>
                <a:gd name="connsiteX7" fmla="*/ 1177747 w 1404608"/>
                <a:gd name="connsiteY7" fmla="*/ 942176 h 2046771"/>
                <a:gd name="connsiteX8" fmla="*/ 980236 w 1404608"/>
                <a:gd name="connsiteY8" fmla="*/ 671514 h 2046771"/>
                <a:gd name="connsiteX9" fmla="*/ 921715 w 1404608"/>
                <a:gd name="connsiteY9" fmla="*/ 905600 h 2046771"/>
                <a:gd name="connsiteX10" fmla="*/ 738836 w 1404608"/>
                <a:gd name="connsiteY10" fmla="*/ 569101 h 2046771"/>
                <a:gd name="connsiteX11" fmla="*/ 709574 w 1404608"/>
                <a:gd name="connsiteY11" fmla="*/ 912915 h 2046771"/>
                <a:gd name="connsiteX12" fmla="*/ 526694 w 1404608"/>
                <a:gd name="connsiteY12" fmla="*/ 5831 h 2046771"/>
                <a:gd name="connsiteX13" fmla="*/ 468172 w 1404608"/>
                <a:gd name="connsiteY13" fmla="*/ 1315251 h 2046771"/>
                <a:gd name="connsiteX14" fmla="*/ 321868 w 1404608"/>
                <a:gd name="connsiteY14" fmla="*/ 1264045 h 2046771"/>
                <a:gd name="connsiteX15" fmla="*/ 0 w 1404608"/>
                <a:gd name="connsiteY15" fmla="*/ 1029958 h 2046771"/>
                <a:gd name="connsiteX0" fmla="*/ 0 w 1404608"/>
                <a:gd name="connsiteY0" fmla="*/ 1024127 h 2040940"/>
                <a:gd name="connsiteX1" fmla="*/ 124358 w 1404608"/>
                <a:gd name="connsiteY1" fmla="*/ 1353311 h 2040940"/>
                <a:gd name="connsiteX2" fmla="*/ 292608 w 1404608"/>
                <a:gd name="connsiteY2" fmla="*/ 1711756 h 2040940"/>
                <a:gd name="connsiteX3" fmla="*/ 687628 w 1404608"/>
                <a:gd name="connsiteY3" fmla="*/ 2040940 h 2040940"/>
                <a:gd name="connsiteX4" fmla="*/ 1294790 w 1404608"/>
                <a:gd name="connsiteY4" fmla="*/ 2026310 h 2040940"/>
                <a:gd name="connsiteX5" fmla="*/ 1404518 w 1404608"/>
                <a:gd name="connsiteY5" fmla="*/ 1126540 h 2040940"/>
                <a:gd name="connsiteX6" fmla="*/ 1221638 w 1404608"/>
                <a:gd name="connsiteY6" fmla="*/ 738835 h 2040940"/>
                <a:gd name="connsiteX7" fmla="*/ 1177747 w 1404608"/>
                <a:gd name="connsiteY7" fmla="*/ 936345 h 2040940"/>
                <a:gd name="connsiteX8" fmla="*/ 980236 w 1404608"/>
                <a:gd name="connsiteY8" fmla="*/ 665683 h 2040940"/>
                <a:gd name="connsiteX9" fmla="*/ 921715 w 1404608"/>
                <a:gd name="connsiteY9" fmla="*/ 899769 h 2040940"/>
                <a:gd name="connsiteX10" fmla="*/ 738836 w 1404608"/>
                <a:gd name="connsiteY10" fmla="*/ 563270 h 2040940"/>
                <a:gd name="connsiteX11" fmla="*/ 709574 w 1404608"/>
                <a:gd name="connsiteY11" fmla="*/ 907084 h 2040940"/>
                <a:gd name="connsiteX12" fmla="*/ 526694 w 1404608"/>
                <a:gd name="connsiteY12" fmla="*/ 0 h 2040940"/>
                <a:gd name="connsiteX13" fmla="*/ 468172 w 1404608"/>
                <a:gd name="connsiteY13" fmla="*/ 1309420 h 2040940"/>
                <a:gd name="connsiteX14" fmla="*/ 321868 w 1404608"/>
                <a:gd name="connsiteY14" fmla="*/ 1258214 h 2040940"/>
                <a:gd name="connsiteX15" fmla="*/ 0 w 1404608"/>
                <a:gd name="connsiteY15" fmla="*/ 1024127 h 2040940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370 h 2041183"/>
                <a:gd name="connsiteX1" fmla="*/ 124358 w 1404608"/>
                <a:gd name="connsiteY1" fmla="*/ 1353554 h 2041183"/>
                <a:gd name="connsiteX2" fmla="*/ 292608 w 1404608"/>
                <a:gd name="connsiteY2" fmla="*/ 1711999 h 2041183"/>
                <a:gd name="connsiteX3" fmla="*/ 687628 w 1404608"/>
                <a:gd name="connsiteY3" fmla="*/ 2041183 h 2041183"/>
                <a:gd name="connsiteX4" fmla="*/ 1294790 w 1404608"/>
                <a:gd name="connsiteY4" fmla="*/ 2026553 h 2041183"/>
                <a:gd name="connsiteX5" fmla="*/ 1404518 w 1404608"/>
                <a:gd name="connsiteY5" fmla="*/ 1126783 h 2041183"/>
                <a:gd name="connsiteX6" fmla="*/ 1221638 w 1404608"/>
                <a:gd name="connsiteY6" fmla="*/ 739078 h 2041183"/>
                <a:gd name="connsiteX7" fmla="*/ 1177747 w 1404608"/>
                <a:gd name="connsiteY7" fmla="*/ 936588 h 2041183"/>
                <a:gd name="connsiteX8" fmla="*/ 980236 w 1404608"/>
                <a:gd name="connsiteY8" fmla="*/ 665926 h 2041183"/>
                <a:gd name="connsiteX9" fmla="*/ 921715 w 1404608"/>
                <a:gd name="connsiteY9" fmla="*/ 900012 h 2041183"/>
                <a:gd name="connsiteX10" fmla="*/ 738836 w 1404608"/>
                <a:gd name="connsiteY10" fmla="*/ 563513 h 2041183"/>
                <a:gd name="connsiteX11" fmla="*/ 709574 w 1404608"/>
                <a:gd name="connsiteY11" fmla="*/ 907327 h 2041183"/>
                <a:gd name="connsiteX12" fmla="*/ 526694 w 1404608"/>
                <a:gd name="connsiteY12" fmla="*/ 243 h 2041183"/>
                <a:gd name="connsiteX13" fmla="*/ 468172 w 1404608"/>
                <a:gd name="connsiteY13" fmla="*/ 1309663 h 2041183"/>
                <a:gd name="connsiteX14" fmla="*/ 321868 w 1404608"/>
                <a:gd name="connsiteY14" fmla="*/ 1258457 h 2041183"/>
                <a:gd name="connsiteX15" fmla="*/ 0 w 1404608"/>
                <a:gd name="connsiteY15" fmla="*/ 1024370 h 2041183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55410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36384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52597 w 1421182"/>
                <a:gd name="connsiteY6" fmla="*/ 669316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537 h 2040940"/>
                <a:gd name="connsiteX1" fmla="*/ 140932 w 1421182"/>
                <a:gd name="connsiteY1" fmla="*/ 1353311 h 2040940"/>
                <a:gd name="connsiteX2" fmla="*/ 309182 w 1421182"/>
                <a:gd name="connsiteY2" fmla="*/ 1711756 h 2040940"/>
                <a:gd name="connsiteX3" fmla="*/ 704202 w 1421182"/>
                <a:gd name="connsiteY3" fmla="*/ 2040940 h 2040940"/>
                <a:gd name="connsiteX4" fmla="*/ 1311364 w 1421182"/>
                <a:gd name="connsiteY4" fmla="*/ 2026310 h 2040940"/>
                <a:gd name="connsiteX5" fmla="*/ 1421092 w 1421182"/>
                <a:gd name="connsiteY5" fmla="*/ 1126540 h 2040940"/>
                <a:gd name="connsiteX6" fmla="*/ 1152597 w 1421182"/>
                <a:gd name="connsiteY6" fmla="*/ 669074 h 2040940"/>
                <a:gd name="connsiteX7" fmla="*/ 1168953 w 1421182"/>
                <a:gd name="connsiteY7" fmla="*/ 968054 h 2040940"/>
                <a:gd name="connsiteX8" fmla="*/ 927050 w 1421182"/>
                <a:gd name="connsiteY8" fmla="*/ 614948 h 2040940"/>
                <a:gd name="connsiteX9" fmla="*/ 957315 w 1421182"/>
                <a:gd name="connsiteY9" fmla="*/ 944162 h 2040940"/>
                <a:gd name="connsiteX10" fmla="*/ 711016 w 1421182"/>
                <a:gd name="connsiteY10" fmla="*/ 569612 h 2040940"/>
                <a:gd name="connsiteX11" fmla="*/ 729319 w 1421182"/>
                <a:gd name="connsiteY11" fmla="*/ 957819 h 2040940"/>
                <a:gd name="connsiteX12" fmla="*/ 543268 w 1421182"/>
                <a:gd name="connsiteY12" fmla="*/ 0 h 2040940"/>
                <a:gd name="connsiteX13" fmla="*/ 473286 w 1421182"/>
                <a:gd name="connsiteY13" fmla="*/ 1312119 h 2040940"/>
                <a:gd name="connsiteX14" fmla="*/ 338442 w 1421182"/>
                <a:gd name="connsiteY14" fmla="*/ 1258214 h 2040940"/>
                <a:gd name="connsiteX15" fmla="*/ 719 w 1421182"/>
                <a:gd name="connsiteY15" fmla="*/ 957537 h 2040940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26318"/>
                <a:gd name="connsiteX1" fmla="*/ 140932 w 1421182"/>
                <a:gd name="connsiteY1" fmla="*/ 1353319 h 2026318"/>
                <a:gd name="connsiteX2" fmla="*/ 309182 w 1421182"/>
                <a:gd name="connsiteY2" fmla="*/ 1711764 h 2026318"/>
                <a:gd name="connsiteX3" fmla="*/ 693290 w 1421182"/>
                <a:gd name="connsiteY3" fmla="*/ 2019121 h 2026318"/>
                <a:gd name="connsiteX4" fmla="*/ 1311364 w 1421182"/>
                <a:gd name="connsiteY4" fmla="*/ 2026318 h 2026318"/>
                <a:gd name="connsiteX5" fmla="*/ 1421092 w 1421182"/>
                <a:gd name="connsiteY5" fmla="*/ 1126548 h 2026318"/>
                <a:gd name="connsiteX6" fmla="*/ 1152597 w 1421182"/>
                <a:gd name="connsiteY6" fmla="*/ 669082 h 2026318"/>
                <a:gd name="connsiteX7" fmla="*/ 1168953 w 1421182"/>
                <a:gd name="connsiteY7" fmla="*/ 968062 h 2026318"/>
                <a:gd name="connsiteX8" fmla="*/ 927050 w 1421182"/>
                <a:gd name="connsiteY8" fmla="*/ 614956 h 2026318"/>
                <a:gd name="connsiteX9" fmla="*/ 957315 w 1421182"/>
                <a:gd name="connsiteY9" fmla="*/ 944170 h 2026318"/>
                <a:gd name="connsiteX10" fmla="*/ 711016 w 1421182"/>
                <a:gd name="connsiteY10" fmla="*/ 569620 h 2026318"/>
                <a:gd name="connsiteX11" fmla="*/ 729319 w 1421182"/>
                <a:gd name="connsiteY11" fmla="*/ 957827 h 2026318"/>
                <a:gd name="connsiteX12" fmla="*/ 543268 w 1421182"/>
                <a:gd name="connsiteY12" fmla="*/ 8 h 2026318"/>
                <a:gd name="connsiteX13" fmla="*/ 473286 w 1421182"/>
                <a:gd name="connsiteY13" fmla="*/ 1312127 h 2026318"/>
                <a:gd name="connsiteX14" fmla="*/ 338442 w 1421182"/>
                <a:gd name="connsiteY14" fmla="*/ 1258222 h 2026318"/>
                <a:gd name="connsiteX15" fmla="*/ 719 w 1421182"/>
                <a:gd name="connsiteY15" fmla="*/ 957545 h 2026318"/>
                <a:gd name="connsiteX0" fmla="*/ 719 w 1421182"/>
                <a:gd name="connsiteY0" fmla="*/ 957545 h 2295953"/>
                <a:gd name="connsiteX1" fmla="*/ 140932 w 1421182"/>
                <a:gd name="connsiteY1" fmla="*/ 1353319 h 2295953"/>
                <a:gd name="connsiteX2" fmla="*/ 309182 w 1421182"/>
                <a:gd name="connsiteY2" fmla="*/ 1711764 h 2295953"/>
                <a:gd name="connsiteX3" fmla="*/ 693290 w 1421182"/>
                <a:gd name="connsiteY3" fmla="*/ 2019121 h 2295953"/>
                <a:gd name="connsiteX4" fmla="*/ 722524 w 1421182"/>
                <a:gd name="connsiteY4" fmla="*/ 2295953 h 2295953"/>
                <a:gd name="connsiteX5" fmla="*/ 1311364 w 1421182"/>
                <a:gd name="connsiteY5" fmla="*/ 2026318 h 2295953"/>
                <a:gd name="connsiteX6" fmla="*/ 1421092 w 1421182"/>
                <a:gd name="connsiteY6" fmla="*/ 1126548 h 2295953"/>
                <a:gd name="connsiteX7" fmla="*/ 1152597 w 1421182"/>
                <a:gd name="connsiteY7" fmla="*/ 669082 h 2295953"/>
                <a:gd name="connsiteX8" fmla="*/ 1168953 w 1421182"/>
                <a:gd name="connsiteY8" fmla="*/ 968062 h 2295953"/>
                <a:gd name="connsiteX9" fmla="*/ 927050 w 1421182"/>
                <a:gd name="connsiteY9" fmla="*/ 614956 h 2295953"/>
                <a:gd name="connsiteX10" fmla="*/ 957315 w 1421182"/>
                <a:gd name="connsiteY10" fmla="*/ 944170 h 2295953"/>
                <a:gd name="connsiteX11" fmla="*/ 711016 w 1421182"/>
                <a:gd name="connsiteY11" fmla="*/ 569620 h 2295953"/>
                <a:gd name="connsiteX12" fmla="*/ 729319 w 1421182"/>
                <a:gd name="connsiteY12" fmla="*/ 957827 h 2295953"/>
                <a:gd name="connsiteX13" fmla="*/ 543268 w 1421182"/>
                <a:gd name="connsiteY13" fmla="*/ 8 h 2295953"/>
                <a:gd name="connsiteX14" fmla="*/ 473286 w 1421182"/>
                <a:gd name="connsiteY14" fmla="*/ 1312127 h 2295953"/>
                <a:gd name="connsiteX15" fmla="*/ 338442 w 1421182"/>
                <a:gd name="connsiteY15" fmla="*/ 1258222 h 2295953"/>
                <a:gd name="connsiteX16" fmla="*/ 719 w 1421182"/>
                <a:gd name="connsiteY16" fmla="*/ 957545 h 2295953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93290 w 1421182"/>
                <a:gd name="connsiteY3" fmla="*/ 2019121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26141 w 1421182"/>
                <a:gd name="connsiteY3" fmla="*/ 1985150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4785"/>
                <a:gd name="connsiteX1" fmla="*/ 140932 w 1421182"/>
                <a:gd name="connsiteY1" fmla="*/ 1353319 h 2314785"/>
                <a:gd name="connsiteX2" fmla="*/ 309182 w 1421182"/>
                <a:gd name="connsiteY2" fmla="*/ 1711764 h 2314785"/>
                <a:gd name="connsiteX3" fmla="*/ 626141 w 1421182"/>
                <a:gd name="connsiteY3" fmla="*/ 1985150 h 2314785"/>
                <a:gd name="connsiteX4" fmla="*/ 658780 w 1421182"/>
                <a:gd name="connsiteY4" fmla="*/ 2266927 h 2314785"/>
                <a:gd name="connsiteX5" fmla="*/ 1170733 w 1421182"/>
                <a:gd name="connsiteY5" fmla="*/ 2300858 h 2314785"/>
                <a:gd name="connsiteX6" fmla="*/ 1311364 w 1421182"/>
                <a:gd name="connsiteY6" fmla="*/ 2026318 h 2314785"/>
                <a:gd name="connsiteX7" fmla="*/ 1421092 w 1421182"/>
                <a:gd name="connsiteY7" fmla="*/ 1126548 h 2314785"/>
                <a:gd name="connsiteX8" fmla="*/ 1152597 w 1421182"/>
                <a:gd name="connsiteY8" fmla="*/ 669082 h 2314785"/>
                <a:gd name="connsiteX9" fmla="*/ 1168953 w 1421182"/>
                <a:gd name="connsiteY9" fmla="*/ 968062 h 2314785"/>
                <a:gd name="connsiteX10" fmla="*/ 927050 w 1421182"/>
                <a:gd name="connsiteY10" fmla="*/ 614956 h 2314785"/>
                <a:gd name="connsiteX11" fmla="*/ 957315 w 1421182"/>
                <a:gd name="connsiteY11" fmla="*/ 944170 h 2314785"/>
                <a:gd name="connsiteX12" fmla="*/ 711016 w 1421182"/>
                <a:gd name="connsiteY12" fmla="*/ 569620 h 2314785"/>
                <a:gd name="connsiteX13" fmla="*/ 729319 w 1421182"/>
                <a:gd name="connsiteY13" fmla="*/ 957827 h 2314785"/>
                <a:gd name="connsiteX14" fmla="*/ 543268 w 1421182"/>
                <a:gd name="connsiteY14" fmla="*/ 8 h 2314785"/>
                <a:gd name="connsiteX15" fmla="*/ 473286 w 1421182"/>
                <a:gd name="connsiteY15" fmla="*/ 1312127 h 2314785"/>
                <a:gd name="connsiteX16" fmla="*/ 338442 w 1421182"/>
                <a:gd name="connsiteY16" fmla="*/ 1258222 h 2314785"/>
                <a:gd name="connsiteX17" fmla="*/ 719 w 1421182"/>
                <a:gd name="connsiteY17" fmla="*/ 957545 h 2314785"/>
                <a:gd name="connsiteX0" fmla="*/ 719 w 1421182"/>
                <a:gd name="connsiteY0" fmla="*/ 957545 h 2323891"/>
                <a:gd name="connsiteX1" fmla="*/ 140932 w 1421182"/>
                <a:gd name="connsiteY1" fmla="*/ 1353319 h 2323891"/>
                <a:gd name="connsiteX2" fmla="*/ 309182 w 1421182"/>
                <a:gd name="connsiteY2" fmla="*/ 1711764 h 2323891"/>
                <a:gd name="connsiteX3" fmla="*/ 626141 w 1421182"/>
                <a:gd name="connsiteY3" fmla="*/ 1985150 h 2323891"/>
                <a:gd name="connsiteX4" fmla="*/ 658780 w 1421182"/>
                <a:gd name="connsiteY4" fmla="*/ 2266927 h 2323891"/>
                <a:gd name="connsiteX5" fmla="*/ 1170733 w 1421182"/>
                <a:gd name="connsiteY5" fmla="*/ 2300858 h 2323891"/>
                <a:gd name="connsiteX6" fmla="*/ 1311364 w 1421182"/>
                <a:gd name="connsiteY6" fmla="*/ 2026318 h 2323891"/>
                <a:gd name="connsiteX7" fmla="*/ 1421092 w 1421182"/>
                <a:gd name="connsiteY7" fmla="*/ 1126548 h 2323891"/>
                <a:gd name="connsiteX8" fmla="*/ 1152597 w 1421182"/>
                <a:gd name="connsiteY8" fmla="*/ 669082 h 2323891"/>
                <a:gd name="connsiteX9" fmla="*/ 1168953 w 1421182"/>
                <a:gd name="connsiteY9" fmla="*/ 968062 h 2323891"/>
                <a:gd name="connsiteX10" fmla="*/ 927050 w 1421182"/>
                <a:gd name="connsiteY10" fmla="*/ 614956 h 2323891"/>
                <a:gd name="connsiteX11" fmla="*/ 957315 w 1421182"/>
                <a:gd name="connsiteY11" fmla="*/ 944170 h 2323891"/>
                <a:gd name="connsiteX12" fmla="*/ 711016 w 1421182"/>
                <a:gd name="connsiteY12" fmla="*/ 569620 h 2323891"/>
                <a:gd name="connsiteX13" fmla="*/ 729319 w 1421182"/>
                <a:gd name="connsiteY13" fmla="*/ 957827 h 2323891"/>
                <a:gd name="connsiteX14" fmla="*/ 543268 w 1421182"/>
                <a:gd name="connsiteY14" fmla="*/ 8 h 2323891"/>
                <a:gd name="connsiteX15" fmla="*/ 473286 w 1421182"/>
                <a:gd name="connsiteY15" fmla="*/ 1312127 h 2323891"/>
                <a:gd name="connsiteX16" fmla="*/ 338442 w 1421182"/>
                <a:gd name="connsiteY16" fmla="*/ 1258222 h 2323891"/>
                <a:gd name="connsiteX17" fmla="*/ 719 w 1421182"/>
                <a:gd name="connsiteY17" fmla="*/ 957545 h 2323891"/>
                <a:gd name="connsiteX0" fmla="*/ 719 w 1421182"/>
                <a:gd name="connsiteY0" fmla="*/ 957545 h 2358736"/>
                <a:gd name="connsiteX1" fmla="*/ 140932 w 1421182"/>
                <a:gd name="connsiteY1" fmla="*/ 1353319 h 2358736"/>
                <a:gd name="connsiteX2" fmla="*/ 309182 w 1421182"/>
                <a:gd name="connsiteY2" fmla="*/ 1711764 h 2358736"/>
                <a:gd name="connsiteX3" fmla="*/ 626141 w 1421182"/>
                <a:gd name="connsiteY3" fmla="*/ 1985150 h 2358736"/>
                <a:gd name="connsiteX4" fmla="*/ 658780 w 1421182"/>
                <a:gd name="connsiteY4" fmla="*/ 2266927 h 2358736"/>
                <a:gd name="connsiteX5" fmla="*/ 1227989 w 1421182"/>
                <a:gd name="connsiteY5" fmla="*/ 2341644 h 2358736"/>
                <a:gd name="connsiteX6" fmla="*/ 1311364 w 1421182"/>
                <a:gd name="connsiteY6" fmla="*/ 2026318 h 2358736"/>
                <a:gd name="connsiteX7" fmla="*/ 1421092 w 1421182"/>
                <a:gd name="connsiteY7" fmla="*/ 1126548 h 2358736"/>
                <a:gd name="connsiteX8" fmla="*/ 1152597 w 1421182"/>
                <a:gd name="connsiteY8" fmla="*/ 669082 h 2358736"/>
                <a:gd name="connsiteX9" fmla="*/ 1168953 w 1421182"/>
                <a:gd name="connsiteY9" fmla="*/ 968062 h 2358736"/>
                <a:gd name="connsiteX10" fmla="*/ 927050 w 1421182"/>
                <a:gd name="connsiteY10" fmla="*/ 614956 h 2358736"/>
                <a:gd name="connsiteX11" fmla="*/ 957315 w 1421182"/>
                <a:gd name="connsiteY11" fmla="*/ 944170 h 2358736"/>
                <a:gd name="connsiteX12" fmla="*/ 711016 w 1421182"/>
                <a:gd name="connsiteY12" fmla="*/ 569620 h 2358736"/>
                <a:gd name="connsiteX13" fmla="*/ 729319 w 1421182"/>
                <a:gd name="connsiteY13" fmla="*/ 957827 h 2358736"/>
                <a:gd name="connsiteX14" fmla="*/ 543268 w 1421182"/>
                <a:gd name="connsiteY14" fmla="*/ 8 h 2358736"/>
                <a:gd name="connsiteX15" fmla="*/ 473286 w 1421182"/>
                <a:gd name="connsiteY15" fmla="*/ 1312127 h 2358736"/>
                <a:gd name="connsiteX16" fmla="*/ 338442 w 1421182"/>
                <a:gd name="connsiteY16" fmla="*/ 1258222 h 2358736"/>
                <a:gd name="connsiteX17" fmla="*/ 719 w 1421182"/>
                <a:gd name="connsiteY17" fmla="*/ 957545 h 2358736"/>
                <a:gd name="connsiteX0" fmla="*/ 719 w 1421182"/>
                <a:gd name="connsiteY0" fmla="*/ 957545 h 2341644"/>
                <a:gd name="connsiteX1" fmla="*/ 140932 w 1421182"/>
                <a:gd name="connsiteY1" fmla="*/ 1353319 h 2341644"/>
                <a:gd name="connsiteX2" fmla="*/ 309182 w 1421182"/>
                <a:gd name="connsiteY2" fmla="*/ 1711764 h 2341644"/>
                <a:gd name="connsiteX3" fmla="*/ 626141 w 1421182"/>
                <a:gd name="connsiteY3" fmla="*/ 1985150 h 2341644"/>
                <a:gd name="connsiteX4" fmla="*/ 658780 w 1421182"/>
                <a:gd name="connsiteY4" fmla="*/ 2266927 h 2341644"/>
                <a:gd name="connsiteX5" fmla="*/ 1227989 w 1421182"/>
                <a:gd name="connsiteY5" fmla="*/ 2341644 h 2341644"/>
                <a:gd name="connsiteX6" fmla="*/ 1311364 w 1421182"/>
                <a:gd name="connsiteY6" fmla="*/ 2026318 h 2341644"/>
                <a:gd name="connsiteX7" fmla="*/ 1421092 w 1421182"/>
                <a:gd name="connsiteY7" fmla="*/ 1126548 h 2341644"/>
                <a:gd name="connsiteX8" fmla="*/ 1152597 w 1421182"/>
                <a:gd name="connsiteY8" fmla="*/ 669082 h 2341644"/>
                <a:gd name="connsiteX9" fmla="*/ 1168953 w 1421182"/>
                <a:gd name="connsiteY9" fmla="*/ 968062 h 2341644"/>
                <a:gd name="connsiteX10" fmla="*/ 927050 w 1421182"/>
                <a:gd name="connsiteY10" fmla="*/ 614956 h 2341644"/>
                <a:gd name="connsiteX11" fmla="*/ 957315 w 1421182"/>
                <a:gd name="connsiteY11" fmla="*/ 944170 h 2341644"/>
                <a:gd name="connsiteX12" fmla="*/ 711016 w 1421182"/>
                <a:gd name="connsiteY12" fmla="*/ 569620 h 2341644"/>
                <a:gd name="connsiteX13" fmla="*/ 729319 w 1421182"/>
                <a:gd name="connsiteY13" fmla="*/ 957827 h 2341644"/>
                <a:gd name="connsiteX14" fmla="*/ 543268 w 1421182"/>
                <a:gd name="connsiteY14" fmla="*/ 8 h 2341644"/>
                <a:gd name="connsiteX15" fmla="*/ 473286 w 1421182"/>
                <a:gd name="connsiteY15" fmla="*/ 1312127 h 2341644"/>
                <a:gd name="connsiteX16" fmla="*/ 338442 w 1421182"/>
                <a:gd name="connsiteY16" fmla="*/ 1258222 h 2341644"/>
                <a:gd name="connsiteX17" fmla="*/ 719 w 1421182"/>
                <a:gd name="connsiteY17" fmla="*/ 957545 h 2341644"/>
                <a:gd name="connsiteX0" fmla="*/ 719 w 1421092"/>
                <a:gd name="connsiteY0" fmla="*/ 957545 h 2341644"/>
                <a:gd name="connsiteX1" fmla="*/ 140932 w 1421092"/>
                <a:gd name="connsiteY1" fmla="*/ 1353319 h 2341644"/>
                <a:gd name="connsiteX2" fmla="*/ 309182 w 1421092"/>
                <a:gd name="connsiteY2" fmla="*/ 1711764 h 2341644"/>
                <a:gd name="connsiteX3" fmla="*/ 626141 w 1421092"/>
                <a:gd name="connsiteY3" fmla="*/ 1985150 h 2341644"/>
                <a:gd name="connsiteX4" fmla="*/ 658780 w 1421092"/>
                <a:gd name="connsiteY4" fmla="*/ 2266927 h 2341644"/>
                <a:gd name="connsiteX5" fmla="*/ 1227989 w 1421092"/>
                <a:gd name="connsiteY5" fmla="*/ 2341644 h 2341644"/>
                <a:gd name="connsiteX6" fmla="*/ 1262460 w 1421092"/>
                <a:gd name="connsiteY6" fmla="*/ 1987074 h 2341644"/>
                <a:gd name="connsiteX7" fmla="*/ 1421092 w 1421092"/>
                <a:gd name="connsiteY7" fmla="*/ 1126548 h 2341644"/>
                <a:gd name="connsiteX8" fmla="*/ 1152597 w 1421092"/>
                <a:gd name="connsiteY8" fmla="*/ 669082 h 2341644"/>
                <a:gd name="connsiteX9" fmla="*/ 1168953 w 1421092"/>
                <a:gd name="connsiteY9" fmla="*/ 968062 h 2341644"/>
                <a:gd name="connsiteX10" fmla="*/ 927050 w 1421092"/>
                <a:gd name="connsiteY10" fmla="*/ 614956 h 2341644"/>
                <a:gd name="connsiteX11" fmla="*/ 957315 w 1421092"/>
                <a:gd name="connsiteY11" fmla="*/ 944170 h 2341644"/>
                <a:gd name="connsiteX12" fmla="*/ 711016 w 1421092"/>
                <a:gd name="connsiteY12" fmla="*/ 569620 h 2341644"/>
                <a:gd name="connsiteX13" fmla="*/ 729319 w 1421092"/>
                <a:gd name="connsiteY13" fmla="*/ 957827 h 2341644"/>
                <a:gd name="connsiteX14" fmla="*/ 543268 w 1421092"/>
                <a:gd name="connsiteY14" fmla="*/ 8 h 2341644"/>
                <a:gd name="connsiteX15" fmla="*/ 473286 w 1421092"/>
                <a:gd name="connsiteY15" fmla="*/ 1312127 h 2341644"/>
                <a:gd name="connsiteX16" fmla="*/ 338442 w 1421092"/>
                <a:gd name="connsiteY16" fmla="*/ 1258222 h 2341644"/>
                <a:gd name="connsiteX17" fmla="*/ 719 w 1421092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557331 w 1421109"/>
                <a:gd name="connsiteY4" fmla="*/ 2278453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01148 w 1421109"/>
                <a:gd name="connsiteY4" fmla="*/ 2297232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10754"/>
                <a:gd name="connsiteX1" fmla="*/ 140932 w 1421109"/>
                <a:gd name="connsiteY1" fmla="*/ 1353319 h 2310754"/>
                <a:gd name="connsiteX2" fmla="*/ 309182 w 1421109"/>
                <a:gd name="connsiteY2" fmla="*/ 1711764 h 2310754"/>
                <a:gd name="connsiteX3" fmla="*/ 548773 w 1421109"/>
                <a:gd name="connsiteY3" fmla="*/ 1936338 h 2310754"/>
                <a:gd name="connsiteX4" fmla="*/ 601148 w 1421109"/>
                <a:gd name="connsiteY4" fmla="*/ 2297232 h 2310754"/>
                <a:gd name="connsiteX5" fmla="*/ 1253027 w 1421109"/>
                <a:gd name="connsiteY5" fmla="*/ 2310347 h 2310754"/>
                <a:gd name="connsiteX6" fmla="*/ 1262460 w 1421109"/>
                <a:gd name="connsiteY6" fmla="*/ 1987074 h 2310754"/>
                <a:gd name="connsiteX7" fmla="*/ 1421092 w 1421109"/>
                <a:gd name="connsiteY7" fmla="*/ 1126548 h 2310754"/>
                <a:gd name="connsiteX8" fmla="*/ 1152597 w 1421109"/>
                <a:gd name="connsiteY8" fmla="*/ 669082 h 2310754"/>
                <a:gd name="connsiteX9" fmla="*/ 1168953 w 1421109"/>
                <a:gd name="connsiteY9" fmla="*/ 968062 h 2310754"/>
                <a:gd name="connsiteX10" fmla="*/ 927050 w 1421109"/>
                <a:gd name="connsiteY10" fmla="*/ 614956 h 2310754"/>
                <a:gd name="connsiteX11" fmla="*/ 957315 w 1421109"/>
                <a:gd name="connsiteY11" fmla="*/ 944170 h 2310754"/>
                <a:gd name="connsiteX12" fmla="*/ 711016 w 1421109"/>
                <a:gd name="connsiteY12" fmla="*/ 569620 h 2310754"/>
                <a:gd name="connsiteX13" fmla="*/ 729319 w 1421109"/>
                <a:gd name="connsiteY13" fmla="*/ 957827 h 2310754"/>
                <a:gd name="connsiteX14" fmla="*/ 543268 w 1421109"/>
                <a:gd name="connsiteY14" fmla="*/ 8 h 2310754"/>
                <a:gd name="connsiteX15" fmla="*/ 473286 w 1421109"/>
                <a:gd name="connsiteY15" fmla="*/ 1312127 h 2310754"/>
                <a:gd name="connsiteX16" fmla="*/ 338442 w 1421109"/>
                <a:gd name="connsiteY16" fmla="*/ 1258222 h 2310754"/>
                <a:gd name="connsiteX17" fmla="*/ 719 w 1421109"/>
                <a:gd name="connsiteY17" fmla="*/ 957545 h 2310754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601148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347"/>
                <a:gd name="connsiteX1" fmla="*/ 140932 w 1421109"/>
                <a:gd name="connsiteY1" fmla="*/ 1353319 h 2310347"/>
                <a:gd name="connsiteX2" fmla="*/ 309182 w 1421109"/>
                <a:gd name="connsiteY2" fmla="*/ 1711764 h 2310347"/>
                <a:gd name="connsiteX3" fmla="*/ 548773 w 1421109"/>
                <a:gd name="connsiteY3" fmla="*/ 1936338 h 2310347"/>
                <a:gd name="connsiteX4" fmla="*/ 582370 w 1421109"/>
                <a:gd name="connsiteY4" fmla="*/ 2297232 h 2310347"/>
                <a:gd name="connsiteX5" fmla="*/ 1253027 w 1421109"/>
                <a:gd name="connsiteY5" fmla="*/ 2310347 h 2310347"/>
                <a:gd name="connsiteX6" fmla="*/ 1262460 w 1421109"/>
                <a:gd name="connsiteY6" fmla="*/ 1987074 h 2310347"/>
                <a:gd name="connsiteX7" fmla="*/ 1421092 w 1421109"/>
                <a:gd name="connsiteY7" fmla="*/ 1126548 h 2310347"/>
                <a:gd name="connsiteX8" fmla="*/ 1152597 w 1421109"/>
                <a:gd name="connsiteY8" fmla="*/ 669082 h 2310347"/>
                <a:gd name="connsiteX9" fmla="*/ 1168953 w 1421109"/>
                <a:gd name="connsiteY9" fmla="*/ 968062 h 2310347"/>
                <a:gd name="connsiteX10" fmla="*/ 927050 w 1421109"/>
                <a:gd name="connsiteY10" fmla="*/ 614956 h 2310347"/>
                <a:gd name="connsiteX11" fmla="*/ 957315 w 1421109"/>
                <a:gd name="connsiteY11" fmla="*/ 944170 h 2310347"/>
                <a:gd name="connsiteX12" fmla="*/ 711016 w 1421109"/>
                <a:gd name="connsiteY12" fmla="*/ 569620 h 2310347"/>
                <a:gd name="connsiteX13" fmla="*/ 729319 w 1421109"/>
                <a:gd name="connsiteY13" fmla="*/ 957827 h 2310347"/>
                <a:gd name="connsiteX14" fmla="*/ 543268 w 1421109"/>
                <a:gd name="connsiteY14" fmla="*/ 8 h 2310347"/>
                <a:gd name="connsiteX15" fmla="*/ 473286 w 1421109"/>
                <a:gd name="connsiteY15" fmla="*/ 1312127 h 2310347"/>
                <a:gd name="connsiteX16" fmla="*/ 338442 w 1421109"/>
                <a:gd name="connsiteY16" fmla="*/ 1258222 h 2310347"/>
                <a:gd name="connsiteX17" fmla="*/ 719 w 1421109"/>
                <a:gd name="connsiteY17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6650"/>
                <a:gd name="connsiteY0" fmla="*/ 957545 h 2310347"/>
                <a:gd name="connsiteX1" fmla="*/ 140932 w 1426650"/>
                <a:gd name="connsiteY1" fmla="*/ 1353319 h 2310347"/>
                <a:gd name="connsiteX2" fmla="*/ 309182 w 1426650"/>
                <a:gd name="connsiteY2" fmla="*/ 1711764 h 2310347"/>
                <a:gd name="connsiteX3" fmla="*/ 548773 w 1426650"/>
                <a:gd name="connsiteY3" fmla="*/ 1936338 h 2310347"/>
                <a:gd name="connsiteX4" fmla="*/ 582370 w 1426650"/>
                <a:gd name="connsiteY4" fmla="*/ 2297232 h 2310347"/>
                <a:gd name="connsiteX5" fmla="*/ 1253027 w 1426650"/>
                <a:gd name="connsiteY5" fmla="*/ 2310347 h 2310347"/>
                <a:gd name="connsiteX6" fmla="*/ 1262460 w 1426650"/>
                <a:gd name="connsiteY6" fmla="*/ 1987074 h 2310347"/>
                <a:gd name="connsiteX7" fmla="*/ 1421092 w 1426650"/>
                <a:gd name="connsiteY7" fmla="*/ 1126548 h 2310347"/>
                <a:gd name="connsiteX8" fmla="*/ 1393246 w 1426650"/>
                <a:gd name="connsiteY8" fmla="*/ 734522 h 2310347"/>
                <a:gd name="connsiteX9" fmla="*/ 1186368 w 1426650"/>
                <a:gd name="connsiteY9" fmla="*/ 644961 h 2310347"/>
                <a:gd name="connsiteX10" fmla="*/ 1168953 w 1426650"/>
                <a:gd name="connsiteY10" fmla="*/ 968062 h 2310347"/>
                <a:gd name="connsiteX11" fmla="*/ 1156855 w 1426650"/>
                <a:gd name="connsiteY11" fmla="*/ 657333 h 2310347"/>
                <a:gd name="connsiteX12" fmla="*/ 927050 w 1426650"/>
                <a:gd name="connsiteY12" fmla="*/ 614956 h 2310347"/>
                <a:gd name="connsiteX13" fmla="*/ 957315 w 1426650"/>
                <a:gd name="connsiteY13" fmla="*/ 944170 h 2310347"/>
                <a:gd name="connsiteX14" fmla="*/ 711016 w 1426650"/>
                <a:gd name="connsiteY14" fmla="*/ 569620 h 2310347"/>
                <a:gd name="connsiteX15" fmla="*/ 729319 w 1426650"/>
                <a:gd name="connsiteY15" fmla="*/ 957827 h 2310347"/>
                <a:gd name="connsiteX16" fmla="*/ 543268 w 1426650"/>
                <a:gd name="connsiteY16" fmla="*/ 8 h 2310347"/>
                <a:gd name="connsiteX17" fmla="*/ 473286 w 1426650"/>
                <a:gd name="connsiteY17" fmla="*/ 1312127 h 2310347"/>
                <a:gd name="connsiteX18" fmla="*/ 338442 w 1426650"/>
                <a:gd name="connsiteY18" fmla="*/ 1258222 h 2310347"/>
                <a:gd name="connsiteX19" fmla="*/ 719 w 1426650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711016 w 1422362"/>
                <a:gd name="connsiteY14" fmla="*/ 569620 h 2310347"/>
                <a:gd name="connsiteX15" fmla="*/ 729319 w 1422362"/>
                <a:gd name="connsiteY15" fmla="*/ 957827 h 2310347"/>
                <a:gd name="connsiteX16" fmla="*/ 543268 w 1422362"/>
                <a:gd name="connsiteY16" fmla="*/ 8 h 2310347"/>
                <a:gd name="connsiteX17" fmla="*/ 473286 w 1422362"/>
                <a:gd name="connsiteY17" fmla="*/ 1312127 h 2310347"/>
                <a:gd name="connsiteX18" fmla="*/ 338442 w 1422362"/>
                <a:gd name="connsiteY18" fmla="*/ 1258222 h 2310347"/>
                <a:gd name="connsiteX19" fmla="*/ 719 w 1422362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5260 h 2378062"/>
                <a:gd name="connsiteX1" fmla="*/ 140932 w 1422362"/>
                <a:gd name="connsiteY1" fmla="*/ 1421034 h 2378062"/>
                <a:gd name="connsiteX2" fmla="*/ 309182 w 1422362"/>
                <a:gd name="connsiteY2" fmla="*/ 1779479 h 2378062"/>
                <a:gd name="connsiteX3" fmla="*/ 548773 w 1422362"/>
                <a:gd name="connsiteY3" fmla="*/ 2004053 h 2378062"/>
                <a:gd name="connsiteX4" fmla="*/ 582370 w 1422362"/>
                <a:gd name="connsiteY4" fmla="*/ 2364947 h 2378062"/>
                <a:gd name="connsiteX5" fmla="*/ 1253027 w 1422362"/>
                <a:gd name="connsiteY5" fmla="*/ 2378062 h 2378062"/>
                <a:gd name="connsiteX6" fmla="*/ 1262460 w 1422362"/>
                <a:gd name="connsiteY6" fmla="*/ 2054789 h 2378062"/>
                <a:gd name="connsiteX7" fmla="*/ 1421092 w 1422362"/>
                <a:gd name="connsiteY7" fmla="*/ 1194263 h 2378062"/>
                <a:gd name="connsiteX8" fmla="*/ 1369124 w 1422362"/>
                <a:gd name="connsiteY8" fmla="*/ 768467 h 2378062"/>
                <a:gd name="connsiteX9" fmla="*/ 1176719 w 1422362"/>
                <a:gd name="connsiteY9" fmla="*/ 736798 h 2378062"/>
                <a:gd name="connsiteX10" fmla="*/ 1168953 w 1422362"/>
                <a:gd name="connsiteY10" fmla="*/ 1035777 h 2378062"/>
                <a:gd name="connsiteX11" fmla="*/ 1156855 w 1422362"/>
                <a:gd name="connsiteY11" fmla="*/ 725048 h 2378062"/>
                <a:gd name="connsiteX12" fmla="*/ 927050 w 1422362"/>
                <a:gd name="connsiteY12" fmla="*/ 682671 h 2378062"/>
                <a:gd name="connsiteX13" fmla="*/ 957315 w 1422362"/>
                <a:gd name="connsiteY13" fmla="*/ 1011885 h 2378062"/>
                <a:gd name="connsiteX14" fmla="*/ 905990 w 1422362"/>
                <a:gd name="connsiteY14" fmla="*/ 681629 h 2378062"/>
                <a:gd name="connsiteX15" fmla="*/ 711016 w 1422362"/>
                <a:gd name="connsiteY15" fmla="*/ 637335 h 2378062"/>
                <a:gd name="connsiteX16" fmla="*/ 729319 w 1422362"/>
                <a:gd name="connsiteY16" fmla="*/ 1025542 h 2378062"/>
                <a:gd name="connsiteX17" fmla="*/ 543268 w 1422362"/>
                <a:gd name="connsiteY17" fmla="*/ 67723 h 2378062"/>
                <a:gd name="connsiteX18" fmla="*/ 471802 w 1422362"/>
                <a:gd name="connsiteY18" fmla="*/ 213672 h 2378062"/>
                <a:gd name="connsiteX19" fmla="*/ 473286 w 1422362"/>
                <a:gd name="connsiteY19" fmla="*/ 1379842 h 2378062"/>
                <a:gd name="connsiteX20" fmla="*/ 338442 w 1422362"/>
                <a:gd name="connsiteY20" fmla="*/ 1325937 h 2378062"/>
                <a:gd name="connsiteX21" fmla="*/ 719 w 1422362"/>
                <a:gd name="connsiteY21" fmla="*/ 1025260 h 2378062"/>
                <a:gd name="connsiteX0" fmla="*/ 719 w 1422362"/>
                <a:gd name="connsiteY0" fmla="*/ 1011512 h 2364314"/>
                <a:gd name="connsiteX1" fmla="*/ 140932 w 1422362"/>
                <a:gd name="connsiteY1" fmla="*/ 1407286 h 2364314"/>
                <a:gd name="connsiteX2" fmla="*/ 309182 w 1422362"/>
                <a:gd name="connsiteY2" fmla="*/ 1765731 h 2364314"/>
                <a:gd name="connsiteX3" fmla="*/ 548773 w 1422362"/>
                <a:gd name="connsiteY3" fmla="*/ 1990305 h 2364314"/>
                <a:gd name="connsiteX4" fmla="*/ 582370 w 1422362"/>
                <a:gd name="connsiteY4" fmla="*/ 2351199 h 2364314"/>
                <a:gd name="connsiteX5" fmla="*/ 1253027 w 1422362"/>
                <a:gd name="connsiteY5" fmla="*/ 2364314 h 2364314"/>
                <a:gd name="connsiteX6" fmla="*/ 1262460 w 1422362"/>
                <a:gd name="connsiteY6" fmla="*/ 2041041 h 2364314"/>
                <a:gd name="connsiteX7" fmla="*/ 1421092 w 1422362"/>
                <a:gd name="connsiteY7" fmla="*/ 1180515 h 2364314"/>
                <a:gd name="connsiteX8" fmla="*/ 1369124 w 1422362"/>
                <a:gd name="connsiteY8" fmla="*/ 754719 h 2364314"/>
                <a:gd name="connsiteX9" fmla="*/ 1176719 w 1422362"/>
                <a:gd name="connsiteY9" fmla="*/ 723050 h 2364314"/>
                <a:gd name="connsiteX10" fmla="*/ 1168953 w 1422362"/>
                <a:gd name="connsiteY10" fmla="*/ 1022029 h 2364314"/>
                <a:gd name="connsiteX11" fmla="*/ 1156855 w 1422362"/>
                <a:gd name="connsiteY11" fmla="*/ 711300 h 2364314"/>
                <a:gd name="connsiteX12" fmla="*/ 927050 w 1422362"/>
                <a:gd name="connsiteY12" fmla="*/ 668923 h 2364314"/>
                <a:gd name="connsiteX13" fmla="*/ 957315 w 1422362"/>
                <a:gd name="connsiteY13" fmla="*/ 998137 h 2364314"/>
                <a:gd name="connsiteX14" fmla="*/ 905990 w 1422362"/>
                <a:gd name="connsiteY14" fmla="*/ 667881 h 2364314"/>
                <a:gd name="connsiteX15" fmla="*/ 711016 w 1422362"/>
                <a:gd name="connsiteY15" fmla="*/ 623587 h 2364314"/>
                <a:gd name="connsiteX16" fmla="*/ 729319 w 1422362"/>
                <a:gd name="connsiteY16" fmla="*/ 1011794 h 2364314"/>
                <a:gd name="connsiteX17" fmla="*/ 630106 w 1422362"/>
                <a:gd name="connsiteY17" fmla="*/ 73272 h 2364314"/>
                <a:gd name="connsiteX18" fmla="*/ 471802 w 1422362"/>
                <a:gd name="connsiteY18" fmla="*/ 199924 h 2364314"/>
                <a:gd name="connsiteX19" fmla="*/ 473286 w 1422362"/>
                <a:gd name="connsiteY19" fmla="*/ 1366094 h 2364314"/>
                <a:gd name="connsiteX20" fmla="*/ 338442 w 1422362"/>
                <a:gd name="connsiteY20" fmla="*/ 1312189 h 2364314"/>
                <a:gd name="connsiteX21" fmla="*/ 719 w 1422362"/>
                <a:gd name="connsiteY21" fmla="*/ 1011512 h 2364314"/>
                <a:gd name="connsiteX0" fmla="*/ 719 w 1422362"/>
                <a:gd name="connsiteY0" fmla="*/ 938672 h 2291474"/>
                <a:gd name="connsiteX1" fmla="*/ 140932 w 1422362"/>
                <a:gd name="connsiteY1" fmla="*/ 1334446 h 2291474"/>
                <a:gd name="connsiteX2" fmla="*/ 309182 w 1422362"/>
                <a:gd name="connsiteY2" fmla="*/ 1692891 h 2291474"/>
                <a:gd name="connsiteX3" fmla="*/ 548773 w 1422362"/>
                <a:gd name="connsiteY3" fmla="*/ 1917465 h 2291474"/>
                <a:gd name="connsiteX4" fmla="*/ 582370 w 1422362"/>
                <a:gd name="connsiteY4" fmla="*/ 2278359 h 2291474"/>
                <a:gd name="connsiteX5" fmla="*/ 1253027 w 1422362"/>
                <a:gd name="connsiteY5" fmla="*/ 2291474 h 2291474"/>
                <a:gd name="connsiteX6" fmla="*/ 1262460 w 1422362"/>
                <a:gd name="connsiteY6" fmla="*/ 1968201 h 2291474"/>
                <a:gd name="connsiteX7" fmla="*/ 1421092 w 1422362"/>
                <a:gd name="connsiteY7" fmla="*/ 1107675 h 2291474"/>
                <a:gd name="connsiteX8" fmla="*/ 1369124 w 1422362"/>
                <a:gd name="connsiteY8" fmla="*/ 681879 h 2291474"/>
                <a:gd name="connsiteX9" fmla="*/ 1176719 w 1422362"/>
                <a:gd name="connsiteY9" fmla="*/ 650210 h 2291474"/>
                <a:gd name="connsiteX10" fmla="*/ 1168953 w 1422362"/>
                <a:gd name="connsiteY10" fmla="*/ 949189 h 2291474"/>
                <a:gd name="connsiteX11" fmla="*/ 1156855 w 1422362"/>
                <a:gd name="connsiteY11" fmla="*/ 638460 h 2291474"/>
                <a:gd name="connsiteX12" fmla="*/ 927050 w 1422362"/>
                <a:gd name="connsiteY12" fmla="*/ 596083 h 2291474"/>
                <a:gd name="connsiteX13" fmla="*/ 957315 w 1422362"/>
                <a:gd name="connsiteY13" fmla="*/ 925297 h 2291474"/>
                <a:gd name="connsiteX14" fmla="*/ 905990 w 1422362"/>
                <a:gd name="connsiteY14" fmla="*/ 595041 h 2291474"/>
                <a:gd name="connsiteX15" fmla="*/ 711016 w 1422362"/>
                <a:gd name="connsiteY15" fmla="*/ 550747 h 2291474"/>
                <a:gd name="connsiteX16" fmla="*/ 729319 w 1422362"/>
                <a:gd name="connsiteY16" fmla="*/ 938954 h 2291474"/>
                <a:gd name="connsiteX17" fmla="*/ 673525 w 1422362"/>
                <a:gd name="connsiteY17" fmla="*/ 130688 h 2291474"/>
                <a:gd name="connsiteX18" fmla="*/ 471802 w 1422362"/>
                <a:gd name="connsiteY18" fmla="*/ 127084 h 2291474"/>
                <a:gd name="connsiteX19" fmla="*/ 473286 w 1422362"/>
                <a:gd name="connsiteY19" fmla="*/ 1293254 h 2291474"/>
                <a:gd name="connsiteX20" fmla="*/ 338442 w 1422362"/>
                <a:gd name="connsiteY20" fmla="*/ 1239349 h 2291474"/>
                <a:gd name="connsiteX21" fmla="*/ 719 w 1422362"/>
                <a:gd name="connsiteY21" fmla="*/ 938672 h 2291474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14198 h 2267000"/>
                <a:gd name="connsiteX1" fmla="*/ 140932 w 1422362"/>
                <a:gd name="connsiteY1" fmla="*/ 1309972 h 2267000"/>
                <a:gd name="connsiteX2" fmla="*/ 309182 w 1422362"/>
                <a:gd name="connsiteY2" fmla="*/ 1668417 h 2267000"/>
                <a:gd name="connsiteX3" fmla="*/ 548773 w 1422362"/>
                <a:gd name="connsiteY3" fmla="*/ 1892991 h 2267000"/>
                <a:gd name="connsiteX4" fmla="*/ 582370 w 1422362"/>
                <a:gd name="connsiteY4" fmla="*/ 2253885 h 2267000"/>
                <a:gd name="connsiteX5" fmla="*/ 1253027 w 1422362"/>
                <a:gd name="connsiteY5" fmla="*/ 2267000 h 2267000"/>
                <a:gd name="connsiteX6" fmla="*/ 1262460 w 1422362"/>
                <a:gd name="connsiteY6" fmla="*/ 1943727 h 2267000"/>
                <a:gd name="connsiteX7" fmla="*/ 1421092 w 1422362"/>
                <a:gd name="connsiteY7" fmla="*/ 1083201 h 2267000"/>
                <a:gd name="connsiteX8" fmla="*/ 1369124 w 1422362"/>
                <a:gd name="connsiteY8" fmla="*/ 657405 h 2267000"/>
                <a:gd name="connsiteX9" fmla="*/ 1176719 w 1422362"/>
                <a:gd name="connsiteY9" fmla="*/ 625736 h 2267000"/>
                <a:gd name="connsiteX10" fmla="*/ 1168953 w 1422362"/>
                <a:gd name="connsiteY10" fmla="*/ 924715 h 2267000"/>
                <a:gd name="connsiteX11" fmla="*/ 1156855 w 1422362"/>
                <a:gd name="connsiteY11" fmla="*/ 613986 h 2267000"/>
                <a:gd name="connsiteX12" fmla="*/ 927050 w 1422362"/>
                <a:gd name="connsiteY12" fmla="*/ 571609 h 2267000"/>
                <a:gd name="connsiteX13" fmla="*/ 957315 w 1422362"/>
                <a:gd name="connsiteY13" fmla="*/ 900823 h 2267000"/>
                <a:gd name="connsiteX14" fmla="*/ 905990 w 1422362"/>
                <a:gd name="connsiteY14" fmla="*/ 570567 h 2267000"/>
                <a:gd name="connsiteX15" fmla="*/ 711016 w 1422362"/>
                <a:gd name="connsiteY15" fmla="*/ 526273 h 2267000"/>
                <a:gd name="connsiteX16" fmla="*/ 714846 w 1422362"/>
                <a:gd name="connsiteY16" fmla="*/ 914480 h 2267000"/>
                <a:gd name="connsiteX17" fmla="*/ 673525 w 1422362"/>
                <a:gd name="connsiteY17" fmla="*/ 106214 h 2267000"/>
                <a:gd name="connsiteX18" fmla="*/ 486275 w 1422362"/>
                <a:gd name="connsiteY18" fmla="*/ 174974 h 2267000"/>
                <a:gd name="connsiteX19" fmla="*/ 473286 w 1422362"/>
                <a:gd name="connsiteY19" fmla="*/ 1268780 h 2267000"/>
                <a:gd name="connsiteX20" fmla="*/ 338442 w 1422362"/>
                <a:gd name="connsiteY20" fmla="*/ 1214875 h 2267000"/>
                <a:gd name="connsiteX21" fmla="*/ 719 w 1422362"/>
                <a:gd name="connsiteY21" fmla="*/ 914198 h 2267000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904644 h 2257446"/>
                <a:gd name="connsiteX1" fmla="*/ 140932 w 1422362"/>
                <a:gd name="connsiteY1" fmla="*/ 1300418 h 2257446"/>
                <a:gd name="connsiteX2" fmla="*/ 309182 w 1422362"/>
                <a:gd name="connsiteY2" fmla="*/ 1658863 h 2257446"/>
                <a:gd name="connsiteX3" fmla="*/ 548773 w 1422362"/>
                <a:gd name="connsiteY3" fmla="*/ 1883437 h 2257446"/>
                <a:gd name="connsiteX4" fmla="*/ 582370 w 1422362"/>
                <a:gd name="connsiteY4" fmla="*/ 2244331 h 2257446"/>
                <a:gd name="connsiteX5" fmla="*/ 1253027 w 1422362"/>
                <a:gd name="connsiteY5" fmla="*/ 2257446 h 2257446"/>
                <a:gd name="connsiteX6" fmla="*/ 1262460 w 1422362"/>
                <a:gd name="connsiteY6" fmla="*/ 1934173 h 2257446"/>
                <a:gd name="connsiteX7" fmla="*/ 1421092 w 1422362"/>
                <a:gd name="connsiteY7" fmla="*/ 1073647 h 2257446"/>
                <a:gd name="connsiteX8" fmla="*/ 1369124 w 1422362"/>
                <a:gd name="connsiteY8" fmla="*/ 647851 h 2257446"/>
                <a:gd name="connsiteX9" fmla="*/ 1176719 w 1422362"/>
                <a:gd name="connsiteY9" fmla="*/ 616182 h 2257446"/>
                <a:gd name="connsiteX10" fmla="*/ 1168953 w 1422362"/>
                <a:gd name="connsiteY10" fmla="*/ 915161 h 2257446"/>
                <a:gd name="connsiteX11" fmla="*/ 1156855 w 1422362"/>
                <a:gd name="connsiteY11" fmla="*/ 604432 h 2257446"/>
                <a:gd name="connsiteX12" fmla="*/ 927050 w 1422362"/>
                <a:gd name="connsiteY12" fmla="*/ 562055 h 2257446"/>
                <a:gd name="connsiteX13" fmla="*/ 957315 w 1422362"/>
                <a:gd name="connsiteY13" fmla="*/ 891269 h 2257446"/>
                <a:gd name="connsiteX14" fmla="*/ 905990 w 1422362"/>
                <a:gd name="connsiteY14" fmla="*/ 561013 h 2257446"/>
                <a:gd name="connsiteX15" fmla="*/ 711016 w 1422362"/>
                <a:gd name="connsiteY15" fmla="*/ 516719 h 2257446"/>
                <a:gd name="connsiteX16" fmla="*/ 714846 w 1422362"/>
                <a:gd name="connsiteY16" fmla="*/ 904926 h 2257446"/>
                <a:gd name="connsiteX17" fmla="*/ 683174 w 1422362"/>
                <a:gd name="connsiteY17" fmla="*/ 125606 h 2257446"/>
                <a:gd name="connsiteX18" fmla="*/ 486275 w 1422362"/>
                <a:gd name="connsiteY18" fmla="*/ 165420 h 2257446"/>
                <a:gd name="connsiteX19" fmla="*/ 473286 w 1422362"/>
                <a:gd name="connsiteY19" fmla="*/ 1259226 h 2257446"/>
                <a:gd name="connsiteX20" fmla="*/ 338442 w 1422362"/>
                <a:gd name="connsiteY20" fmla="*/ 1205321 h 2257446"/>
                <a:gd name="connsiteX21" fmla="*/ 719 w 1422362"/>
                <a:gd name="connsiteY21" fmla="*/ 904644 h 2257446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73286 w 1422362"/>
                <a:gd name="connsiteY19" fmla="*/ 1255537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0 w 1494007"/>
                <a:gd name="connsiteY0" fmla="*/ 886482 h 2253757"/>
                <a:gd name="connsiteX1" fmla="*/ 212577 w 1494007"/>
                <a:gd name="connsiteY1" fmla="*/ 1296729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115210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147622"/>
                <a:gd name="connsiteX1" fmla="*/ 202929 w 1494007"/>
                <a:gd name="connsiteY1" fmla="*/ 1320850 h 2147622"/>
                <a:gd name="connsiteX2" fmla="*/ 438719 w 1494007"/>
                <a:gd name="connsiteY2" fmla="*/ 1655174 h 2147622"/>
                <a:gd name="connsiteX3" fmla="*/ 620418 w 1494007"/>
                <a:gd name="connsiteY3" fmla="*/ 1879748 h 2147622"/>
                <a:gd name="connsiteX4" fmla="*/ 654015 w 1494007"/>
                <a:gd name="connsiteY4" fmla="*/ 2115210 h 2147622"/>
                <a:gd name="connsiteX5" fmla="*/ 1339145 w 1494007"/>
                <a:gd name="connsiteY5" fmla="*/ 2147622 h 2147622"/>
                <a:gd name="connsiteX6" fmla="*/ 1334105 w 1494007"/>
                <a:gd name="connsiteY6" fmla="*/ 1930484 h 2147622"/>
                <a:gd name="connsiteX7" fmla="*/ 1492737 w 1494007"/>
                <a:gd name="connsiteY7" fmla="*/ 1069958 h 2147622"/>
                <a:gd name="connsiteX8" fmla="*/ 1440769 w 1494007"/>
                <a:gd name="connsiteY8" fmla="*/ 644162 h 2147622"/>
                <a:gd name="connsiteX9" fmla="*/ 1248364 w 1494007"/>
                <a:gd name="connsiteY9" fmla="*/ 612493 h 2147622"/>
                <a:gd name="connsiteX10" fmla="*/ 1240598 w 1494007"/>
                <a:gd name="connsiteY10" fmla="*/ 911472 h 2147622"/>
                <a:gd name="connsiteX11" fmla="*/ 1228500 w 1494007"/>
                <a:gd name="connsiteY11" fmla="*/ 600743 h 2147622"/>
                <a:gd name="connsiteX12" fmla="*/ 998695 w 1494007"/>
                <a:gd name="connsiteY12" fmla="*/ 558366 h 2147622"/>
                <a:gd name="connsiteX13" fmla="*/ 1028960 w 1494007"/>
                <a:gd name="connsiteY13" fmla="*/ 887580 h 2147622"/>
                <a:gd name="connsiteX14" fmla="*/ 977635 w 1494007"/>
                <a:gd name="connsiteY14" fmla="*/ 557324 h 2147622"/>
                <a:gd name="connsiteX15" fmla="*/ 782661 w 1494007"/>
                <a:gd name="connsiteY15" fmla="*/ 513030 h 2147622"/>
                <a:gd name="connsiteX16" fmla="*/ 786491 w 1494007"/>
                <a:gd name="connsiteY16" fmla="*/ 901237 h 2147622"/>
                <a:gd name="connsiteX17" fmla="*/ 754819 w 1494007"/>
                <a:gd name="connsiteY17" fmla="*/ 121917 h 2147622"/>
                <a:gd name="connsiteX18" fmla="*/ 557920 w 1494007"/>
                <a:gd name="connsiteY18" fmla="*/ 161731 h 2147622"/>
                <a:gd name="connsiteX19" fmla="*/ 535282 w 1494007"/>
                <a:gd name="connsiteY19" fmla="*/ 1183173 h 2147622"/>
                <a:gd name="connsiteX20" fmla="*/ 376317 w 1494007"/>
                <a:gd name="connsiteY20" fmla="*/ 1148565 h 2147622"/>
                <a:gd name="connsiteX21" fmla="*/ 0 w 1494007"/>
                <a:gd name="connsiteY21" fmla="*/ 886482 h 2147622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33149"/>
                <a:gd name="connsiteX1" fmla="*/ 227051 w 1518129"/>
                <a:gd name="connsiteY1" fmla="*/ 1320850 h 2133149"/>
                <a:gd name="connsiteX2" fmla="*/ 462841 w 1518129"/>
                <a:gd name="connsiteY2" fmla="*/ 1655174 h 2133149"/>
                <a:gd name="connsiteX3" fmla="*/ 644540 w 1518129"/>
                <a:gd name="connsiteY3" fmla="*/ 1879748 h 2133149"/>
                <a:gd name="connsiteX4" fmla="*/ 678137 w 1518129"/>
                <a:gd name="connsiteY4" fmla="*/ 2115210 h 2133149"/>
                <a:gd name="connsiteX5" fmla="*/ 1348794 w 1518129"/>
                <a:gd name="connsiteY5" fmla="*/ 2133149 h 2133149"/>
                <a:gd name="connsiteX6" fmla="*/ 1358227 w 1518129"/>
                <a:gd name="connsiteY6" fmla="*/ 1930484 h 2133149"/>
                <a:gd name="connsiteX7" fmla="*/ 1516859 w 1518129"/>
                <a:gd name="connsiteY7" fmla="*/ 1069958 h 2133149"/>
                <a:gd name="connsiteX8" fmla="*/ 1464891 w 1518129"/>
                <a:gd name="connsiteY8" fmla="*/ 644162 h 2133149"/>
                <a:gd name="connsiteX9" fmla="*/ 1272486 w 1518129"/>
                <a:gd name="connsiteY9" fmla="*/ 612493 h 2133149"/>
                <a:gd name="connsiteX10" fmla="*/ 1264720 w 1518129"/>
                <a:gd name="connsiteY10" fmla="*/ 911472 h 2133149"/>
                <a:gd name="connsiteX11" fmla="*/ 1252622 w 1518129"/>
                <a:gd name="connsiteY11" fmla="*/ 600743 h 2133149"/>
                <a:gd name="connsiteX12" fmla="*/ 1022817 w 1518129"/>
                <a:gd name="connsiteY12" fmla="*/ 558366 h 2133149"/>
                <a:gd name="connsiteX13" fmla="*/ 1053082 w 1518129"/>
                <a:gd name="connsiteY13" fmla="*/ 887580 h 2133149"/>
                <a:gd name="connsiteX14" fmla="*/ 1001757 w 1518129"/>
                <a:gd name="connsiteY14" fmla="*/ 557324 h 2133149"/>
                <a:gd name="connsiteX15" fmla="*/ 806783 w 1518129"/>
                <a:gd name="connsiteY15" fmla="*/ 513030 h 2133149"/>
                <a:gd name="connsiteX16" fmla="*/ 810613 w 1518129"/>
                <a:gd name="connsiteY16" fmla="*/ 901237 h 2133149"/>
                <a:gd name="connsiteX17" fmla="*/ 778941 w 1518129"/>
                <a:gd name="connsiteY17" fmla="*/ 121917 h 2133149"/>
                <a:gd name="connsiteX18" fmla="*/ 582042 w 1518129"/>
                <a:gd name="connsiteY18" fmla="*/ 161731 h 2133149"/>
                <a:gd name="connsiteX19" fmla="*/ 554580 w 1518129"/>
                <a:gd name="connsiteY19" fmla="*/ 1197645 h 2133149"/>
                <a:gd name="connsiteX20" fmla="*/ 419736 w 1518129"/>
                <a:gd name="connsiteY20" fmla="*/ 1153389 h 2133149"/>
                <a:gd name="connsiteX21" fmla="*/ 0 w 1518129"/>
                <a:gd name="connsiteY21" fmla="*/ 891306 h 2133149"/>
                <a:gd name="connsiteX0" fmla="*/ 0 w 1518129"/>
                <a:gd name="connsiteY0" fmla="*/ 891306 h 2115210"/>
                <a:gd name="connsiteX1" fmla="*/ 227051 w 1518129"/>
                <a:gd name="connsiteY1" fmla="*/ 1320850 h 2115210"/>
                <a:gd name="connsiteX2" fmla="*/ 462841 w 1518129"/>
                <a:gd name="connsiteY2" fmla="*/ 1655174 h 2115210"/>
                <a:gd name="connsiteX3" fmla="*/ 644540 w 1518129"/>
                <a:gd name="connsiteY3" fmla="*/ 1879748 h 2115210"/>
                <a:gd name="connsiteX4" fmla="*/ 678137 w 1518129"/>
                <a:gd name="connsiteY4" fmla="*/ 2115210 h 2115210"/>
                <a:gd name="connsiteX5" fmla="*/ 1339145 w 1518129"/>
                <a:gd name="connsiteY5" fmla="*/ 2113852 h 2115210"/>
                <a:gd name="connsiteX6" fmla="*/ 1358227 w 1518129"/>
                <a:gd name="connsiteY6" fmla="*/ 1930484 h 2115210"/>
                <a:gd name="connsiteX7" fmla="*/ 1516859 w 1518129"/>
                <a:gd name="connsiteY7" fmla="*/ 1069958 h 2115210"/>
                <a:gd name="connsiteX8" fmla="*/ 1464891 w 1518129"/>
                <a:gd name="connsiteY8" fmla="*/ 644162 h 2115210"/>
                <a:gd name="connsiteX9" fmla="*/ 1272486 w 1518129"/>
                <a:gd name="connsiteY9" fmla="*/ 612493 h 2115210"/>
                <a:gd name="connsiteX10" fmla="*/ 1264720 w 1518129"/>
                <a:gd name="connsiteY10" fmla="*/ 911472 h 2115210"/>
                <a:gd name="connsiteX11" fmla="*/ 1252622 w 1518129"/>
                <a:gd name="connsiteY11" fmla="*/ 600743 h 2115210"/>
                <a:gd name="connsiteX12" fmla="*/ 1022817 w 1518129"/>
                <a:gd name="connsiteY12" fmla="*/ 558366 h 2115210"/>
                <a:gd name="connsiteX13" fmla="*/ 1053082 w 1518129"/>
                <a:gd name="connsiteY13" fmla="*/ 887580 h 2115210"/>
                <a:gd name="connsiteX14" fmla="*/ 1001757 w 1518129"/>
                <a:gd name="connsiteY14" fmla="*/ 557324 h 2115210"/>
                <a:gd name="connsiteX15" fmla="*/ 806783 w 1518129"/>
                <a:gd name="connsiteY15" fmla="*/ 513030 h 2115210"/>
                <a:gd name="connsiteX16" fmla="*/ 810613 w 1518129"/>
                <a:gd name="connsiteY16" fmla="*/ 901237 h 2115210"/>
                <a:gd name="connsiteX17" fmla="*/ 778941 w 1518129"/>
                <a:gd name="connsiteY17" fmla="*/ 121917 h 2115210"/>
                <a:gd name="connsiteX18" fmla="*/ 582042 w 1518129"/>
                <a:gd name="connsiteY18" fmla="*/ 161731 h 2115210"/>
                <a:gd name="connsiteX19" fmla="*/ 554580 w 1518129"/>
                <a:gd name="connsiteY19" fmla="*/ 1197645 h 2115210"/>
                <a:gd name="connsiteX20" fmla="*/ 419736 w 1518129"/>
                <a:gd name="connsiteY20" fmla="*/ 1153389 h 2115210"/>
                <a:gd name="connsiteX21" fmla="*/ 0 w 1518129"/>
                <a:gd name="connsiteY21" fmla="*/ 891306 h 2115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18129" h="2115210">
                  <a:moveTo>
                    <a:pt x="0" y="891306"/>
                  </a:moveTo>
                  <a:cubicBezTo>
                    <a:pt x="124742" y="1042097"/>
                    <a:pt x="180313" y="1188925"/>
                    <a:pt x="227051" y="1320850"/>
                  </a:cubicBezTo>
                  <a:cubicBezTo>
                    <a:pt x="283134" y="1440332"/>
                    <a:pt x="360533" y="1506746"/>
                    <a:pt x="462841" y="1655174"/>
                  </a:cubicBezTo>
                  <a:cubicBezTo>
                    <a:pt x="565096" y="1757587"/>
                    <a:pt x="604529" y="1837560"/>
                    <a:pt x="644540" y="1879748"/>
                  </a:cubicBezTo>
                  <a:cubicBezTo>
                    <a:pt x="721823" y="1966655"/>
                    <a:pt x="679875" y="2008729"/>
                    <a:pt x="678137" y="2115210"/>
                  </a:cubicBezTo>
                  <a:lnTo>
                    <a:pt x="1339145" y="2113852"/>
                  </a:lnTo>
                  <a:cubicBezTo>
                    <a:pt x="1324322" y="2047548"/>
                    <a:pt x="1303318" y="2034201"/>
                    <a:pt x="1358227" y="1930484"/>
                  </a:cubicBezTo>
                  <a:cubicBezTo>
                    <a:pt x="1521981" y="1634855"/>
                    <a:pt x="1516858" y="1179685"/>
                    <a:pt x="1516859" y="1069958"/>
                  </a:cubicBezTo>
                  <a:cubicBezTo>
                    <a:pt x="1522576" y="857179"/>
                    <a:pt x="1509640" y="720406"/>
                    <a:pt x="1464891" y="644162"/>
                  </a:cubicBezTo>
                  <a:cubicBezTo>
                    <a:pt x="1396021" y="572742"/>
                    <a:pt x="1370976" y="579197"/>
                    <a:pt x="1272486" y="612493"/>
                  </a:cubicBezTo>
                  <a:cubicBezTo>
                    <a:pt x="1306205" y="707004"/>
                    <a:pt x="1275123" y="829781"/>
                    <a:pt x="1264720" y="911472"/>
                  </a:cubicBezTo>
                  <a:cubicBezTo>
                    <a:pt x="1250153" y="907906"/>
                    <a:pt x="1292939" y="659594"/>
                    <a:pt x="1252622" y="600743"/>
                  </a:cubicBezTo>
                  <a:cubicBezTo>
                    <a:pt x="1202656" y="541892"/>
                    <a:pt x="1107533" y="508148"/>
                    <a:pt x="1022817" y="558366"/>
                  </a:cubicBezTo>
                  <a:cubicBezTo>
                    <a:pt x="1086811" y="668103"/>
                    <a:pt x="1058849" y="793697"/>
                    <a:pt x="1053082" y="887580"/>
                  </a:cubicBezTo>
                  <a:cubicBezTo>
                    <a:pt x="1041532" y="883386"/>
                    <a:pt x="1071753" y="653519"/>
                    <a:pt x="1001757" y="557324"/>
                  </a:cubicBezTo>
                  <a:cubicBezTo>
                    <a:pt x="946234" y="504548"/>
                    <a:pt x="915026" y="504758"/>
                    <a:pt x="806783" y="513030"/>
                  </a:cubicBezTo>
                  <a:cubicBezTo>
                    <a:pt x="816055" y="653003"/>
                    <a:pt x="822837" y="732256"/>
                    <a:pt x="810613" y="901237"/>
                  </a:cubicBezTo>
                  <a:cubicBezTo>
                    <a:pt x="782414" y="451352"/>
                    <a:pt x="784675" y="276900"/>
                    <a:pt x="778941" y="121917"/>
                  </a:cubicBezTo>
                  <a:cubicBezTo>
                    <a:pt x="774616" y="-32693"/>
                    <a:pt x="569584" y="-61779"/>
                    <a:pt x="582042" y="161731"/>
                  </a:cubicBezTo>
                  <a:cubicBezTo>
                    <a:pt x="570378" y="380417"/>
                    <a:pt x="623442" y="1132875"/>
                    <a:pt x="554580" y="1197645"/>
                  </a:cubicBezTo>
                  <a:cubicBezTo>
                    <a:pt x="495024" y="1230412"/>
                    <a:pt x="496393" y="1222363"/>
                    <a:pt x="419736" y="1153389"/>
                  </a:cubicBezTo>
                  <a:cubicBezTo>
                    <a:pt x="331744" y="1046414"/>
                    <a:pt x="197603" y="767201"/>
                    <a:pt x="0" y="89130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86237614-27E4-4E44-AB53-441F724A66AE}"/>
                </a:ext>
              </a:extLst>
            </p:cNvPr>
            <p:cNvGrpSpPr/>
            <p:nvPr/>
          </p:nvGrpSpPr>
          <p:grpSpPr>
            <a:xfrm rot="5400000">
              <a:off x="-91119" y="4126341"/>
              <a:ext cx="1048447" cy="872955"/>
              <a:chOff x="967066" y="4263648"/>
              <a:chExt cx="670418" cy="1251022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8683E0C-15A4-46D0-831E-ED181CF631FA}"/>
                  </a:ext>
                </a:extLst>
              </p:cNvPr>
              <p:cNvSpPr/>
              <p:nvPr/>
            </p:nvSpPr>
            <p:spPr>
              <a:xfrm rot="16200000">
                <a:off x="1080146" y="4196080"/>
                <a:ext cx="457516" cy="59265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E9E7157D-D83F-4008-BAFC-FA76DE72D77D}"/>
                  </a:ext>
                </a:extLst>
              </p:cNvPr>
              <p:cNvSpPr/>
              <p:nvPr/>
            </p:nvSpPr>
            <p:spPr>
              <a:xfrm rot="16200000">
                <a:off x="858794" y="4735980"/>
                <a:ext cx="886962" cy="670418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</p:grp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1645" y="347730"/>
            <a:ext cx="6355757" cy="4537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623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184856" y="347730"/>
            <a:ext cx="10753859" cy="5602309"/>
          </a:xfrm>
        </p:spPr>
        <p:txBody>
          <a:bodyPr/>
          <a:lstStyle/>
          <a:p>
            <a:pPr algn="just"/>
            <a:r>
              <a:rPr lang="en-IN" sz="2800" b="1" dirty="0" smtClean="0"/>
              <a:t>Bar Plot:</a:t>
            </a:r>
          </a:p>
          <a:p>
            <a:pPr algn="just"/>
            <a:r>
              <a:rPr lang="en-US" sz="2800" dirty="0" smtClean="0"/>
              <a:t>x1</a:t>
            </a:r>
            <a:r>
              <a:rPr lang="en-US" sz="2800" dirty="0"/>
              <a:t>=[5,8,10]</a:t>
            </a:r>
          </a:p>
          <a:p>
            <a:pPr algn="just"/>
            <a:r>
              <a:rPr lang="en-US" sz="2800" dirty="0"/>
              <a:t>y1=[12,16,23]</a:t>
            </a:r>
          </a:p>
          <a:p>
            <a:pPr algn="just"/>
            <a:r>
              <a:rPr lang="en-US" sz="2800" dirty="0"/>
              <a:t>x2=[17,13,45]</a:t>
            </a:r>
          </a:p>
          <a:p>
            <a:pPr algn="just"/>
            <a:r>
              <a:rPr lang="en-US" sz="2800" dirty="0"/>
              <a:t>y2=[15,20,30]</a:t>
            </a:r>
          </a:p>
          <a:p>
            <a:pPr algn="just"/>
            <a:r>
              <a:rPr lang="en-US" sz="2800" dirty="0" err="1"/>
              <a:t>plt.bar</a:t>
            </a:r>
            <a:r>
              <a:rPr lang="en-US" sz="2800" dirty="0"/>
              <a:t>(x1,y1,label='Example One')</a:t>
            </a:r>
          </a:p>
          <a:p>
            <a:pPr algn="just"/>
            <a:r>
              <a:rPr lang="en-US" sz="2800" dirty="0" err="1"/>
              <a:t>plt.bar</a:t>
            </a:r>
            <a:r>
              <a:rPr lang="en-US" sz="2800" dirty="0"/>
              <a:t>(x2,y2,label='Example Two</a:t>
            </a:r>
            <a:r>
              <a:rPr lang="en-US" sz="2800" dirty="0" smtClean="0"/>
              <a:t>')</a:t>
            </a:r>
          </a:p>
          <a:p>
            <a:pPr algn="just"/>
            <a:r>
              <a:rPr lang="en-US" sz="2800" dirty="0" err="1"/>
              <a:t>plt.legend</a:t>
            </a:r>
            <a:r>
              <a:rPr lang="en-US" sz="2800" dirty="0"/>
              <a:t>()</a:t>
            </a:r>
          </a:p>
          <a:p>
            <a:pPr algn="just"/>
            <a:r>
              <a:rPr lang="en-US" sz="2800" dirty="0" err="1"/>
              <a:t>plt.xlabel</a:t>
            </a:r>
            <a:r>
              <a:rPr lang="en-US" sz="2800" dirty="0"/>
              <a:t>('X-axis')</a:t>
            </a:r>
          </a:p>
          <a:p>
            <a:pPr algn="just"/>
            <a:r>
              <a:rPr lang="en-US" sz="2800" dirty="0" err="1"/>
              <a:t>plt.ylabel</a:t>
            </a:r>
            <a:r>
              <a:rPr lang="en-US" sz="2800" dirty="0"/>
              <a:t>('Y-axis')</a:t>
            </a:r>
          </a:p>
          <a:p>
            <a:pPr algn="just"/>
            <a:endParaRPr lang="en-US" sz="28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9A2186A-C326-48DC-8E09-0BB48FF9D3DE}"/>
              </a:ext>
            </a:extLst>
          </p:cNvPr>
          <p:cNvGrpSpPr/>
          <p:nvPr/>
        </p:nvGrpSpPr>
        <p:grpSpPr>
          <a:xfrm>
            <a:off x="227697" y="347730"/>
            <a:ext cx="648068" cy="476518"/>
            <a:chOff x="-3373" y="3444677"/>
            <a:chExt cx="3155739" cy="1643520"/>
          </a:xfrm>
        </p:grpSpPr>
        <p:sp>
          <p:nvSpPr>
            <p:cNvPr id="4" name="Freeform 61">
              <a:extLst>
                <a:ext uri="{FF2B5EF4-FFF2-40B4-BE49-F238E27FC236}">
                  <a16:creationId xmlns:a16="http://schemas.microsoft.com/office/drawing/2014/main" id="{B69C1344-DA27-4625-A365-74DC77A0B525}"/>
                </a:ext>
              </a:extLst>
            </p:cNvPr>
            <p:cNvSpPr/>
            <p:nvPr/>
          </p:nvSpPr>
          <p:spPr>
            <a:xfrm rot="5400000">
              <a:off x="1185646" y="3121477"/>
              <a:ext cx="1643520" cy="2289920"/>
            </a:xfrm>
            <a:custGeom>
              <a:avLst/>
              <a:gdLst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31366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90042 w 1404608"/>
                <a:gd name="connsiteY10" fmla="*/ 599846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702259 w 1404608"/>
                <a:gd name="connsiteY12" fmla="*/ 629107 h 2070201"/>
                <a:gd name="connsiteX13" fmla="*/ 526694 w 1404608"/>
                <a:gd name="connsiteY13" fmla="*/ 0 h 2070201"/>
                <a:gd name="connsiteX14" fmla="*/ 468172 w 1404608"/>
                <a:gd name="connsiteY14" fmla="*/ 1338681 h 2070201"/>
                <a:gd name="connsiteX15" fmla="*/ 321868 w 1404608"/>
                <a:gd name="connsiteY15" fmla="*/ 1287475 h 2070201"/>
                <a:gd name="connsiteX16" fmla="*/ 0 w 1404608"/>
                <a:gd name="connsiteY16" fmla="*/ 1053388 h 2070201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8942 h 2075755"/>
                <a:gd name="connsiteX1" fmla="*/ 124358 w 1404608"/>
                <a:gd name="connsiteY1" fmla="*/ 1388126 h 2075755"/>
                <a:gd name="connsiteX2" fmla="*/ 292608 w 1404608"/>
                <a:gd name="connsiteY2" fmla="*/ 1746571 h 2075755"/>
                <a:gd name="connsiteX3" fmla="*/ 687628 w 1404608"/>
                <a:gd name="connsiteY3" fmla="*/ 2075755 h 2075755"/>
                <a:gd name="connsiteX4" fmla="*/ 1294790 w 1404608"/>
                <a:gd name="connsiteY4" fmla="*/ 2061125 h 2075755"/>
                <a:gd name="connsiteX5" fmla="*/ 1404518 w 1404608"/>
                <a:gd name="connsiteY5" fmla="*/ 1161355 h 2075755"/>
                <a:gd name="connsiteX6" fmla="*/ 1221638 w 1404608"/>
                <a:gd name="connsiteY6" fmla="*/ 773650 h 2075755"/>
                <a:gd name="connsiteX7" fmla="*/ 1177747 w 1404608"/>
                <a:gd name="connsiteY7" fmla="*/ 971160 h 2075755"/>
                <a:gd name="connsiteX8" fmla="*/ 980236 w 1404608"/>
                <a:gd name="connsiteY8" fmla="*/ 700498 h 2075755"/>
                <a:gd name="connsiteX9" fmla="*/ 921715 w 1404608"/>
                <a:gd name="connsiteY9" fmla="*/ 934584 h 2075755"/>
                <a:gd name="connsiteX10" fmla="*/ 738836 w 1404608"/>
                <a:gd name="connsiteY10" fmla="*/ 598085 h 2075755"/>
                <a:gd name="connsiteX11" fmla="*/ 709574 w 1404608"/>
                <a:gd name="connsiteY11" fmla="*/ 941899 h 2075755"/>
                <a:gd name="connsiteX12" fmla="*/ 526694 w 1404608"/>
                <a:gd name="connsiteY12" fmla="*/ 5554 h 2075755"/>
                <a:gd name="connsiteX13" fmla="*/ 468172 w 1404608"/>
                <a:gd name="connsiteY13" fmla="*/ 1344235 h 2075755"/>
                <a:gd name="connsiteX14" fmla="*/ 321868 w 1404608"/>
                <a:gd name="connsiteY14" fmla="*/ 1293029 h 2075755"/>
                <a:gd name="connsiteX15" fmla="*/ 0 w 1404608"/>
                <a:gd name="connsiteY15" fmla="*/ 1058942 h 2075755"/>
                <a:gd name="connsiteX0" fmla="*/ 0 w 1404608"/>
                <a:gd name="connsiteY0" fmla="*/ 1029958 h 2046771"/>
                <a:gd name="connsiteX1" fmla="*/ 124358 w 1404608"/>
                <a:gd name="connsiteY1" fmla="*/ 1359142 h 2046771"/>
                <a:gd name="connsiteX2" fmla="*/ 292608 w 1404608"/>
                <a:gd name="connsiteY2" fmla="*/ 1717587 h 2046771"/>
                <a:gd name="connsiteX3" fmla="*/ 687628 w 1404608"/>
                <a:gd name="connsiteY3" fmla="*/ 2046771 h 2046771"/>
                <a:gd name="connsiteX4" fmla="*/ 1294790 w 1404608"/>
                <a:gd name="connsiteY4" fmla="*/ 2032141 h 2046771"/>
                <a:gd name="connsiteX5" fmla="*/ 1404518 w 1404608"/>
                <a:gd name="connsiteY5" fmla="*/ 1132371 h 2046771"/>
                <a:gd name="connsiteX6" fmla="*/ 1221638 w 1404608"/>
                <a:gd name="connsiteY6" fmla="*/ 744666 h 2046771"/>
                <a:gd name="connsiteX7" fmla="*/ 1177747 w 1404608"/>
                <a:gd name="connsiteY7" fmla="*/ 942176 h 2046771"/>
                <a:gd name="connsiteX8" fmla="*/ 980236 w 1404608"/>
                <a:gd name="connsiteY8" fmla="*/ 671514 h 2046771"/>
                <a:gd name="connsiteX9" fmla="*/ 921715 w 1404608"/>
                <a:gd name="connsiteY9" fmla="*/ 905600 h 2046771"/>
                <a:gd name="connsiteX10" fmla="*/ 738836 w 1404608"/>
                <a:gd name="connsiteY10" fmla="*/ 569101 h 2046771"/>
                <a:gd name="connsiteX11" fmla="*/ 709574 w 1404608"/>
                <a:gd name="connsiteY11" fmla="*/ 912915 h 2046771"/>
                <a:gd name="connsiteX12" fmla="*/ 526694 w 1404608"/>
                <a:gd name="connsiteY12" fmla="*/ 5831 h 2046771"/>
                <a:gd name="connsiteX13" fmla="*/ 468172 w 1404608"/>
                <a:gd name="connsiteY13" fmla="*/ 1315251 h 2046771"/>
                <a:gd name="connsiteX14" fmla="*/ 321868 w 1404608"/>
                <a:gd name="connsiteY14" fmla="*/ 1264045 h 2046771"/>
                <a:gd name="connsiteX15" fmla="*/ 0 w 1404608"/>
                <a:gd name="connsiteY15" fmla="*/ 1029958 h 2046771"/>
                <a:gd name="connsiteX0" fmla="*/ 0 w 1404608"/>
                <a:gd name="connsiteY0" fmla="*/ 1024127 h 2040940"/>
                <a:gd name="connsiteX1" fmla="*/ 124358 w 1404608"/>
                <a:gd name="connsiteY1" fmla="*/ 1353311 h 2040940"/>
                <a:gd name="connsiteX2" fmla="*/ 292608 w 1404608"/>
                <a:gd name="connsiteY2" fmla="*/ 1711756 h 2040940"/>
                <a:gd name="connsiteX3" fmla="*/ 687628 w 1404608"/>
                <a:gd name="connsiteY3" fmla="*/ 2040940 h 2040940"/>
                <a:gd name="connsiteX4" fmla="*/ 1294790 w 1404608"/>
                <a:gd name="connsiteY4" fmla="*/ 2026310 h 2040940"/>
                <a:gd name="connsiteX5" fmla="*/ 1404518 w 1404608"/>
                <a:gd name="connsiteY5" fmla="*/ 1126540 h 2040940"/>
                <a:gd name="connsiteX6" fmla="*/ 1221638 w 1404608"/>
                <a:gd name="connsiteY6" fmla="*/ 738835 h 2040940"/>
                <a:gd name="connsiteX7" fmla="*/ 1177747 w 1404608"/>
                <a:gd name="connsiteY7" fmla="*/ 936345 h 2040940"/>
                <a:gd name="connsiteX8" fmla="*/ 980236 w 1404608"/>
                <a:gd name="connsiteY8" fmla="*/ 665683 h 2040940"/>
                <a:gd name="connsiteX9" fmla="*/ 921715 w 1404608"/>
                <a:gd name="connsiteY9" fmla="*/ 899769 h 2040940"/>
                <a:gd name="connsiteX10" fmla="*/ 738836 w 1404608"/>
                <a:gd name="connsiteY10" fmla="*/ 563270 h 2040940"/>
                <a:gd name="connsiteX11" fmla="*/ 709574 w 1404608"/>
                <a:gd name="connsiteY11" fmla="*/ 907084 h 2040940"/>
                <a:gd name="connsiteX12" fmla="*/ 526694 w 1404608"/>
                <a:gd name="connsiteY12" fmla="*/ 0 h 2040940"/>
                <a:gd name="connsiteX13" fmla="*/ 468172 w 1404608"/>
                <a:gd name="connsiteY13" fmla="*/ 1309420 h 2040940"/>
                <a:gd name="connsiteX14" fmla="*/ 321868 w 1404608"/>
                <a:gd name="connsiteY14" fmla="*/ 1258214 h 2040940"/>
                <a:gd name="connsiteX15" fmla="*/ 0 w 1404608"/>
                <a:gd name="connsiteY15" fmla="*/ 1024127 h 2040940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370 h 2041183"/>
                <a:gd name="connsiteX1" fmla="*/ 124358 w 1404608"/>
                <a:gd name="connsiteY1" fmla="*/ 1353554 h 2041183"/>
                <a:gd name="connsiteX2" fmla="*/ 292608 w 1404608"/>
                <a:gd name="connsiteY2" fmla="*/ 1711999 h 2041183"/>
                <a:gd name="connsiteX3" fmla="*/ 687628 w 1404608"/>
                <a:gd name="connsiteY3" fmla="*/ 2041183 h 2041183"/>
                <a:gd name="connsiteX4" fmla="*/ 1294790 w 1404608"/>
                <a:gd name="connsiteY4" fmla="*/ 2026553 h 2041183"/>
                <a:gd name="connsiteX5" fmla="*/ 1404518 w 1404608"/>
                <a:gd name="connsiteY5" fmla="*/ 1126783 h 2041183"/>
                <a:gd name="connsiteX6" fmla="*/ 1221638 w 1404608"/>
                <a:gd name="connsiteY6" fmla="*/ 739078 h 2041183"/>
                <a:gd name="connsiteX7" fmla="*/ 1177747 w 1404608"/>
                <a:gd name="connsiteY7" fmla="*/ 936588 h 2041183"/>
                <a:gd name="connsiteX8" fmla="*/ 980236 w 1404608"/>
                <a:gd name="connsiteY8" fmla="*/ 665926 h 2041183"/>
                <a:gd name="connsiteX9" fmla="*/ 921715 w 1404608"/>
                <a:gd name="connsiteY9" fmla="*/ 900012 h 2041183"/>
                <a:gd name="connsiteX10" fmla="*/ 738836 w 1404608"/>
                <a:gd name="connsiteY10" fmla="*/ 563513 h 2041183"/>
                <a:gd name="connsiteX11" fmla="*/ 709574 w 1404608"/>
                <a:gd name="connsiteY11" fmla="*/ 907327 h 2041183"/>
                <a:gd name="connsiteX12" fmla="*/ 526694 w 1404608"/>
                <a:gd name="connsiteY12" fmla="*/ 243 h 2041183"/>
                <a:gd name="connsiteX13" fmla="*/ 468172 w 1404608"/>
                <a:gd name="connsiteY13" fmla="*/ 1309663 h 2041183"/>
                <a:gd name="connsiteX14" fmla="*/ 321868 w 1404608"/>
                <a:gd name="connsiteY14" fmla="*/ 1258457 h 2041183"/>
                <a:gd name="connsiteX15" fmla="*/ 0 w 1404608"/>
                <a:gd name="connsiteY15" fmla="*/ 1024370 h 2041183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55410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36384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52597 w 1421182"/>
                <a:gd name="connsiteY6" fmla="*/ 669316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537 h 2040940"/>
                <a:gd name="connsiteX1" fmla="*/ 140932 w 1421182"/>
                <a:gd name="connsiteY1" fmla="*/ 1353311 h 2040940"/>
                <a:gd name="connsiteX2" fmla="*/ 309182 w 1421182"/>
                <a:gd name="connsiteY2" fmla="*/ 1711756 h 2040940"/>
                <a:gd name="connsiteX3" fmla="*/ 704202 w 1421182"/>
                <a:gd name="connsiteY3" fmla="*/ 2040940 h 2040940"/>
                <a:gd name="connsiteX4" fmla="*/ 1311364 w 1421182"/>
                <a:gd name="connsiteY4" fmla="*/ 2026310 h 2040940"/>
                <a:gd name="connsiteX5" fmla="*/ 1421092 w 1421182"/>
                <a:gd name="connsiteY5" fmla="*/ 1126540 h 2040940"/>
                <a:gd name="connsiteX6" fmla="*/ 1152597 w 1421182"/>
                <a:gd name="connsiteY6" fmla="*/ 669074 h 2040940"/>
                <a:gd name="connsiteX7" fmla="*/ 1168953 w 1421182"/>
                <a:gd name="connsiteY7" fmla="*/ 968054 h 2040940"/>
                <a:gd name="connsiteX8" fmla="*/ 927050 w 1421182"/>
                <a:gd name="connsiteY8" fmla="*/ 614948 h 2040940"/>
                <a:gd name="connsiteX9" fmla="*/ 957315 w 1421182"/>
                <a:gd name="connsiteY9" fmla="*/ 944162 h 2040940"/>
                <a:gd name="connsiteX10" fmla="*/ 711016 w 1421182"/>
                <a:gd name="connsiteY10" fmla="*/ 569612 h 2040940"/>
                <a:gd name="connsiteX11" fmla="*/ 729319 w 1421182"/>
                <a:gd name="connsiteY11" fmla="*/ 957819 h 2040940"/>
                <a:gd name="connsiteX12" fmla="*/ 543268 w 1421182"/>
                <a:gd name="connsiteY12" fmla="*/ 0 h 2040940"/>
                <a:gd name="connsiteX13" fmla="*/ 473286 w 1421182"/>
                <a:gd name="connsiteY13" fmla="*/ 1312119 h 2040940"/>
                <a:gd name="connsiteX14" fmla="*/ 338442 w 1421182"/>
                <a:gd name="connsiteY14" fmla="*/ 1258214 h 2040940"/>
                <a:gd name="connsiteX15" fmla="*/ 719 w 1421182"/>
                <a:gd name="connsiteY15" fmla="*/ 957537 h 2040940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26318"/>
                <a:gd name="connsiteX1" fmla="*/ 140932 w 1421182"/>
                <a:gd name="connsiteY1" fmla="*/ 1353319 h 2026318"/>
                <a:gd name="connsiteX2" fmla="*/ 309182 w 1421182"/>
                <a:gd name="connsiteY2" fmla="*/ 1711764 h 2026318"/>
                <a:gd name="connsiteX3" fmla="*/ 693290 w 1421182"/>
                <a:gd name="connsiteY3" fmla="*/ 2019121 h 2026318"/>
                <a:gd name="connsiteX4" fmla="*/ 1311364 w 1421182"/>
                <a:gd name="connsiteY4" fmla="*/ 2026318 h 2026318"/>
                <a:gd name="connsiteX5" fmla="*/ 1421092 w 1421182"/>
                <a:gd name="connsiteY5" fmla="*/ 1126548 h 2026318"/>
                <a:gd name="connsiteX6" fmla="*/ 1152597 w 1421182"/>
                <a:gd name="connsiteY6" fmla="*/ 669082 h 2026318"/>
                <a:gd name="connsiteX7" fmla="*/ 1168953 w 1421182"/>
                <a:gd name="connsiteY7" fmla="*/ 968062 h 2026318"/>
                <a:gd name="connsiteX8" fmla="*/ 927050 w 1421182"/>
                <a:gd name="connsiteY8" fmla="*/ 614956 h 2026318"/>
                <a:gd name="connsiteX9" fmla="*/ 957315 w 1421182"/>
                <a:gd name="connsiteY9" fmla="*/ 944170 h 2026318"/>
                <a:gd name="connsiteX10" fmla="*/ 711016 w 1421182"/>
                <a:gd name="connsiteY10" fmla="*/ 569620 h 2026318"/>
                <a:gd name="connsiteX11" fmla="*/ 729319 w 1421182"/>
                <a:gd name="connsiteY11" fmla="*/ 957827 h 2026318"/>
                <a:gd name="connsiteX12" fmla="*/ 543268 w 1421182"/>
                <a:gd name="connsiteY12" fmla="*/ 8 h 2026318"/>
                <a:gd name="connsiteX13" fmla="*/ 473286 w 1421182"/>
                <a:gd name="connsiteY13" fmla="*/ 1312127 h 2026318"/>
                <a:gd name="connsiteX14" fmla="*/ 338442 w 1421182"/>
                <a:gd name="connsiteY14" fmla="*/ 1258222 h 2026318"/>
                <a:gd name="connsiteX15" fmla="*/ 719 w 1421182"/>
                <a:gd name="connsiteY15" fmla="*/ 957545 h 2026318"/>
                <a:gd name="connsiteX0" fmla="*/ 719 w 1421182"/>
                <a:gd name="connsiteY0" fmla="*/ 957545 h 2295953"/>
                <a:gd name="connsiteX1" fmla="*/ 140932 w 1421182"/>
                <a:gd name="connsiteY1" fmla="*/ 1353319 h 2295953"/>
                <a:gd name="connsiteX2" fmla="*/ 309182 w 1421182"/>
                <a:gd name="connsiteY2" fmla="*/ 1711764 h 2295953"/>
                <a:gd name="connsiteX3" fmla="*/ 693290 w 1421182"/>
                <a:gd name="connsiteY3" fmla="*/ 2019121 h 2295953"/>
                <a:gd name="connsiteX4" fmla="*/ 722524 w 1421182"/>
                <a:gd name="connsiteY4" fmla="*/ 2295953 h 2295953"/>
                <a:gd name="connsiteX5" fmla="*/ 1311364 w 1421182"/>
                <a:gd name="connsiteY5" fmla="*/ 2026318 h 2295953"/>
                <a:gd name="connsiteX6" fmla="*/ 1421092 w 1421182"/>
                <a:gd name="connsiteY6" fmla="*/ 1126548 h 2295953"/>
                <a:gd name="connsiteX7" fmla="*/ 1152597 w 1421182"/>
                <a:gd name="connsiteY7" fmla="*/ 669082 h 2295953"/>
                <a:gd name="connsiteX8" fmla="*/ 1168953 w 1421182"/>
                <a:gd name="connsiteY8" fmla="*/ 968062 h 2295953"/>
                <a:gd name="connsiteX9" fmla="*/ 927050 w 1421182"/>
                <a:gd name="connsiteY9" fmla="*/ 614956 h 2295953"/>
                <a:gd name="connsiteX10" fmla="*/ 957315 w 1421182"/>
                <a:gd name="connsiteY10" fmla="*/ 944170 h 2295953"/>
                <a:gd name="connsiteX11" fmla="*/ 711016 w 1421182"/>
                <a:gd name="connsiteY11" fmla="*/ 569620 h 2295953"/>
                <a:gd name="connsiteX12" fmla="*/ 729319 w 1421182"/>
                <a:gd name="connsiteY12" fmla="*/ 957827 h 2295953"/>
                <a:gd name="connsiteX13" fmla="*/ 543268 w 1421182"/>
                <a:gd name="connsiteY13" fmla="*/ 8 h 2295953"/>
                <a:gd name="connsiteX14" fmla="*/ 473286 w 1421182"/>
                <a:gd name="connsiteY14" fmla="*/ 1312127 h 2295953"/>
                <a:gd name="connsiteX15" fmla="*/ 338442 w 1421182"/>
                <a:gd name="connsiteY15" fmla="*/ 1258222 h 2295953"/>
                <a:gd name="connsiteX16" fmla="*/ 719 w 1421182"/>
                <a:gd name="connsiteY16" fmla="*/ 957545 h 2295953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93290 w 1421182"/>
                <a:gd name="connsiteY3" fmla="*/ 2019121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26141 w 1421182"/>
                <a:gd name="connsiteY3" fmla="*/ 1985150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4785"/>
                <a:gd name="connsiteX1" fmla="*/ 140932 w 1421182"/>
                <a:gd name="connsiteY1" fmla="*/ 1353319 h 2314785"/>
                <a:gd name="connsiteX2" fmla="*/ 309182 w 1421182"/>
                <a:gd name="connsiteY2" fmla="*/ 1711764 h 2314785"/>
                <a:gd name="connsiteX3" fmla="*/ 626141 w 1421182"/>
                <a:gd name="connsiteY3" fmla="*/ 1985150 h 2314785"/>
                <a:gd name="connsiteX4" fmla="*/ 658780 w 1421182"/>
                <a:gd name="connsiteY4" fmla="*/ 2266927 h 2314785"/>
                <a:gd name="connsiteX5" fmla="*/ 1170733 w 1421182"/>
                <a:gd name="connsiteY5" fmla="*/ 2300858 h 2314785"/>
                <a:gd name="connsiteX6" fmla="*/ 1311364 w 1421182"/>
                <a:gd name="connsiteY6" fmla="*/ 2026318 h 2314785"/>
                <a:gd name="connsiteX7" fmla="*/ 1421092 w 1421182"/>
                <a:gd name="connsiteY7" fmla="*/ 1126548 h 2314785"/>
                <a:gd name="connsiteX8" fmla="*/ 1152597 w 1421182"/>
                <a:gd name="connsiteY8" fmla="*/ 669082 h 2314785"/>
                <a:gd name="connsiteX9" fmla="*/ 1168953 w 1421182"/>
                <a:gd name="connsiteY9" fmla="*/ 968062 h 2314785"/>
                <a:gd name="connsiteX10" fmla="*/ 927050 w 1421182"/>
                <a:gd name="connsiteY10" fmla="*/ 614956 h 2314785"/>
                <a:gd name="connsiteX11" fmla="*/ 957315 w 1421182"/>
                <a:gd name="connsiteY11" fmla="*/ 944170 h 2314785"/>
                <a:gd name="connsiteX12" fmla="*/ 711016 w 1421182"/>
                <a:gd name="connsiteY12" fmla="*/ 569620 h 2314785"/>
                <a:gd name="connsiteX13" fmla="*/ 729319 w 1421182"/>
                <a:gd name="connsiteY13" fmla="*/ 957827 h 2314785"/>
                <a:gd name="connsiteX14" fmla="*/ 543268 w 1421182"/>
                <a:gd name="connsiteY14" fmla="*/ 8 h 2314785"/>
                <a:gd name="connsiteX15" fmla="*/ 473286 w 1421182"/>
                <a:gd name="connsiteY15" fmla="*/ 1312127 h 2314785"/>
                <a:gd name="connsiteX16" fmla="*/ 338442 w 1421182"/>
                <a:gd name="connsiteY16" fmla="*/ 1258222 h 2314785"/>
                <a:gd name="connsiteX17" fmla="*/ 719 w 1421182"/>
                <a:gd name="connsiteY17" fmla="*/ 957545 h 2314785"/>
                <a:gd name="connsiteX0" fmla="*/ 719 w 1421182"/>
                <a:gd name="connsiteY0" fmla="*/ 957545 h 2323891"/>
                <a:gd name="connsiteX1" fmla="*/ 140932 w 1421182"/>
                <a:gd name="connsiteY1" fmla="*/ 1353319 h 2323891"/>
                <a:gd name="connsiteX2" fmla="*/ 309182 w 1421182"/>
                <a:gd name="connsiteY2" fmla="*/ 1711764 h 2323891"/>
                <a:gd name="connsiteX3" fmla="*/ 626141 w 1421182"/>
                <a:gd name="connsiteY3" fmla="*/ 1985150 h 2323891"/>
                <a:gd name="connsiteX4" fmla="*/ 658780 w 1421182"/>
                <a:gd name="connsiteY4" fmla="*/ 2266927 h 2323891"/>
                <a:gd name="connsiteX5" fmla="*/ 1170733 w 1421182"/>
                <a:gd name="connsiteY5" fmla="*/ 2300858 h 2323891"/>
                <a:gd name="connsiteX6" fmla="*/ 1311364 w 1421182"/>
                <a:gd name="connsiteY6" fmla="*/ 2026318 h 2323891"/>
                <a:gd name="connsiteX7" fmla="*/ 1421092 w 1421182"/>
                <a:gd name="connsiteY7" fmla="*/ 1126548 h 2323891"/>
                <a:gd name="connsiteX8" fmla="*/ 1152597 w 1421182"/>
                <a:gd name="connsiteY8" fmla="*/ 669082 h 2323891"/>
                <a:gd name="connsiteX9" fmla="*/ 1168953 w 1421182"/>
                <a:gd name="connsiteY9" fmla="*/ 968062 h 2323891"/>
                <a:gd name="connsiteX10" fmla="*/ 927050 w 1421182"/>
                <a:gd name="connsiteY10" fmla="*/ 614956 h 2323891"/>
                <a:gd name="connsiteX11" fmla="*/ 957315 w 1421182"/>
                <a:gd name="connsiteY11" fmla="*/ 944170 h 2323891"/>
                <a:gd name="connsiteX12" fmla="*/ 711016 w 1421182"/>
                <a:gd name="connsiteY12" fmla="*/ 569620 h 2323891"/>
                <a:gd name="connsiteX13" fmla="*/ 729319 w 1421182"/>
                <a:gd name="connsiteY13" fmla="*/ 957827 h 2323891"/>
                <a:gd name="connsiteX14" fmla="*/ 543268 w 1421182"/>
                <a:gd name="connsiteY14" fmla="*/ 8 h 2323891"/>
                <a:gd name="connsiteX15" fmla="*/ 473286 w 1421182"/>
                <a:gd name="connsiteY15" fmla="*/ 1312127 h 2323891"/>
                <a:gd name="connsiteX16" fmla="*/ 338442 w 1421182"/>
                <a:gd name="connsiteY16" fmla="*/ 1258222 h 2323891"/>
                <a:gd name="connsiteX17" fmla="*/ 719 w 1421182"/>
                <a:gd name="connsiteY17" fmla="*/ 957545 h 2323891"/>
                <a:gd name="connsiteX0" fmla="*/ 719 w 1421182"/>
                <a:gd name="connsiteY0" fmla="*/ 957545 h 2358736"/>
                <a:gd name="connsiteX1" fmla="*/ 140932 w 1421182"/>
                <a:gd name="connsiteY1" fmla="*/ 1353319 h 2358736"/>
                <a:gd name="connsiteX2" fmla="*/ 309182 w 1421182"/>
                <a:gd name="connsiteY2" fmla="*/ 1711764 h 2358736"/>
                <a:gd name="connsiteX3" fmla="*/ 626141 w 1421182"/>
                <a:gd name="connsiteY3" fmla="*/ 1985150 h 2358736"/>
                <a:gd name="connsiteX4" fmla="*/ 658780 w 1421182"/>
                <a:gd name="connsiteY4" fmla="*/ 2266927 h 2358736"/>
                <a:gd name="connsiteX5" fmla="*/ 1227989 w 1421182"/>
                <a:gd name="connsiteY5" fmla="*/ 2341644 h 2358736"/>
                <a:gd name="connsiteX6" fmla="*/ 1311364 w 1421182"/>
                <a:gd name="connsiteY6" fmla="*/ 2026318 h 2358736"/>
                <a:gd name="connsiteX7" fmla="*/ 1421092 w 1421182"/>
                <a:gd name="connsiteY7" fmla="*/ 1126548 h 2358736"/>
                <a:gd name="connsiteX8" fmla="*/ 1152597 w 1421182"/>
                <a:gd name="connsiteY8" fmla="*/ 669082 h 2358736"/>
                <a:gd name="connsiteX9" fmla="*/ 1168953 w 1421182"/>
                <a:gd name="connsiteY9" fmla="*/ 968062 h 2358736"/>
                <a:gd name="connsiteX10" fmla="*/ 927050 w 1421182"/>
                <a:gd name="connsiteY10" fmla="*/ 614956 h 2358736"/>
                <a:gd name="connsiteX11" fmla="*/ 957315 w 1421182"/>
                <a:gd name="connsiteY11" fmla="*/ 944170 h 2358736"/>
                <a:gd name="connsiteX12" fmla="*/ 711016 w 1421182"/>
                <a:gd name="connsiteY12" fmla="*/ 569620 h 2358736"/>
                <a:gd name="connsiteX13" fmla="*/ 729319 w 1421182"/>
                <a:gd name="connsiteY13" fmla="*/ 957827 h 2358736"/>
                <a:gd name="connsiteX14" fmla="*/ 543268 w 1421182"/>
                <a:gd name="connsiteY14" fmla="*/ 8 h 2358736"/>
                <a:gd name="connsiteX15" fmla="*/ 473286 w 1421182"/>
                <a:gd name="connsiteY15" fmla="*/ 1312127 h 2358736"/>
                <a:gd name="connsiteX16" fmla="*/ 338442 w 1421182"/>
                <a:gd name="connsiteY16" fmla="*/ 1258222 h 2358736"/>
                <a:gd name="connsiteX17" fmla="*/ 719 w 1421182"/>
                <a:gd name="connsiteY17" fmla="*/ 957545 h 2358736"/>
                <a:gd name="connsiteX0" fmla="*/ 719 w 1421182"/>
                <a:gd name="connsiteY0" fmla="*/ 957545 h 2341644"/>
                <a:gd name="connsiteX1" fmla="*/ 140932 w 1421182"/>
                <a:gd name="connsiteY1" fmla="*/ 1353319 h 2341644"/>
                <a:gd name="connsiteX2" fmla="*/ 309182 w 1421182"/>
                <a:gd name="connsiteY2" fmla="*/ 1711764 h 2341644"/>
                <a:gd name="connsiteX3" fmla="*/ 626141 w 1421182"/>
                <a:gd name="connsiteY3" fmla="*/ 1985150 h 2341644"/>
                <a:gd name="connsiteX4" fmla="*/ 658780 w 1421182"/>
                <a:gd name="connsiteY4" fmla="*/ 2266927 h 2341644"/>
                <a:gd name="connsiteX5" fmla="*/ 1227989 w 1421182"/>
                <a:gd name="connsiteY5" fmla="*/ 2341644 h 2341644"/>
                <a:gd name="connsiteX6" fmla="*/ 1311364 w 1421182"/>
                <a:gd name="connsiteY6" fmla="*/ 2026318 h 2341644"/>
                <a:gd name="connsiteX7" fmla="*/ 1421092 w 1421182"/>
                <a:gd name="connsiteY7" fmla="*/ 1126548 h 2341644"/>
                <a:gd name="connsiteX8" fmla="*/ 1152597 w 1421182"/>
                <a:gd name="connsiteY8" fmla="*/ 669082 h 2341644"/>
                <a:gd name="connsiteX9" fmla="*/ 1168953 w 1421182"/>
                <a:gd name="connsiteY9" fmla="*/ 968062 h 2341644"/>
                <a:gd name="connsiteX10" fmla="*/ 927050 w 1421182"/>
                <a:gd name="connsiteY10" fmla="*/ 614956 h 2341644"/>
                <a:gd name="connsiteX11" fmla="*/ 957315 w 1421182"/>
                <a:gd name="connsiteY11" fmla="*/ 944170 h 2341644"/>
                <a:gd name="connsiteX12" fmla="*/ 711016 w 1421182"/>
                <a:gd name="connsiteY12" fmla="*/ 569620 h 2341644"/>
                <a:gd name="connsiteX13" fmla="*/ 729319 w 1421182"/>
                <a:gd name="connsiteY13" fmla="*/ 957827 h 2341644"/>
                <a:gd name="connsiteX14" fmla="*/ 543268 w 1421182"/>
                <a:gd name="connsiteY14" fmla="*/ 8 h 2341644"/>
                <a:gd name="connsiteX15" fmla="*/ 473286 w 1421182"/>
                <a:gd name="connsiteY15" fmla="*/ 1312127 h 2341644"/>
                <a:gd name="connsiteX16" fmla="*/ 338442 w 1421182"/>
                <a:gd name="connsiteY16" fmla="*/ 1258222 h 2341644"/>
                <a:gd name="connsiteX17" fmla="*/ 719 w 1421182"/>
                <a:gd name="connsiteY17" fmla="*/ 957545 h 2341644"/>
                <a:gd name="connsiteX0" fmla="*/ 719 w 1421092"/>
                <a:gd name="connsiteY0" fmla="*/ 957545 h 2341644"/>
                <a:gd name="connsiteX1" fmla="*/ 140932 w 1421092"/>
                <a:gd name="connsiteY1" fmla="*/ 1353319 h 2341644"/>
                <a:gd name="connsiteX2" fmla="*/ 309182 w 1421092"/>
                <a:gd name="connsiteY2" fmla="*/ 1711764 h 2341644"/>
                <a:gd name="connsiteX3" fmla="*/ 626141 w 1421092"/>
                <a:gd name="connsiteY3" fmla="*/ 1985150 h 2341644"/>
                <a:gd name="connsiteX4" fmla="*/ 658780 w 1421092"/>
                <a:gd name="connsiteY4" fmla="*/ 2266927 h 2341644"/>
                <a:gd name="connsiteX5" fmla="*/ 1227989 w 1421092"/>
                <a:gd name="connsiteY5" fmla="*/ 2341644 h 2341644"/>
                <a:gd name="connsiteX6" fmla="*/ 1262460 w 1421092"/>
                <a:gd name="connsiteY6" fmla="*/ 1987074 h 2341644"/>
                <a:gd name="connsiteX7" fmla="*/ 1421092 w 1421092"/>
                <a:gd name="connsiteY7" fmla="*/ 1126548 h 2341644"/>
                <a:gd name="connsiteX8" fmla="*/ 1152597 w 1421092"/>
                <a:gd name="connsiteY8" fmla="*/ 669082 h 2341644"/>
                <a:gd name="connsiteX9" fmla="*/ 1168953 w 1421092"/>
                <a:gd name="connsiteY9" fmla="*/ 968062 h 2341644"/>
                <a:gd name="connsiteX10" fmla="*/ 927050 w 1421092"/>
                <a:gd name="connsiteY10" fmla="*/ 614956 h 2341644"/>
                <a:gd name="connsiteX11" fmla="*/ 957315 w 1421092"/>
                <a:gd name="connsiteY11" fmla="*/ 944170 h 2341644"/>
                <a:gd name="connsiteX12" fmla="*/ 711016 w 1421092"/>
                <a:gd name="connsiteY12" fmla="*/ 569620 h 2341644"/>
                <a:gd name="connsiteX13" fmla="*/ 729319 w 1421092"/>
                <a:gd name="connsiteY13" fmla="*/ 957827 h 2341644"/>
                <a:gd name="connsiteX14" fmla="*/ 543268 w 1421092"/>
                <a:gd name="connsiteY14" fmla="*/ 8 h 2341644"/>
                <a:gd name="connsiteX15" fmla="*/ 473286 w 1421092"/>
                <a:gd name="connsiteY15" fmla="*/ 1312127 h 2341644"/>
                <a:gd name="connsiteX16" fmla="*/ 338442 w 1421092"/>
                <a:gd name="connsiteY16" fmla="*/ 1258222 h 2341644"/>
                <a:gd name="connsiteX17" fmla="*/ 719 w 1421092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557331 w 1421109"/>
                <a:gd name="connsiteY4" fmla="*/ 2278453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01148 w 1421109"/>
                <a:gd name="connsiteY4" fmla="*/ 2297232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10754"/>
                <a:gd name="connsiteX1" fmla="*/ 140932 w 1421109"/>
                <a:gd name="connsiteY1" fmla="*/ 1353319 h 2310754"/>
                <a:gd name="connsiteX2" fmla="*/ 309182 w 1421109"/>
                <a:gd name="connsiteY2" fmla="*/ 1711764 h 2310754"/>
                <a:gd name="connsiteX3" fmla="*/ 548773 w 1421109"/>
                <a:gd name="connsiteY3" fmla="*/ 1936338 h 2310754"/>
                <a:gd name="connsiteX4" fmla="*/ 601148 w 1421109"/>
                <a:gd name="connsiteY4" fmla="*/ 2297232 h 2310754"/>
                <a:gd name="connsiteX5" fmla="*/ 1253027 w 1421109"/>
                <a:gd name="connsiteY5" fmla="*/ 2310347 h 2310754"/>
                <a:gd name="connsiteX6" fmla="*/ 1262460 w 1421109"/>
                <a:gd name="connsiteY6" fmla="*/ 1987074 h 2310754"/>
                <a:gd name="connsiteX7" fmla="*/ 1421092 w 1421109"/>
                <a:gd name="connsiteY7" fmla="*/ 1126548 h 2310754"/>
                <a:gd name="connsiteX8" fmla="*/ 1152597 w 1421109"/>
                <a:gd name="connsiteY8" fmla="*/ 669082 h 2310754"/>
                <a:gd name="connsiteX9" fmla="*/ 1168953 w 1421109"/>
                <a:gd name="connsiteY9" fmla="*/ 968062 h 2310754"/>
                <a:gd name="connsiteX10" fmla="*/ 927050 w 1421109"/>
                <a:gd name="connsiteY10" fmla="*/ 614956 h 2310754"/>
                <a:gd name="connsiteX11" fmla="*/ 957315 w 1421109"/>
                <a:gd name="connsiteY11" fmla="*/ 944170 h 2310754"/>
                <a:gd name="connsiteX12" fmla="*/ 711016 w 1421109"/>
                <a:gd name="connsiteY12" fmla="*/ 569620 h 2310754"/>
                <a:gd name="connsiteX13" fmla="*/ 729319 w 1421109"/>
                <a:gd name="connsiteY13" fmla="*/ 957827 h 2310754"/>
                <a:gd name="connsiteX14" fmla="*/ 543268 w 1421109"/>
                <a:gd name="connsiteY14" fmla="*/ 8 h 2310754"/>
                <a:gd name="connsiteX15" fmla="*/ 473286 w 1421109"/>
                <a:gd name="connsiteY15" fmla="*/ 1312127 h 2310754"/>
                <a:gd name="connsiteX16" fmla="*/ 338442 w 1421109"/>
                <a:gd name="connsiteY16" fmla="*/ 1258222 h 2310754"/>
                <a:gd name="connsiteX17" fmla="*/ 719 w 1421109"/>
                <a:gd name="connsiteY17" fmla="*/ 957545 h 2310754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601148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347"/>
                <a:gd name="connsiteX1" fmla="*/ 140932 w 1421109"/>
                <a:gd name="connsiteY1" fmla="*/ 1353319 h 2310347"/>
                <a:gd name="connsiteX2" fmla="*/ 309182 w 1421109"/>
                <a:gd name="connsiteY2" fmla="*/ 1711764 h 2310347"/>
                <a:gd name="connsiteX3" fmla="*/ 548773 w 1421109"/>
                <a:gd name="connsiteY3" fmla="*/ 1936338 h 2310347"/>
                <a:gd name="connsiteX4" fmla="*/ 582370 w 1421109"/>
                <a:gd name="connsiteY4" fmla="*/ 2297232 h 2310347"/>
                <a:gd name="connsiteX5" fmla="*/ 1253027 w 1421109"/>
                <a:gd name="connsiteY5" fmla="*/ 2310347 h 2310347"/>
                <a:gd name="connsiteX6" fmla="*/ 1262460 w 1421109"/>
                <a:gd name="connsiteY6" fmla="*/ 1987074 h 2310347"/>
                <a:gd name="connsiteX7" fmla="*/ 1421092 w 1421109"/>
                <a:gd name="connsiteY7" fmla="*/ 1126548 h 2310347"/>
                <a:gd name="connsiteX8" fmla="*/ 1152597 w 1421109"/>
                <a:gd name="connsiteY8" fmla="*/ 669082 h 2310347"/>
                <a:gd name="connsiteX9" fmla="*/ 1168953 w 1421109"/>
                <a:gd name="connsiteY9" fmla="*/ 968062 h 2310347"/>
                <a:gd name="connsiteX10" fmla="*/ 927050 w 1421109"/>
                <a:gd name="connsiteY10" fmla="*/ 614956 h 2310347"/>
                <a:gd name="connsiteX11" fmla="*/ 957315 w 1421109"/>
                <a:gd name="connsiteY11" fmla="*/ 944170 h 2310347"/>
                <a:gd name="connsiteX12" fmla="*/ 711016 w 1421109"/>
                <a:gd name="connsiteY12" fmla="*/ 569620 h 2310347"/>
                <a:gd name="connsiteX13" fmla="*/ 729319 w 1421109"/>
                <a:gd name="connsiteY13" fmla="*/ 957827 h 2310347"/>
                <a:gd name="connsiteX14" fmla="*/ 543268 w 1421109"/>
                <a:gd name="connsiteY14" fmla="*/ 8 h 2310347"/>
                <a:gd name="connsiteX15" fmla="*/ 473286 w 1421109"/>
                <a:gd name="connsiteY15" fmla="*/ 1312127 h 2310347"/>
                <a:gd name="connsiteX16" fmla="*/ 338442 w 1421109"/>
                <a:gd name="connsiteY16" fmla="*/ 1258222 h 2310347"/>
                <a:gd name="connsiteX17" fmla="*/ 719 w 1421109"/>
                <a:gd name="connsiteY17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6650"/>
                <a:gd name="connsiteY0" fmla="*/ 957545 h 2310347"/>
                <a:gd name="connsiteX1" fmla="*/ 140932 w 1426650"/>
                <a:gd name="connsiteY1" fmla="*/ 1353319 h 2310347"/>
                <a:gd name="connsiteX2" fmla="*/ 309182 w 1426650"/>
                <a:gd name="connsiteY2" fmla="*/ 1711764 h 2310347"/>
                <a:gd name="connsiteX3" fmla="*/ 548773 w 1426650"/>
                <a:gd name="connsiteY3" fmla="*/ 1936338 h 2310347"/>
                <a:gd name="connsiteX4" fmla="*/ 582370 w 1426650"/>
                <a:gd name="connsiteY4" fmla="*/ 2297232 h 2310347"/>
                <a:gd name="connsiteX5" fmla="*/ 1253027 w 1426650"/>
                <a:gd name="connsiteY5" fmla="*/ 2310347 h 2310347"/>
                <a:gd name="connsiteX6" fmla="*/ 1262460 w 1426650"/>
                <a:gd name="connsiteY6" fmla="*/ 1987074 h 2310347"/>
                <a:gd name="connsiteX7" fmla="*/ 1421092 w 1426650"/>
                <a:gd name="connsiteY7" fmla="*/ 1126548 h 2310347"/>
                <a:gd name="connsiteX8" fmla="*/ 1393246 w 1426650"/>
                <a:gd name="connsiteY8" fmla="*/ 734522 h 2310347"/>
                <a:gd name="connsiteX9" fmla="*/ 1186368 w 1426650"/>
                <a:gd name="connsiteY9" fmla="*/ 644961 h 2310347"/>
                <a:gd name="connsiteX10" fmla="*/ 1168953 w 1426650"/>
                <a:gd name="connsiteY10" fmla="*/ 968062 h 2310347"/>
                <a:gd name="connsiteX11" fmla="*/ 1156855 w 1426650"/>
                <a:gd name="connsiteY11" fmla="*/ 657333 h 2310347"/>
                <a:gd name="connsiteX12" fmla="*/ 927050 w 1426650"/>
                <a:gd name="connsiteY12" fmla="*/ 614956 h 2310347"/>
                <a:gd name="connsiteX13" fmla="*/ 957315 w 1426650"/>
                <a:gd name="connsiteY13" fmla="*/ 944170 h 2310347"/>
                <a:gd name="connsiteX14" fmla="*/ 711016 w 1426650"/>
                <a:gd name="connsiteY14" fmla="*/ 569620 h 2310347"/>
                <a:gd name="connsiteX15" fmla="*/ 729319 w 1426650"/>
                <a:gd name="connsiteY15" fmla="*/ 957827 h 2310347"/>
                <a:gd name="connsiteX16" fmla="*/ 543268 w 1426650"/>
                <a:gd name="connsiteY16" fmla="*/ 8 h 2310347"/>
                <a:gd name="connsiteX17" fmla="*/ 473286 w 1426650"/>
                <a:gd name="connsiteY17" fmla="*/ 1312127 h 2310347"/>
                <a:gd name="connsiteX18" fmla="*/ 338442 w 1426650"/>
                <a:gd name="connsiteY18" fmla="*/ 1258222 h 2310347"/>
                <a:gd name="connsiteX19" fmla="*/ 719 w 1426650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711016 w 1422362"/>
                <a:gd name="connsiteY14" fmla="*/ 569620 h 2310347"/>
                <a:gd name="connsiteX15" fmla="*/ 729319 w 1422362"/>
                <a:gd name="connsiteY15" fmla="*/ 957827 h 2310347"/>
                <a:gd name="connsiteX16" fmla="*/ 543268 w 1422362"/>
                <a:gd name="connsiteY16" fmla="*/ 8 h 2310347"/>
                <a:gd name="connsiteX17" fmla="*/ 473286 w 1422362"/>
                <a:gd name="connsiteY17" fmla="*/ 1312127 h 2310347"/>
                <a:gd name="connsiteX18" fmla="*/ 338442 w 1422362"/>
                <a:gd name="connsiteY18" fmla="*/ 1258222 h 2310347"/>
                <a:gd name="connsiteX19" fmla="*/ 719 w 1422362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5260 h 2378062"/>
                <a:gd name="connsiteX1" fmla="*/ 140932 w 1422362"/>
                <a:gd name="connsiteY1" fmla="*/ 1421034 h 2378062"/>
                <a:gd name="connsiteX2" fmla="*/ 309182 w 1422362"/>
                <a:gd name="connsiteY2" fmla="*/ 1779479 h 2378062"/>
                <a:gd name="connsiteX3" fmla="*/ 548773 w 1422362"/>
                <a:gd name="connsiteY3" fmla="*/ 2004053 h 2378062"/>
                <a:gd name="connsiteX4" fmla="*/ 582370 w 1422362"/>
                <a:gd name="connsiteY4" fmla="*/ 2364947 h 2378062"/>
                <a:gd name="connsiteX5" fmla="*/ 1253027 w 1422362"/>
                <a:gd name="connsiteY5" fmla="*/ 2378062 h 2378062"/>
                <a:gd name="connsiteX6" fmla="*/ 1262460 w 1422362"/>
                <a:gd name="connsiteY6" fmla="*/ 2054789 h 2378062"/>
                <a:gd name="connsiteX7" fmla="*/ 1421092 w 1422362"/>
                <a:gd name="connsiteY7" fmla="*/ 1194263 h 2378062"/>
                <a:gd name="connsiteX8" fmla="*/ 1369124 w 1422362"/>
                <a:gd name="connsiteY8" fmla="*/ 768467 h 2378062"/>
                <a:gd name="connsiteX9" fmla="*/ 1176719 w 1422362"/>
                <a:gd name="connsiteY9" fmla="*/ 736798 h 2378062"/>
                <a:gd name="connsiteX10" fmla="*/ 1168953 w 1422362"/>
                <a:gd name="connsiteY10" fmla="*/ 1035777 h 2378062"/>
                <a:gd name="connsiteX11" fmla="*/ 1156855 w 1422362"/>
                <a:gd name="connsiteY11" fmla="*/ 725048 h 2378062"/>
                <a:gd name="connsiteX12" fmla="*/ 927050 w 1422362"/>
                <a:gd name="connsiteY12" fmla="*/ 682671 h 2378062"/>
                <a:gd name="connsiteX13" fmla="*/ 957315 w 1422362"/>
                <a:gd name="connsiteY13" fmla="*/ 1011885 h 2378062"/>
                <a:gd name="connsiteX14" fmla="*/ 905990 w 1422362"/>
                <a:gd name="connsiteY14" fmla="*/ 681629 h 2378062"/>
                <a:gd name="connsiteX15" fmla="*/ 711016 w 1422362"/>
                <a:gd name="connsiteY15" fmla="*/ 637335 h 2378062"/>
                <a:gd name="connsiteX16" fmla="*/ 729319 w 1422362"/>
                <a:gd name="connsiteY16" fmla="*/ 1025542 h 2378062"/>
                <a:gd name="connsiteX17" fmla="*/ 543268 w 1422362"/>
                <a:gd name="connsiteY17" fmla="*/ 67723 h 2378062"/>
                <a:gd name="connsiteX18" fmla="*/ 471802 w 1422362"/>
                <a:gd name="connsiteY18" fmla="*/ 213672 h 2378062"/>
                <a:gd name="connsiteX19" fmla="*/ 473286 w 1422362"/>
                <a:gd name="connsiteY19" fmla="*/ 1379842 h 2378062"/>
                <a:gd name="connsiteX20" fmla="*/ 338442 w 1422362"/>
                <a:gd name="connsiteY20" fmla="*/ 1325937 h 2378062"/>
                <a:gd name="connsiteX21" fmla="*/ 719 w 1422362"/>
                <a:gd name="connsiteY21" fmla="*/ 1025260 h 2378062"/>
                <a:gd name="connsiteX0" fmla="*/ 719 w 1422362"/>
                <a:gd name="connsiteY0" fmla="*/ 1011512 h 2364314"/>
                <a:gd name="connsiteX1" fmla="*/ 140932 w 1422362"/>
                <a:gd name="connsiteY1" fmla="*/ 1407286 h 2364314"/>
                <a:gd name="connsiteX2" fmla="*/ 309182 w 1422362"/>
                <a:gd name="connsiteY2" fmla="*/ 1765731 h 2364314"/>
                <a:gd name="connsiteX3" fmla="*/ 548773 w 1422362"/>
                <a:gd name="connsiteY3" fmla="*/ 1990305 h 2364314"/>
                <a:gd name="connsiteX4" fmla="*/ 582370 w 1422362"/>
                <a:gd name="connsiteY4" fmla="*/ 2351199 h 2364314"/>
                <a:gd name="connsiteX5" fmla="*/ 1253027 w 1422362"/>
                <a:gd name="connsiteY5" fmla="*/ 2364314 h 2364314"/>
                <a:gd name="connsiteX6" fmla="*/ 1262460 w 1422362"/>
                <a:gd name="connsiteY6" fmla="*/ 2041041 h 2364314"/>
                <a:gd name="connsiteX7" fmla="*/ 1421092 w 1422362"/>
                <a:gd name="connsiteY7" fmla="*/ 1180515 h 2364314"/>
                <a:gd name="connsiteX8" fmla="*/ 1369124 w 1422362"/>
                <a:gd name="connsiteY8" fmla="*/ 754719 h 2364314"/>
                <a:gd name="connsiteX9" fmla="*/ 1176719 w 1422362"/>
                <a:gd name="connsiteY9" fmla="*/ 723050 h 2364314"/>
                <a:gd name="connsiteX10" fmla="*/ 1168953 w 1422362"/>
                <a:gd name="connsiteY10" fmla="*/ 1022029 h 2364314"/>
                <a:gd name="connsiteX11" fmla="*/ 1156855 w 1422362"/>
                <a:gd name="connsiteY11" fmla="*/ 711300 h 2364314"/>
                <a:gd name="connsiteX12" fmla="*/ 927050 w 1422362"/>
                <a:gd name="connsiteY12" fmla="*/ 668923 h 2364314"/>
                <a:gd name="connsiteX13" fmla="*/ 957315 w 1422362"/>
                <a:gd name="connsiteY13" fmla="*/ 998137 h 2364314"/>
                <a:gd name="connsiteX14" fmla="*/ 905990 w 1422362"/>
                <a:gd name="connsiteY14" fmla="*/ 667881 h 2364314"/>
                <a:gd name="connsiteX15" fmla="*/ 711016 w 1422362"/>
                <a:gd name="connsiteY15" fmla="*/ 623587 h 2364314"/>
                <a:gd name="connsiteX16" fmla="*/ 729319 w 1422362"/>
                <a:gd name="connsiteY16" fmla="*/ 1011794 h 2364314"/>
                <a:gd name="connsiteX17" fmla="*/ 630106 w 1422362"/>
                <a:gd name="connsiteY17" fmla="*/ 73272 h 2364314"/>
                <a:gd name="connsiteX18" fmla="*/ 471802 w 1422362"/>
                <a:gd name="connsiteY18" fmla="*/ 199924 h 2364314"/>
                <a:gd name="connsiteX19" fmla="*/ 473286 w 1422362"/>
                <a:gd name="connsiteY19" fmla="*/ 1366094 h 2364314"/>
                <a:gd name="connsiteX20" fmla="*/ 338442 w 1422362"/>
                <a:gd name="connsiteY20" fmla="*/ 1312189 h 2364314"/>
                <a:gd name="connsiteX21" fmla="*/ 719 w 1422362"/>
                <a:gd name="connsiteY21" fmla="*/ 1011512 h 2364314"/>
                <a:gd name="connsiteX0" fmla="*/ 719 w 1422362"/>
                <a:gd name="connsiteY0" fmla="*/ 938672 h 2291474"/>
                <a:gd name="connsiteX1" fmla="*/ 140932 w 1422362"/>
                <a:gd name="connsiteY1" fmla="*/ 1334446 h 2291474"/>
                <a:gd name="connsiteX2" fmla="*/ 309182 w 1422362"/>
                <a:gd name="connsiteY2" fmla="*/ 1692891 h 2291474"/>
                <a:gd name="connsiteX3" fmla="*/ 548773 w 1422362"/>
                <a:gd name="connsiteY3" fmla="*/ 1917465 h 2291474"/>
                <a:gd name="connsiteX4" fmla="*/ 582370 w 1422362"/>
                <a:gd name="connsiteY4" fmla="*/ 2278359 h 2291474"/>
                <a:gd name="connsiteX5" fmla="*/ 1253027 w 1422362"/>
                <a:gd name="connsiteY5" fmla="*/ 2291474 h 2291474"/>
                <a:gd name="connsiteX6" fmla="*/ 1262460 w 1422362"/>
                <a:gd name="connsiteY6" fmla="*/ 1968201 h 2291474"/>
                <a:gd name="connsiteX7" fmla="*/ 1421092 w 1422362"/>
                <a:gd name="connsiteY7" fmla="*/ 1107675 h 2291474"/>
                <a:gd name="connsiteX8" fmla="*/ 1369124 w 1422362"/>
                <a:gd name="connsiteY8" fmla="*/ 681879 h 2291474"/>
                <a:gd name="connsiteX9" fmla="*/ 1176719 w 1422362"/>
                <a:gd name="connsiteY9" fmla="*/ 650210 h 2291474"/>
                <a:gd name="connsiteX10" fmla="*/ 1168953 w 1422362"/>
                <a:gd name="connsiteY10" fmla="*/ 949189 h 2291474"/>
                <a:gd name="connsiteX11" fmla="*/ 1156855 w 1422362"/>
                <a:gd name="connsiteY11" fmla="*/ 638460 h 2291474"/>
                <a:gd name="connsiteX12" fmla="*/ 927050 w 1422362"/>
                <a:gd name="connsiteY12" fmla="*/ 596083 h 2291474"/>
                <a:gd name="connsiteX13" fmla="*/ 957315 w 1422362"/>
                <a:gd name="connsiteY13" fmla="*/ 925297 h 2291474"/>
                <a:gd name="connsiteX14" fmla="*/ 905990 w 1422362"/>
                <a:gd name="connsiteY14" fmla="*/ 595041 h 2291474"/>
                <a:gd name="connsiteX15" fmla="*/ 711016 w 1422362"/>
                <a:gd name="connsiteY15" fmla="*/ 550747 h 2291474"/>
                <a:gd name="connsiteX16" fmla="*/ 729319 w 1422362"/>
                <a:gd name="connsiteY16" fmla="*/ 938954 h 2291474"/>
                <a:gd name="connsiteX17" fmla="*/ 673525 w 1422362"/>
                <a:gd name="connsiteY17" fmla="*/ 130688 h 2291474"/>
                <a:gd name="connsiteX18" fmla="*/ 471802 w 1422362"/>
                <a:gd name="connsiteY18" fmla="*/ 127084 h 2291474"/>
                <a:gd name="connsiteX19" fmla="*/ 473286 w 1422362"/>
                <a:gd name="connsiteY19" fmla="*/ 1293254 h 2291474"/>
                <a:gd name="connsiteX20" fmla="*/ 338442 w 1422362"/>
                <a:gd name="connsiteY20" fmla="*/ 1239349 h 2291474"/>
                <a:gd name="connsiteX21" fmla="*/ 719 w 1422362"/>
                <a:gd name="connsiteY21" fmla="*/ 938672 h 2291474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14198 h 2267000"/>
                <a:gd name="connsiteX1" fmla="*/ 140932 w 1422362"/>
                <a:gd name="connsiteY1" fmla="*/ 1309972 h 2267000"/>
                <a:gd name="connsiteX2" fmla="*/ 309182 w 1422362"/>
                <a:gd name="connsiteY2" fmla="*/ 1668417 h 2267000"/>
                <a:gd name="connsiteX3" fmla="*/ 548773 w 1422362"/>
                <a:gd name="connsiteY3" fmla="*/ 1892991 h 2267000"/>
                <a:gd name="connsiteX4" fmla="*/ 582370 w 1422362"/>
                <a:gd name="connsiteY4" fmla="*/ 2253885 h 2267000"/>
                <a:gd name="connsiteX5" fmla="*/ 1253027 w 1422362"/>
                <a:gd name="connsiteY5" fmla="*/ 2267000 h 2267000"/>
                <a:gd name="connsiteX6" fmla="*/ 1262460 w 1422362"/>
                <a:gd name="connsiteY6" fmla="*/ 1943727 h 2267000"/>
                <a:gd name="connsiteX7" fmla="*/ 1421092 w 1422362"/>
                <a:gd name="connsiteY7" fmla="*/ 1083201 h 2267000"/>
                <a:gd name="connsiteX8" fmla="*/ 1369124 w 1422362"/>
                <a:gd name="connsiteY8" fmla="*/ 657405 h 2267000"/>
                <a:gd name="connsiteX9" fmla="*/ 1176719 w 1422362"/>
                <a:gd name="connsiteY9" fmla="*/ 625736 h 2267000"/>
                <a:gd name="connsiteX10" fmla="*/ 1168953 w 1422362"/>
                <a:gd name="connsiteY10" fmla="*/ 924715 h 2267000"/>
                <a:gd name="connsiteX11" fmla="*/ 1156855 w 1422362"/>
                <a:gd name="connsiteY11" fmla="*/ 613986 h 2267000"/>
                <a:gd name="connsiteX12" fmla="*/ 927050 w 1422362"/>
                <a:gd name="connsiteY12" fmla="*/ 571609 h 2267000"/>
                <a:gd name="connsiteX13" fmla="*/ 957315 w 1422362"/>
                <a:gd name="connsiteY13" fmla="*/ 900823 h 2267000"/>
                <a:gd name="connsiteX14" fmla="*/ 905990 w 1422362"/>
                <a:gd name="connsiteY14" fmla="*/ 570567 h 2267000"/>
                <a:gd name="connsiteX15" fmla="*/ 711016 w 1422362"/>
                <a:gd name="connsiteY15" fmla="*/ 526273 h 2267000"/>
                <a:gd name="connsiteX16" fmla="*/ 714846 w 1422362"/>
                <a:gd name="connsiteY16" fmla="*/ 914480 h 2267000"/>
                <a:gd name="connsiteX17" fmla="*/ 673525 w 1422362"/>
                <a:gd name="connsiteY17" fmla="*/ 106214 h 2267000"/>
                <a:gd name="connsiteX18" fmla="*/ 486275 w 1422362"/>
                <a:gd name="connsiteY18" fmla="*/ 174974 h 2267000"/>
                <a:gd name="connsiteX19" fmla="*/ 473286 w 1422362"/>
                <a:gd name="connsiteY19" fmla="*/ 1268780 h 2267000"/>
                <a:gd name="connsiteX20" fmla="*/ 338442 w 1422362"/>
                <a:gd name="connsiteY20" fmla="*/ 1214875 h 2267000"/>
                <a:gd name="connsiteX21" fmla="*/ 719 w 1422362"/>
                <a:gd name="connsiteY21" fmla="*/ 914198 h 2267000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904644 h 2257446"/>
                <a:gd name="connsiteX1" fmla="*/ 140932 w 1422362"/>
                <a:gd name="connsiteY1" fmla="*/ 1300418 h 2257446"/>
                <a:gd name="connsiteX2" fmla="*/ 309182 w 1422362"/>
                <a:gd name="connsiteY2" fmla="*/ 1658863 h 2257446"/>
                <a:gd name="connsiteX3" fmla="*/ 548773 w 1422362"/>
                <a:gd name="connsiteY3" fmla="*/ 1883437 h 2257446"/>
                <a:gd name="connsiteX4" fmla="*/ 582370 w 1422362"/>
                <a:gd name="connsiteY4" fmla="*/ 2244331 h 2257446"/>
                <a:gd name="connsiteX5" fmla="*/ 1253027 w 1422362"/>
                <a:gd name="connsiteY5" fmla="*/ 2257446 h 2257446"/>
                <a:gd name="connsiteX6" fmla="*/ 1262460 w 1422362"/>
                <a:gd name="connsiteY6" fmla="*/ 1934173 h 2257446"/>
                <a:gd name="connsiteX7" fmla="*/ 1421092 w 1422362"/>
                <a:gd name="connsiteY7" fmla="*/ 1073647 h 2257446"/>
                <a:gd name="connsiteX8" fmla="*/ 1369124 w 1422362"/>
                <a:gd name="connsiteY8" fmla="*/ 647851 h 2257446"/>
                <a:gd name="connsiteX9" fmla="*/ 1176719 w 1422362"/>
                <a:gd name="connsiteY9" fmla="*/ 616182 h 2257446"/>
                <a:gd name="connsiteX10" fmla="*/ 1168953 w 1422362"/>
                <a:gd name="connsiteY10" fmla="*/ 915161 h 2257446"/>
                <a:gd name="connsiteX11" fmla="*/ 1156855 w 1422362"/>
                <a:gd name="connsiteY11" fmla="*/ 604432 h 2257446"/>
                <a:gd name="connsiteX12" fmla="*/ 927050 w 1422362"/>
                <a:gd name="connsiteY12" fmla="*/ 562055 h 2257446"/>
                <a:gd name="connsiteX13" fmla="*/ 957315 w 1422362"/>
                <a:gd name="connsiteY13" fmla="*/ 891269 h 2257446"/>
                <a:gd name="connsiteX14" fmla="*/ 905990 w 1422362"/>
                <a:gd name="connsiteY14" fmla="*/ 561013 h 2257446"/>
                <a:gd name="connsiteX15" fmla="*/ 711016 w 1422362"/>
                <a:gd name="connsiteY15" fmla="*/ 516719 h 2257446"/>
                <a:gd name="connsiteX16" fmla="*/ 714846 w 1422362"/>
                <a:gd name="connsiteY16" fmla="*/ 904926 h 2257446"/>
                <a:gd name="connsiteX17" fmla="*/ 683174 w 1422362"/>
                <a:gd name="connsiteY17" fmla="*/ 125606 h 2257446"/>
                <a:gd name="connsiteX18" fmla="*/ 486275 w 1422362"/>
                <a:gd name="connsiteY18" fmla="*/ 165420 h 2257446"/>
                <a:gd name="connsiteX19" fmla="*/ 473286 w 1422362"/>
                <a:gd name="connsiteY19" fmla="*/ 1259226 h 2257446"/>
                <a:gd name="connsiteX20" fmla="*/ 338442 w 1422362"/>
                <a:gd name="connsiteY20" fmla="*/ 1205321 h 2257446"/>
                <a:gd name="connsiteX21" fmla="*/ 719 w 1422362"/>
                <a:gd name="connsiteY21" fmla="*/ 904644 h 2257446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73286 w 1422362"/>
                <a:gd name="connsiteY19" fmla="*/ 1255537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0 w 1494007"/>
                <a:gd name="connsiteY0" fmla="*/ 886482 h 2253757"/>
                <a:gd name="connsiteX1" fmla="*/ 212577 w 1494007"/>
                <a:gd name="connsiteY1" fmla="*/ 1296729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115210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147622"/>
                <a:gd name="connsiteX1" fmla="*/ 202929 w 1494007"/>
                <a:gd name="connsiteY1" fmla="*/ 1320850 h 2147622"/>
                <a:gd name="connsiteX2" fmla="*/ 438719 w 1494007"/>
                <a:gd name="connsiteY2" fmla="*/ 1655174 h 2147622"/>
                <a:gd name="connsiteX3" fmla="*/ 620418 w 1494007"/>
                <a:gd name="connsiteY3" fmla="*/ 1879748 h 2147622"/>
                <a:gd name="connsiteX4" fmla="*/ 654015 w 1494007"/>
                <a:gd name="connsiteY4" fmla="*/ 2115210 h 2147622"/>
                <a:gd name="connsiteX5" fmla="*/ 1339145 w 1494007"/>
                <a:gd name="connsiteY5" fmla="*/ 2147622 h 2147622"/>
                <a:gd name="connsiteX6" fmla="*/ 1334105 w 1494007"/>
                <a:gd name="connsiteY6" fmla="*/ 1930484 h 2147622"/>
                <a:gd name="connsiteX7" fmla="*/ 1492737 w 1494007"/>
                <a:gd name="connsiteY7" fmla="*/ 1069958 h 2147622"/>
                <a:gd name="connsiteX8" fmla="*/ 1440769 w 1494007"/>
                <a:gd name="connsiteY8" fmla="*/ 644162 h 2147622"/>
                <a:gd name="connsiteX9" fmla="*/ 1248364 w 1494007"/>
                <a:gd name="connsiteY9" fmla="*/ 612493 h 2147622"/>
                <a:gd name="connsiteX10" fmla="*/ 1240598 w 1494007"/>
                <a:gd name="connsiteY10" fmla="*/ 911472 h 2147622"/>
                <a:gd name="connsiteX11" fmla="*/ 1228500 w 1494007"/>
                <a:gd name="connsiteY11" fmla="*/ 600743 h 2147622"/>
                <a:gd name="connsiteX12" fmla="*/ 998695 w 1494007"/>
                <a:gd name="connsiteY12" fmla="*/ 558366 h 2147622"/>
                <a:gd name="connsiteX13" fmla="*/ 1028960 w 1494007"/>
                <a:gd name="connsiteY13" fmla="*/ 887580 h 2147622"/>
                <a:gd name="connsiteX14" fmla="*/ 977635 w 1494007"/>
                <a:gd name="connsiteY14" fmla="*/ 557324 h 2147622"/>
                <a:gd name="connsiteX15" fmla="*/ 782661 w 1494007"/>
                <a:gd name="connsiteY15" fmla="*/ 513030 h 2147622"/>
                <a:gd name="connsiteX16" fmla="*/ 786491 w 1494007"/>
                <a:gd name="connsiteY16" fmla="*/ 901237 h 2147622"/>
                <a:gd name="connsiteX17" fmla="*/ 754819 w 1494007"/>
                <a:gd name="connsiteY17" fmla="*/ 121917 h 2147622"/>
                <a:gd name="connsiteX18" fmla="*/ 557920 w 1494007"/>
                <a:gd name="connsiteY18" fmla="*/ 161731 h 2147622"/>
                <a:gd name="connsiteX19" fmla="*/ 535282 w 1494007"/>
                <a:gd name="connsiteY19" fmla="*/ 1183173 h 2147622"/>
                <a:gd name="connsiteX20" fmla="*/ 376317 w 1494007"/>
                <a:gd name="connsiteY20" fmla="*/ 1148565 h 2147622"/>
                <a:gd name="connsiteX21" fmla="*/ 0 w 1494007"/>
                <a:gd name="connsiteY21" fmla="*/ 886482 h 2147622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33149"/>
                <a:gd name="connsiteX1" fmla="*/ 227051 w 1518129"/>
                <a:gd name="connsiteY1" fmla="*/ 1320850 h 2133149"/>
                <a:gd name="connsiteX2" fmla="*/ 462841 w 1518129"/>
                <a:gd name="connsiteY2" fmla="*/ 1655174 h 2133149"/>
                <a:gd name="connsiteX3" fmla="*/ 644540 w 1518129"/>
                <a:gd name="connsiteY3" fmla="*/ 1879748 h 2133149"/>
                <a:gd name="connsiteX4" fmla="*/ 678137 w 1518129"/>
                <a:gd name="connsiteY4" fmla="*/ 2115210 h 2133149"/>
                <a:gd name="connsiteX5" fmla="*/ 1348794 w 1518129"/>
                <a:gd name="connsiteY5" fmla="*/ 2133149 h 2133149"/>
                <a:gd name="connsiteX6" fmla="*/ 1358227 w 1518129"/>
                <a:gd name="connsiteY6" fmla="*/ 1930484 h 2133149"/>
                <a:gd name="connsiteX7" fmla="*/ 1516859 w 1518129"/>
                <a:gd name="connsiteY7" fmla="*/ 1069958 h 2133149"/>
                <a:gd name="connsiteX8" fmla="*/ 1464891 w 1518129"/>
                <a:gd name="connsiteY8" fmla="*/ 644162 h 2133149"/>
                <a:gd name="connsiteX9" fmla="*/ 1272486 w 1518129"/>
                <a:gd name="connsiteY9" fmla="*/ 612493 h 2133149"/>
                <a:gd name="connsiteX10" fmla="*/ 1264720 w 1518129"/>
                <a:gd name="connsiteY10" fmla="*/ 911472 h 2133149"/>
                <a:gd name="connsiteX11" fmla="*/ 1252622 w 1518129"/>
                <a:gd name="connsiteY11" fmla="*/ 600743 h 2133149"/>
                <a:gd name="connsiteX12" fmla="*/ 1022817 w 1518129"/>
                <a:gd name="connsiteY12" fmla="*/ 558366 h 2133149"/>
                <a:gd name="connsiteX13" fmla="*/ 1053082 w 1518129"/>
                <a:gd name="connsiteY13" fmla="*/ 887580 h 2133149"/>
                <a:gd name="connsiteX14" fmla="*/ 1001757 w 1518129"/>
                <a:gd name="connsiteY14" fmla="*/ 557324 h 2133149"/>
                <a:gd name="connsiteX15" fmla="*/ 806783 w 1518129"/>
                <a:gd name="connsiteY15" fmla="*/ 513030 h 2133149"/>
                <a:gd name="connsiteX16" fmla="*/ 810613 w 1518129"/>
                <a:gd name="connsiteY16" fmla="*/ 901237 h 2133149"/>
                <a:gd name="connsiteX17" fmla="*/ 778941 w 1518129"/>
                <a:gd name="connsiteY17" fmla="*/ 121917 h 2133149"/>
                <a:gd name="connsiteX18" fmla="*/ 582042 w 1518129"/>
                <a:gd name="connsiteY18" fmla="*/ 161731 h 2133149"/>
                <a:gd name="connsiteX19" fmla="*/ 554580 w 1518129"/>
                <a:gd name="connsiteY19" fmla="*/ 1197645 h 2133149"/>
                <a:gd name="connsiteX20" fmla="*/ 419736 w 1518129"/>
                <a:gd name="connsiteY20" fmla="*/ 1153389 h 2133149"/>
                <a:gd name="connsiteX21" fmla="*/ 0 w 1518129"/>
                <a:gd name="connsiteY21" fmla="*/ 891306 h 2133149"/>
                <a:gd name="connsiteX0" fmla="*/ 0 w 1518129"/>
                <a:gd name="connsiteY0" fmla="*/ 891306 h 2115210"/>
                <a:gd name="connsiteX1" fmla="*/ 227051 w 1518129"/>
                <a:gd name="connsiteY1" fmla="*/ 1320850 h 2115210"/>
                <a:gd name="connsiteX2" fmla="*/ 462841 w 1518129"/>
                <a:gd name="connsiteY2" fmla="*/ 1655174 h 2115210"/>
                <a:gd name="connsiteX3" fmla="*/ 644540 w 1518129"/>
                <a:gd name="connsiteY3" fmla="*/ 1879748 h 2115210"/>
                <a:gd name="connsiteX4" fmla="*/ 678137 w 1518129"/>
                <a:gd name="connsiteY4" fmla="*/ 2115210 h 2115210"/>
                <a:gd name="connsiteX5" fmla="*/ 1339145 w 1518129"/>
                <a:gd name="connsiteY5" fmla="*/ 2113852 h 2115210"/>
                <a:gd name="connsiteX6" fmla="*/ 1358227 w 1518129"/>
                <a:gd name="connsiteY6" fmla="*/ 1930484 h 2115210"/>
                <a:gd name="connsiteX7" fmla="*/ 1516859 w 1518129"/>
                <a:gd name="connsiteY7" fmla="*/ 1069958 h 2115210"/>
                <a:gd name="connsiteX8" fmla="*/ 1464891 w 1518129"/>
                <a:gd name="connsiteY8" fmla="*/ 644162 h 2115210"/>
                <a:gd name="connsiteX9" fmla="*/ 1272486 w 1518129"/>
                <a:gd name="connsiteY9" fmla="*/ 612493 h 2115210"/>
                <a:gd name="connsiteX10" fmla="*/ 1264720 w 1518129"/>
                <a:gd name="connsiteY10" fmla="*/ 911472 h 2115210"/>
                <a:gd name="connsiteX11" fmla="*/ 1252622 w 1518129"/>
                <a:gd name="connsiteY11" fmla="*/ 600743 h 2115210"/>
                <a:gd name="connsiteX12" fmla="*/ 1022817 w 1518129"/>
                <a:gd name="connsiteY12" fmla="*/ 558366 h 2115210"/>
                <a:gd name="connsiteX13" fmla="*/ 1053082 w 1518129"/>
                <a:gd name="connsiteY13" fmla="*/ 887580 h 2115210"/>
                <a:gd name="connsiteX14" fmla="*/ 1001757 w 1518129"/>
                <a:gd name="connsiteY14" fmla="*/ 557324 h 2115210"/>
                <a:gd name="connsiteX15" fmla="*/ 806783 w 1518129"/>
                <a:gd name="connsiteY15" fmla="*/ 513030 h 2115210"/>
                <a:gd name="connsiteX16" fmla="*/ 810613 w 1518129"/>
                <a:gd name="connsiteY16" fmla="*/ 901237 h 2115210"/>
                <a:gd name="connsiteX17" fmla="*/ 778941 w 1518129"/>
                <a:gd name="connsiteY17" fmla="*/ 121917 h 2115210"/>
                <a:gd name="connsiteX18" fmla="*/ 582042 w 1518129"/>
                <a:gd name="connsiteY18" fmla="*/ 161731 h 2115210"/>
                <a:gd name="connsiteX19" fmla="*/ 554580 w 1518129"/>
                <a:gd name="connsiteY19" fmla="*/ 1197645 h 2115210"/>
                <a:gd name="connsiteX20" fmla="*/ 419736 w 1518129"/>
                <a:gd name="connsiteY20" fmla="*/ 1153389 h 2115210"/>
                <a:gd name="connsiteX21" fmla="*/ 0 w 1518129"/>
                <a:gd name="connsiteY21" fmla="*/ 891306 h 2115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18129" h="2115210">
                  <a:moveTo>
                    <a:pt x="0" y="891306"/>
                  </a:moveTo>
                  <a:cubicBezTo>
                    <a:pt x="124742" y="1042097"/>
                    <a:pt x="180313" y="1188925"/>
                    <a:pt x="227051" y="1320850"/>
                  </a:cubicBezTo>
                  <a:cubicBezTo>
                    <a:pt x="283134" y="1440332"/>
                    <a:pt x="360533" y="1506746"/>
                    <a:pt x="462841" y="1655174"/>
                  </a:cubicBezTo>
                  <a:cubicBezTo>
                    <a:pt x="565096" y="1757587"/>
                    <a:pt x="604529" y="1837560"/>
                    <a:pt x="644540" y="1879748"/>
                  </a:cubicBezTo>
                  <a:cubicBezTo>
                    <a:pt x="721823" y="1966655"/>
                    <a:pt x="679875" y="2008729"/>
                    <a:pt x="678137" y="2115210"/>
                  </a:cubicBezTo>
                  <a:lnTo>
                    <a:pt x="1339145" y="2113852"/>
                  </a:lnTo>
                  <a:cubicBezTo>
                    <a:pt x="1324322" y="2047548"/>
                    <a:pt x="1303318" y="2034201"/>
                    <a:pt x="1358227" y="1930484"/>
                  </a:cubicBezTo>
                  <a:cubicBezTo>
                    <a:pt x="1521981" y="1634855"/>
                    <a:pt x="1516858" y="1179685"/>
                    <a:pt x="1516859" y="1069958"/>
                  </a:cubicBezTo>
                  <a:cubicBezTo>
                    <a:pt x="1522576" y="857179"/>
                    <a:pt x="1509640" y="720406"/>
                    <a:pt x="1464891" y="644162"/>
                  </a:cubicBezTo>
                  <a:cubicBezTo>
                    <a:pt x="1396021" y="572742"/>
                    <a:pt x="1370976" y="579197"/>
                    <a:pt x="1272486" y="612493"/>
                  </a:cubicBezTo>
                  <a:cubicBezTo>
                    <a:pt x="1306205" y="707004"/>
                    <a:pt x="1275123" y="829781"/>
                    <a:pt x="1264720" y="911472"/>
                  </a:cubicBezTo>
                  <a:cubicBezTo>
                    <a:pt x="1250153" y="907906"/>
                    <a:pt x="1292939" y="659594"/>
                    <a:pt x="1252622" y="600743"/>
                  </a:cubicBezTo>
                  <a:cubicBezTo>
                    <a:pt x="1202656" y="541892"/>
                    <a:pt x="1107533" y="508148"/>
                    <a:pt x="1022817" y="558366"/>
                  </a:cubicBezTo>
                  <a:cubicBezTo>
                    <a:pt x="1086811" y="668103"/>
                    <a:pt x="1058849" y="793697"/>
                    <a:pt x="1053082" y="887580"/>
                  </a:cubicBezTo>
                  <a:cubicBezTo>
                    <a:pt x="1041532" y="883386"/>
                    <a:pt x="1071753" y="653519"/>
                    <a:pt x="1001757" y="557324"/>
                  </a:cubicBezTo>
                  <a:cubicBezTo>
                    <a:pt x="946234" y="504548"/>
                    <a:pt x="915026" y="504758"/>
                    <a:pt x="806783" y="513030"/>
                  </a:cubicBezTo>
                  <a:cubicBezTo>
                    <a:pt x="816055" y="653003"/>
                    <a:pt x="822837" y="732256"/>
                    <a:pt x="810613" y="901237"/>
                  </a:cubicBezTo>
                  <a:cubicBezTo>
                    <a:pt x="782414" y="451352"/>
                    <a:pt x="784675" y="276900"/>
                    <a:pt x="778941" y="121917"/>
                  </a:cubicBezTo>
                  <a:cubicBezTo>
                    <a:pt x="774616" y="-32693"/>
                    <a:pt x="569584" y="-61779"/>
                    <a:pt x="582042" y="161731"/>
                  </a:cubicBezTo>
                  <a:cubicBezTo>
                    <a:pt x="570378" y="380417"/>
                    <a:pt x="623442" y="1132875"/>
                    <a:pt x="554580" y="1197645"/>
                  </a:cubicBezTo>
                  <a:cubicBezTo>
                    <a:pt x="495024" y="1230412"/>
                    <a:pt x="496393" y="1222363"/>
                    <a:pt x="419736" y="1153389"/>
                  </a:cubicBezTo>
                  <a:cubicBezTo>
                    <a:pt x="331744" y="1046414"/>
                    <a:pt x="197603" y="767201"/>
                    <a:pt x="0" y="89130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86237614-27E4-4E44-AB53-441F724A66AE}"/>
                </a:ext>
              </a:extLst>
            </p:cNvPr>
            <p:cNvGrpSpPr/>
            <p:nvPr/>
          </p:nvGrpSpPr>
          <p:grpSpPr>
            <a:xfrm rot="5400000">
              <a:off x="-91119" y="4126341"/>
              <a:ext cx="1048447" cy="872955"/>
              <a:chOff x="967066" y="4263648"/>
              <a:chExt cx="670418" cy="1251022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8683E0C-15A4-46D0-831E-ED181CF631FA}"/>
                  </a:ext>
                </a:extLst>
              </p:cNvPr>
              <p:cNvSpPr/>
              <p:nvPr/>
            </p:nvSpPr>
            <p:spPr>
              <a:xfrm rot="16200000">
                <a:off x="1080146" y="4196080"/>
                <a:ext cx="457516" cy="59265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E9E7157D-D83F-4008-BAFC-FA76DE72D77D}"/>
                  </a:ext>
                </a:extLst>
              </p:cNvPr>
              <p:cNvSpPr/>
              <p:nvPr/>
            </p:nvSpPr>
            <p:spPr>
              <a:xfrm rot="16200000">
                <a:off x="858794" y="4735980"/>
                <a:ext cx="886962" cy="670418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54193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055257" y="326749"/>
            <a:ext cx="10753859" cy="1338289"/>
          </a:xfrm>
        </p:spPr>
        <p:txBody>
          <a:bodyPr/>
          <a:lstStyle/>
          <a:p>
            <a:pPr algn="just"/>
            <a:r>
              <a:rPr lang="en-US" sz="2800" dirty="0" err="1" smtClean="0"/>
              <a:t>plt.title</a:t>
            </a:r>
            <a:r>
              <a:rPr lang="en-US" sz="2800" dirty="0"/>
              <a:t>('Bar Plot')</a:t>
            </a:r>
          </a:p>
          <a:p>
            <a:pPr algn="just"/>
            <a:r>
              <a:rPr lang="en-US" sz="2800" dirty="0" err="1"/>
              <a:t>plt.show</a:t>
            </a:r>
            <a:r>
              <a:rPr lang="en-US" sz="2800" dirty="0" smtClean="0"/>
              <a:t>()</a:t>
            </a:r>
            <a:endParaRPr lang="en-US" sz="28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9A2186A-C326-48DC-8E09-0BB48FF9D3DE}"/>
              </a:ext>
            </a:extLst>
          </p:cNvPr>
          <p:cNvGrpSpPr/>
          <p:nvPr/>
        </p:nvGrpSpPr>
        <p:grpSpPr>
          <a:xfrm>
            <a:off x="201939" y="193185"/>
            <a:ext cx="648068" cy="476518"/>
            <a:chOff x="-3373" y="3444677"/>
            <a:chExt cx="3155739" cy="1643520"/>
          </a:xfrm>
        </p:grpSpPr>
        <p:sp>
          <p:nvSpPr>
            <p:cNvPr id="4" name="Freeform 61">
              <a:extLst>
                <a:ext uri="{FF2B5EF4-FFF2-40B4-BE49-F238E27FC236}">
                  <a16:creationId xmlns:a16="http://schemas.microsoft.com/office/drawing/2014/main" id="{B69C1344-DA27-4625-A365-74DC77A0B525}"/>
                </a:ext>
              </a:extLst>
            </p:cNvPr>
            <p:cNvSpPr/>
            <p:nvPr/>
          </p:nvSpPr>
          <p:spPr>
            <a:xfrm rot="5400000">
              <a:off x="1185646" y="3121477"/>
              <a:ext cx="1643520" cy="2289920"/>
            </a:xfrm>
            <a:custGeom>
              <a:avLst/>
              <a:gdLst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31366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90042 w 1404608"/>
                <a:gd name="connsiteY10" fmla="*/ 599846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702259 w 1404608"/>
                <a:gd name="connsiteY12" fmla="*/ 629107 h 2070201"/>
                <a:gd name="connsiteX13" fmla="*/ 526694 w 1404608"/>
                <a:gd name="connsiteY13" fmla="*/ 0 h 2070201"/>
                <a:gd name="connsiteX14" fmla="*/ 468172 w 1404608"/>
                <a:gd name="connsiteY14" fmla="*/ 1338681 h 2070201"/>
                <a:gd name="connsiteX15" fmla="*/ 321868 w 1404608"/>
                <a:gd name="connsiteY15" fmla="*/ 1287475 h 2070201"/>
                <a:gd name="connsiteX16" fmla="*/ 0 w 1404608"/>
                <a:gd name="connsiteY16" fmla="*/ 1053388 h 2070201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8942 h 2075755"/>
                <a:gd name="connsiteX1" fmla="*/ 124358 w 1404608"/>
                <a:gd name="connsiteY1" fmla="*/ 1388126 h 2075755"/>
                <a:gd name="connsiteX2" fmla="*/ 292608 w 1404608"/>
                <a:gd name="connsiteY2" fmla="*/ 1746571 h 2075755"/>
                <a:gd name="connsiteX3" fmla="*/ 687628 w 1404608"/>
                <a:gd name="connsiteY3" fmla="*/ 2075755 h 2075755"/>
                <a:gd name="connsiteX4" fmla="*/ 1294790 w 1404608"/>
                <a:gd name="connsiteY4" fmla="*/ 2061125 h 2075755"/>
                <a:gd name="connsiteX5" fmla="*/ 1404518 w 1404608"/>
                <a:gd name="connsiteY5" fmla="*/ 1161355 h 2075755"/>
                <a:gd name="connsiteX6" fmla="*/ 1221638 w 1404608"/>
                <a:gd name="connsiteY6" fmla="*/ 773650 h 2075755"/>
                <a:gd name="connsiteX7" fmla="*/ 1177747 w 1404608"/>
                <a:gd name="connsiteY7" fmla="*/ 971160 h 2075755"/>
                <a:gd name="connsiteX8" fmla="*/ 980236 w 1404608"/>
                <a:gd name="connsiteY8" fmla="*/ 700498 h 2075755"/>
                <a:gd name="connsiteX9" fmla="*/ 921715 w 1404608"/>
                <a:gd name="connsiteY9" fmla="*/ 934584 h 2075755"/>
                <a:gd name="connsiteX10" fmla="*/ 738836 w 1404608"/>
                <a:gd name="connsiteY10" fmla="*/ 598085 h 2075755"/>
                <a:gd name="connsiteX11" fmla="*/ 709574 w 1404608"/>
                <a:gd name="connsiteY11" fmla="*/ 941899 h 2075755"/>
                <a:gd name="connsiteX12" fmla="*/ 526694 w 1404608"/>
                <a:gd name="connsiteY12" fmla="*/ 5554 h 2075755"/>
                <a:gd name="connsiteX13" fmla="*/ 468172 w 1404608"/>
                <a:gd name="connsiteY13" fmla="*/ 1344235 h 2075755"/>
                <a:gd name="connsiteX14" fmla="*/ 321868 w 1404608"/>
                <a:gd name="connsiteY14" fmla="*/ 1293029 h 2075755"/>
                <a:gd name="connsiteX15" fmla="*/ 0 w 1404608"/>
                <a:gd name="connsiteY15" fmla="*/ 1058942 h 2075755"/>
                <a:gd name="connsiteX0" fmla="*/ 0 w 1404608"/>
                <a:gd name="connsiteY0" fmla="*/ 1029958 h 2046771"/>
                <a:gd name="connsiteX1" fmla="*/ 124358 w 1404608"/>
                <a:gd name="connsiteY1" fmla="*/ 1359142 h 2046771"/>
                <a:gd name="connsiteX2" fmla="*/ 292608 w 1404608"/>
                <a:gd name="connsiteY2" fmla="*/ 1717587 h 2046771"/>
                <a:gd name="connsiteX3" fmla="*/ 687628 w 1404608"/>
                <a:gd name="connsiteY3" fmla="*/ 2046771 h 2046771"/>
                <a:gd name="connsiteX4" fmla="*/ 1294790 w 1404608"/>
                <a:gd name="connsiteY4" fmla="*/ 2032141 h 2046771"/>
                <a:gd name="connsiteX5" fmla="*/ 1404518 w 1404608"/>
                <a:gd name="connsiteY5" fmla="*/ 1132371 h 2046771"/>
                <a:gd name="connsiteX6" fmla="*/ 1221638 w 1404608"/>
                <a:gd name="connsiteY6" fmla="*/ 744666 h 2046771"/>
                <a:gd name="connsiteX7" fmla="*/ 1177747 w 1404608"/>
                <a:gd name="connsiteY7" fmla="*/ 942176 h 2046771"/>
                <a:gd name="connsiteX8" fmla="*/ 980236 w 1404608"/>
                <a:gd name="connsiteY8" fmla="*/ 671514 h 2046771"/>
                <a:gd name="connsiteX9" fmla="*/ 921715 w 1404608"/>
                <a:gd name="connsiteY9" fmla="*/ 905600 h 2046771"/>
                <a:gd name="connsiteX10" fmla="*/ 738836 w 1404608"/>
                <a:gd name="connsiteY10" fmla="*/ 569101 h 2046771"/>
                <a:gd name="connsiteX11" fmla="*/ 709574 w 1404608"/>
                <a:gd name="connsiteY11" fmla="*/ 912915 h 2046771"/>
                <a:gd name="connsiteX12" fmla="*/ 526694 w 1404608"/>
                <a:gd name="connsiteY12" fmla="*/ 5831 h 2046771"/>
                <a:gd name="connsiteX13" fmla="*/ 468172 w 1404608"/>
                <a:gd name="connsiteY13" fmla="*/ 1315251 h 2046771"/>
                <a:gd name="connsiteX14" fmla="*/ 321868 w 1404608"/>
                <a:gd name="connsiteY14" fmla="*/ 1264045 h 2046771"/>
                <a:gd name="connsiteX15" fmla="*/ 0 w 1404608"/>
                <a:gd name="connsiteY15" fmla="*/ 1029958 h 2046771"/>
                <a:gd name="connsiteX0" fmla="*/ 0 w 1404608"/>
                <a:gd name="connsiteY0" fmla="*/ 1024127 h 2040940"/>
                <a:gd name="connsiteX1" fmla="*/ 124358 w 1404608"/>
                <a:gd name="connsiteY1" fmla="*/ 1353311 h 2040940"/>
                <a:gd name="connsiteX2" fmla="*/ 292608 w 1404608"/>
                <a:gd name="connsiteY2" fmla="*/ 1711756 h 2040940"/>
                <a:gd name="connsiteX3" fmla="*/ 687628 w 1404608"/>
                <a:gd name="connsiteY3" fmla="*/ 2040940 h 2040940"/>
                <a:gd name="connsiteX4" fmla="*/ 1294790 w 1404608"/>
                <a:gd name="connsiteY4" fmla="*/ 2026310 h 2040940"/>
                <a:gd name="connsiteX5" fmla="*/ 1404518 w 1404608"/>
                <a:gd name="connsiteY5" fmla="*/ 1126540 h 2040940"/>
                <a:gd name="connsiteX6" fmla="*/ 1221638 w 1404608"/>
                <a:gd name="connsiteY6" fmla="*/ 738835 h 2040940"/>
                <a:gd name="connsiteX7" fmla="*/ 1177747 w 1404608"/>
                <a:gd name="connsiteY7" fmla="*/ 936345 h 2040940"/>
                <a:gd name="connsiteX8" fmla="*/ 980236 w 1404608"/>
                <a:gd name="connsiteY8" fmla="*/ 665683 h 2040940"/>
                <a:gd name="connsiteX9" fmla="*/ 921715 w 1404608"/>
                <a:gd name="connsiteY9" fmla="*/ 899769 h 2040940"/>
                <a:gd name="connsiteX10" fmla="*/ 738836 w 1404608"/>
                <a:gd name="connsiteY10" fmla="*/ 563270 h 2040940"/>
                <a:gd name="connsiteX11" fmla="*/ 709574 w 1404608"/>
                <a:gd name="connsiteY11" fmla="*/ 907084 h 2040940"/>
                <a:gd name="connsiteX12" fmla="*/ 526694 w 1404608"/>
                <a:gd name="connsiteY12" fmla="*/ 0 h 2040940"/>
                <a:gd name="connsiteX13" fmla="*/ 468172 w 1404608"/>
                <a:gd name="connsiteY13" fmla="*/ 1309420 h 2040940"/>
                <a:gd name="connsiteX14" fmla="*/ 321868 w 1404608"/>
                <a:gd name="connsiteY14" fmla="*/ 1258214 h 2040940"/>
                <a:gd name="connsiteX15" fmla="*/ 0 w 1404608"/>
                <a:gd name="connsiteY15" fmla="*/ 1024127 h 2040940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370 h 2041183"/>
                <a:gd name="connsiteX1" fmla="*/ 124358 w 1404608"/>
                <a:gd name="connsiteY1" fmla="*/ 1353554 h 2041183"/>
                <a:gd name="connsiteX2" fmla="*/ 292608 w 1404608"/>
                <a:gd name="connsiteY2" fmla="*/ 1711999 h 2041183"/>
                <a:gd name="connsiteX3" fmla="*/ 687628 w 1404608"/>
                <a:gd name="connsiteY3" fmla="*/ 2041183 h 2041183"/>
                <a:gd name="connsiteX4" fmla="*/ 1294790 w 1404608"/>
                <a:gd name="connsiteY4" fmla="*/ 2026553 h 2041183"/>
                <a:gd name="connsiteX5" fmla="*/ 1404518 w 1404608"/>
                <a:gd name="connsiteY5" fmla="*/ 1126783 h 2041183"/>
                <a:gd name="connsiteX6" fmla="*/ 1221638 w 1404608"/>
                <a:gd name="connsiteY6" fmla="*/ 739078 h 2041183"/>
                <a:gd name="connsiteX7" fmla="*/ 1177747 w 1404608"/>
                <a:gd name="connsiteY7" fmla="*/ 936588 h 2041183"/>
                <a:gd name="connsiteX8" fmla="*/ 980236 w 1404608"/>
                <a:gd name="connsiteY8" fmla="*/ 665926 h 2041183"/>
                <a:gd name="connsiteX9" fmla="*/ 921715 w 1404608"/>
                <a:gd name="connsiteY9" fmla="*/ 900012 h 2041183"/>
                <a:gd name="connsiteX10" fmla="*/ 738836 w 1404608"/>
                <a:gd name="connsiteY10" fmla="*/ 563513 h 2041183"/>
                <a:gd name="connsiteX11" fmla="*/ 709574 w 1404608"/>
                <a:gd name="connsiteY11" fmla="*/ 907327 h 2041183"/>
                <a:gd name="connsiteX12" fmla="*/ 526694 w 1404608"/>
                <a:gd name="connsiteY12" fmla="*/ 243 h 2041183"/>
                <a:gd name="connsiteX13" fmla="*/ 468172 w 1404608"/>
                <a:gd name="connsiteY13" fmla="*/ 1309663 h 2041183"/>
                <a:gd name="connsiteX14" fmla="*/ 321868 w 1404608"/>
                <a:gd name="connsiteY14" fmla="*/ 1258457 h 2041183"/>
                <a:gd name="connsiteX15" fmla="*/ 0 w 1404608"/>
                <a:gd name="connsiteY15" fmla="*/ 1024370 h 2041183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55410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36384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52597 w 1421182"/>
                <a:gd name="connsiteY6" fmla="*/ 669316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537 h 2040940"/>
                <a:gd name="connsiteX1" fmla="*/ 140932 w 1421182"/>
                <a:gd name="connsiteY1" fmla="*/ 1353311 h 2040940"/>
                <a:gd name="connsiteX2" fmla="*/ 309182 w 1421182"/>
                <a:gd name="connsiteY2" fmla="*/ 1711756 h 2040940"/>
                <a:gd name="connsiteX3" fmla="*/ 704202 w 1421182"/>
                <a:gd name="connsiteY3" fmla="*/ 2040940 h 2040940"/>
                <a:gd name="connsiteX4" fmla="*/ 1311364 w 1421182"/>
                <a:gd name="connsiteY4" fmla="*/ 2026310 h 2040940"/>
                <a:gd name="connsiteX5" fmla="*/ 1421092 w 1421182"/>
                <a:gd name="connsiteY5" fmla="*/ 1126540 h 2040940"/>
                <a:gd name="connsiteX6" fmla="*/ 1152597 w 1421182"/>
                <a:gd name="connsiteY6" fmla="*/ 669074 h 2040940"/>
                <a:gd name="connsiteX7" fmla="*/ 1168953 w 1421182"/>
                <a:gd name="connsiteY7" fmla="*/ 968054 h 2040940"/>
                <a:gd name="connsiteX8" fmla="*/ 927050 w 1421182"/>
                <a:gd name="connsiteY8" fmla="*/ 614948 h 2040940"/>
                <a:gd name="connsiteX9" fmla="*/ 957315 w 1421182"/>
                <a:gd name="connsiteY9" fmla="*/ 944162 h 2040940"/>
                <a:gd name="connsiteX10" fmla="*/ 711016 w 1421182"/>
                <a:gd name="connsiteY10" fmla="*/ 569612 h 2040940"/>
                <a:gd name="connsiteX11" fmla="*/ 729319 w 1421182"/>
                <a:gd name="connsiteY11" fmla="*/ 957819 h 2040940"/>
                <a:gd name="connsiteX12" fmla="*/ 543268 w 1421182"/>
                <a:gd name="connsiteY12" fmla="*/ 0 h 2040940"/>
                <a:gd name="connsiteX13" fmla="*/ 473286 w 1421182"/>
                <a:gd name="connsiteY13" fmla="*/ 1312119 h 2040940"/>
                <a:gd name="connsiteX14" fmla="*/ 338442 w 1421182"/>
                <a:gd name="connsiteY14" fmla="*/ 1258214 h 2040940"/>
                <a:gd name="connsiteX15" fmla="*/ 719 w 1421182"/>
                <a:gd name="connsiteY15" fmla="*/ 957537 h 2040940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26318"/>
                <a:gd name="connsiteX1" fmla="*/ 140932 w 1421182"/>
                <a:gd name="connsiteY1" fmla="*/ 1353319 h 2026318"/>
                <a:gd name="connsiteX2" fmla="*/ 309182 w 1421182"/>
                <a:gd name="connsiteY2" fmla="*/ 1711764 h 2026318"/>
                <a:gd name="connsiteX3" fmla="*/ 693290 w 1421182"/>
                <a:gd name="connsiteY3" fmla="*/ 2019121 h 2026318"/>
                <a:gd name="connsiteX4" fmla="*/ 1311364 w 1421182"/>
                <a:gd name="connsiteY4" fmla="*/ 2026318 h 2026318"/>
                <a:gd name="connsiteX5" fmla="*/ 1421092 w 1421182"/>
                <a:gd name="connsiteY5" fmla="*/ 1126548 h 2026318"/>
                <a:gd name="connsiteX6" fmla="*/ 1152597 w 1421182"/>
                <a:gd name="connsiteY6" fmla="*/ 669082 h 2026318"/>
                <a:gd name="connsiteX7" fmla="*/ 1168953 w 1421182"/>
                <a:gd name="connsiteY7" fmla="*/ 968062 h 2026318"/>
                <a:gd name="connsiteX8" fmla="*/ 927050 w 1421182"/>
                <a:gd name="connsiteY8" fmla="*/ 614956 h 2026318"/>
                <a:gd name="connsiteX9" fmla="*/ 957315 w 1421182"/>
                <a:gd name="connsiteY9" fmla="*/ 944170 h 2026318"/>
                <a:gd name="connsiteX10" fmla="*/ 711016 w 1421182"/>
                <a:gd name="connsiteY10" fmla="*/ 569620 h 2026318"/>
                <a:gd name="connsiteX11" fmla="*/ 729319 w 1421182"/>
                <a:gd name="connsiteY11" fmla="*/ 957827 h 2026318"/>
                <a:gd name="connsiteX12" fmla="*/ 543268 w 1421182"/>
                <a:gd name="connsiteY12" fmla="*/ 8 h 2026318"/>
                <a:gd name="connsiteX13" fmla="*/ 473286 w 1421182"/>
                <a:gd name="connsiteY13" fmla="*/ 1312127 h 2026318"/>
                <a:gd name="connsiteX14" fmla="*/ 338442 w 1421182"/>
                <a:gd name="connsiteY14" fmla="*/ 1258222 h 2026318"/>
                <a:gd name="connsiteX15" fmla="*/ 719 w 1421182"/>
                <a:gd name="connsiteY15" fmla="*/ 957545 h 2026318"/>
                <a:gd name="connsiteX0" fmla="*/ 719 w 1421182"/>
                <a:gd name="connsiteY0" fmla="*/ 957545 h 2295953"/>
                <a:gd name="connsiteX1" fmla="*/ 140932 w 1421182"/>
                <a:gd name="connsiteY1" fmla="*/ 1353319 h 2295953"/>
                <a:gd name="connsiteX2" fmla="*/ 309182 w 1421182"/>
                <a:gd name="connsiteY2" fmla="*/ 1711764 h 2295953"/>
                <a:gd name="connsiteX3" fmla="*/ 693290 w 1421182"/>
                <a:gd name="connsiteY3" fmla="*/ 2019121 h 2295953"/>
                <a:gd name="connsiteX4" fmla="*/ 722524 w 1421182"/>
                <a:gd name="connsiteY4" fmla="*/ 2295953 h 2295953"/>
                <a:gd name="connsiteX5" fmla="*/ 1311364 w 1421182"/>
                <a:gd name="connsiteY5" fmla="*/ 2026318 h 2295953"/>
                <a:gd name="connsiteX6" fmla="*/ 1421092 w 1421182"/>
                <a:gd name="connsiteY6" fmla="*/ 1126548 h 2295953"/>
                <a:gd name="connsiteX7" fmla="*/ 1152597 w 1421182"/>
                <a:gd name="connsiteY7" fmla="*/ 669082 h 2295953"/>
                <a:gd name="connsiteX8" fmla="*/ 1168953 w 1421182"/>
                <a:gd name="connsiteY8" fmla="*/ 968062 h 2295953"/>
                <a:gd name="connsiteX9" fmla="*/ 927050 w 1421182"/>
                <a:gd name="connsiteY9" fmla="*/ 614956 h 2295953"/>
                <a:gd name="connsiteX10" fmla="*/ 957315 w 1421182"/>
                <a:gd name="connsiteY10" fmla="*/ 944170 h 2295953"/>
                <a:gd name="connsiteX11" fmla="*/ 711016 w 1421182"/>
                <a:gd name="connsiteY11" fmla="*/ 569620 h 2295953"/>
                <a:gd name="connsiteX12" fmla="*/ 729319 w 1421182"/>
                <a:gd name="connsiteY12" fmla="*/ 957827 h 2295953"/>
                <a:gd name="connsiteX13" fmla="*/ 543268 w 1421182"/>
                <a:gd name="connsiteY13" fmla="*/ 8 h 2295953"/>
                <a:gd name="connsiteX14" fmla="*/ 473286 w 1421182"/>
                <a:gd name="connsiteY14" fmla="*/ 1312127 h 2295953"/>
                <a:gd name="connsiteX15" fmla="*/ 338442 w 1421182"/>
                <a:gd name="connsiteY15" fmla="*/ 1258222 h 2295953"/>
                <a:gd name="connsiteX16" fmla="*/ 719 w 1421182"/>
                <a:gd name="connsiteY16" fmla="*/ 957545 h 2295953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93290 w 1421182"/>
                <a:gd name="connsiteY3" fmla="*/ 2019121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26141 w 1421182"/>
                <a:gd name="connsiteY3" fmla="*/ 1985150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4785"/>
                <a:gd name="connsiteX1" fmla="*/ 140932 w 1421182"/>
                <a:gd name="connsiteY1" fmla="*/ 1353319 h 2314785"/>
                <a:gd name="connsiteX2" fmla="*/ 309182 w 1421182"/>
                <a:gd name="connsiteY2" fmla="*/ 1711764 h 2314785"/>
                <a:gd name="connsiteX3" fmla="*/ 626141 w 1421182"/>
                <a:gd name="connsiteY3" fmla="*/ 1985150 h 2314785"/>
                <a:gd name="connsiteX4" fmla="*/ 658780 w 1421182"/>
                <a:gd name="connsiteY4" fmla="*/ 2266927 h 2314785"/>
                <a:gd name="connsiteX5" fmla="*/ 1170733 w 1421182"/>
                <a:gd name="connsiteY5" fmla="*/ 2300858 h 2314785"/>
                <a:gd name="connsiteX6" fmla="*/ 1311364 w 1421182"/>
                <a:gd name="connsiteY6" fmla="*/ 2026318 h 2314785"/>
                <a:gd name="connsiteX7" fmla="*/ 1421092 w 1421182"/>
                <a:gd name="connsiteY7" fmla="*/ 1126548 h 2314785"/>
                <a:gd name="connsiteX8" fmla="*/ 1152597 w 1421182"/>
                <a:gd name="connsiteY8" fmla="*/ 669082 h 2314785"/>
                <a:gd name="connsiteX9" fmla="*/ 1168953 w 1421182"/>
                <a:gd name="connsiteY9" fmla="*/ 968062 h 2314785"/>
                <a:gd name="connsiteX10" fmla="*/ 927050 w 1421182"/>
                <a:gd name="connsiteY10" fmla="*/ 614956 h 2314785"/>
                <a:gd name="connsiteX11" fmla="*/ 957315 w 1421182"/>
                <a:gd name="connsiteY11" fmla="*/ 944170 h 2314785"/>
                <a:gd name="connsiteX12" fmla="*/ 711016 w 1421182"/>
                <a:gd name="connsiteY12" fmla="*/ 569620 h 2314785"/>
                <a:gd name="connsiteX13" fmla="*/ 729319 w 1421182"/>
                <a:gd name="connsiteY13" fmla="*/ 957827 h 2314785"/>
                <a:gd name="connsiteX14" fmla="*/ 543268 w 1421182"/>
                <a:gd name="connsiteY14" fmla="*/ 8 h 2314785"/>
                <a:gd name="connsiteX15" fmla="*/ 473286 w 1421182"/>
                <a:gd name="connsiteY15" fmla="*/ 1312127 h 2314785"/>
                <a:gd name="connsiteX16" fmla="*/ 338442 w 1421182"/>
                <a:gd name="connsiteY16" fmla="*/ 1258222 h 2314785"/>
                <a:gd name="connsiteX17" fmla="*/ 719 w 1421182"/>
                <a:gd name="connsiteY17" fmla="*/ 957545 h 2314785"/>
                <a:gd name="connsiteX0" fmla="*/ 719 w 1421182"/>
                <a:gd name="connsiteY0" fmla="*/ 957545 h 2323891"/>
                <a:gd name="connsiteX1" fmla="*/ 140932 w 1421182"/>
                <a:gd name="connsiteY1" fmla="*/ 1353319 h 2323891"/>
                <a:gd name="connsiteX2" fmla="*/ 309182 w 1421182"/>
                <a:gd name="connsiteY2" fmla="*/ 1711764 h 2323891"/>
                <a:gd name="connsiteX3" fmla="*/ 626141 w 1421182"/>
                <a:gd name="connsiteY3" fmla="*/ 1985150 h 2323891"/>
                <a:gd name="connsiteX4" fmla="*/ 658780 w 1421182"/>
                <a:gd name="connsiteY4" fmla="*/ 2266927 h 2323891"/>
                <a:gd name="connsiteX5" fmla="*/ 1170733 w 1421182"/>
                <a:gd name="connsiteY5" fmla="*/ 2300858 h 2323891"/>
                <a:gd name="connsiteX6" fmla="*/ 1311364 w 1421182"/>
                <a:gd name="connsiteY6" fmla="*/ 2026318 h 2323891"/>
                <a:gd name="connsiteX7" fmla="*/ 1421092 w 1421182"/>
                <a:gd name="connsiteY7" fmla="*/ 1126548 h 2323891"/>
                <a:gd name="connsiteX8" fmla="*/ 1152597 w 1421182"/>
                <a:gd name="connsiteY8" fmla="*/ 669082 h 2323891"/>
                <a:gd name="connsiteX9" fmla="*/ 1168953 w 1421182"/>
                <a:gd name="connsiteY9" fmla="*/ 968062 h 2323891"/>
                <a:gd name="connsiteX10" fmla="*/ 927050 w 1421182"/>
                <a:gd name="connsiteY10" fmla="*/ 614956 h 2323891"/>
                <a:gd name="connsiteX11" fmla="*/ 957315 w 1421182"/>
                <a:gd name="connsiteY11" fmla="*/ 944170 h 2323891"/>
                <a:gd name="connsiteX12" fmla="*/ 711016 w 1421182"/>
                <a:gd name="connsiteY12" fmla="*/ 569620 h 2323891"/>
                <a:gd name="connsiteX13" fmla="*/ 729319 w 1421182"/>
                <a:gd name="connsiteY13" fmla="*/ 957827 h 2323891"/>
                <a:gd name="connsiteX14" fmla="*/ 543268 w 1421182"/>
                <a:gd name="connsiteY14" fmla="*/ 8 h 2323891"/>
                <a:gd name="connsiteX15" fmla="*/ 473286 w 1421182"/>
                <a:gd name="connsiteY15" fmla="*/ 1312127 h 2323891"/>
                <a:gd name="connsiteX16" fmla="*/ 338442 w 1421182"/>
                <a:gd name="connsiteY16" fmla="*/ 1258222 h 2323891"/>
                <a:gd name="connsiteX17" fmla="*/ 719 w 1421182"/>
                <a:gd name="connsiteY17" fmla="*/ 957545 h 2323891"/>
                <a:gd name="connsiteX0" fmla="*/ 719 w 1421182"/>
                <a:gd name="connsiteY0" fmla="*/ 957545 h 2358736"/>
                <a:gd name="connsiteX1" fmla="*/ 140932 w 1421182"/>
                <a:gd name="connsiteY1" fmla="*/ 1353319 h 2358736"/>
                <a:gd name="connsiteX2" fmla="*/ 309182 w 1421182"/>
                <a:gd name="connsiteY2" fmla="*/ 1711764 h 2358736"/>
                <a:gd name="connsiteX3" fmla="*/ 626141 w 1421182"/>
                <a:gd name="connsiteY3" fmla="*/ 1985150 h 2358736"/>
                <a:gd name="connsiteX4" fmla="*/ 658780 w 1421182"/>
                <a:gd name="connsiteY4" fmla="*/ 2266927 h 2358736"/>
                <a:gd name="connsiteX5" fmla="*/ 1227989 w 1421182"/>
                <a:gd name="connsiteY5" fmla="*/ 2341644 h 2358736"/>
                <a:gd name="connsiteX6" fmla="*/ 1311364 w 1421182"/>
                <a:gd name="connsiteY6" fmla="*/ 2026318 h 2358736"/>
                <a:gd name="connsiteX7" fmla="*/ 1421092 w 1421182"/>
                <a:gd name="connsiteY7" fmla="*/ 1126548 h 2358736"/>
                <a:gd name="connsiteX8" fmla="*/ 1152597 w 1421182"/>
                <a:gd name="connsiteY8" fmla="*/ 669082 h 2358736"/>
                <a:gd name="connsiteX9" fmla="*/ 1168953 w 1421182"/>
                <a:gd name="connsiteY9" fmla="*/ 968062 h 2358736"/>
                <a:gd name="connsiteX10" fmla="*/ 927050 w 1421182"/>
                <a:gd name="connsiteY10" fmla="*/ 614956 h 2358736"/>
                <a:gd name="connsiteX11" fmla="*/ 957315 w 1421182"/>
                <a:gd name="connsiteY11" fmla="*/ 944170 h 2358736"/>
                <a:gd name="connsiteX12" fmla="*/ 711016 w 1421182"/>
                <a:gd name="connsiteY12" fmla="*/ 569620 h 2358736"/>
                <a:gd name="connsiteX13" fmla="*/ 729319 w 1421182"/>
                <a:gd name="connsiteY13" fmla="*/ 957827 h 2358736"/>
                <a:gd name="connsiteX14" fmla="*/ 543268 w 1421182"/>
                <a:gd name="connsiteY14" fmla="*/ 8 h 2358736"/>
                <a:gd name="connsiteX15" fmla="*/ 473286 w 1421182"/>
                <a:gd name="connsiteY15" fmla="*/ 1312127 h 2358736"/>
                <a:gd name="connsiteX16" fmla="*/ 338442 w 1421182"/>
                <a:gd name="connsiteY16" fmla="*/ 1258222 h 2358736"/>
                <a:gd name="connsiteX17" fmla="*/ 719 w 1421182"/>
                <a:gd name="connsiteY17" fmla="*/ 957545 h 2358736"/>
                <a:gd name="connsiteX0" fmla="*/ 719 w 1421182"/>
                <a:gd name="connsiteY0" fmla="*/ 957545 h 2341644"/>
                <a:gd name="connsiteX1" fmla="*/ 140932 w 1421182"/>
                <a:gd name="connsiteY1" fmla="*/ 1353319 h 2341644"/>
                <a:gd name="connsiteX2" fmla="*/ 309182 w 1421182"/>
                <a:gd name="connsiteY2" fmla="*/ 1711764 h 2341644"/>
                <a:gd name="connsiteX3" fmla="*/ 626141 w 1421182"/>
                <a:gd name="connsiteY3" fmla="*/ 1985150 h 2341644"/>
                <a:gd name="connsiteX4" fmla="*/ 658780 w 1421182"/>
                <a:gd name="connsiteY4" fmla="*/ 2266927 h 2341644"/>
                <a:gd name="connsiteX5" fmla="*/ 1227989 w 1421182"/>
                <a:gd name="connsiteY5" fmla="*/ 2341644 h 2341644"/>
                <a:gd name="connsiteX6" fmla="*/ 1311364 w 1421182"/>
                <a:gd name="connsiteY6" fmla="*/ 2026318 h 2341644"/>
                <a:gd name="connsiteX7" fmla="*/ 1421092 w 1421182"/>
                <a:gd name="connsiteY7" fmla="*/ 1126548 h 2341644"/>
                <a:gd name="connsiteX8" fmla="*/ 1152597 w 1421182"/>
                <a:gd name="connsiteY8" fmla="*/ 669082 h 2341644"/>
                <a:gd name="connsiteX9" fmla="*/ 1168953 w 1421182"/>
                <a:gd name="connsiteY9" fmla="*/ 968062 h 2341644"/>
                <a:gd name="connsiteX10" fmla="*/ 927050 w 1421182"/>
                <a:gd name="connsiteY10" fmla="*/ 614956 h 2341644"/>
                <a:gd name="connsiteX11" fmla="*/ 957315 w 1421182"/>
                <a:gd name="connsiteY11" fmla="*/ 944170 h 2341644"/>
                <a:gd name="connsiteX12" fmla="*/ 711016 w 1421182"/>
                <a:gd name="connsiteY12" fmla="*/ 569620 h 2341644"/>
                <a:gd name="connsiteX13" fmla="*/ 729319 w 1421182"/>
                <a:gd name="connsiteY13" fmla="*/ 957827 h 2341644"/>
                <a:gd name="connsiteX14" fmla="*/ 543268 w 1421182"/>
                <a:gd name="connsiteY14" fmla="*/ 8 h 2341644"/>
                <a:gd name="connsiteX15" fmla="*/ 473286 w 1421182"/>
                <a:gd name="connsiteY15" fmla="*/ 1312127 h 2341644"/>
                <a:gd name="connsiteX16" fmla="*/ 338442 w 1421182"/>
                <a:gd name="connsiteY16" fmla="*/ 1258222 h 2341644"/>
                <a:gd name="connsiteX17" fmla="*/ 719 w 1421182"/>
                <a:gd name="connsiteY17" fmla="*/ 957545 h 2341644"/>
                <a:gd name="connsiteX0" fmla="*/ 719 w 1421092"/>
                <a:gd name="connsiteY0" fmla="*/ 957545 h 2341644"/>
                <a:gd name="connsiteX1" fmla="*/ 140932 w 1421092"/>
                <a:gd name="connsiteY1" fmla="*/ 1353319 h 2341644"/>
                <a:gd name="connsiteX2" fmla="*/ 309182 w 1421092"/>
                <a:gd name="connsiteY2" fmla="*/ 1711764 h 2341644"/>
                <a:gd name="connsiteX3" fmla="*/ 626141 w 1421092"/>
                <a:gd name="connsiteY3" fmla="*/ 1985150 h 2341644"/>
                <a:gd name="connsiteX4" fmla="*/ 658780 w 1421092"/>
                <a:gd name="connsiteY4" fmla="*/ 2266927 h 2341644"/>
                <a:gd name="connsiteX5" fmla="*/ 1227989 w 1421092"/>
                <a:gd name="connsiteY5" fmla="*/ 2341644 h 2341644"/>
                <a:gd name="connsiteX6" fmla="*/ 1262460 w 1421092"/>
                <a:gd name="connsiteY6" fmla="*/ 1987074 h 2341644"/>
                <a:gd name="connsiteX7" fmla="*/ 1421092 w 1421092"/>
                <a:gd name="connsiteY7" fmla="*/ 1126548 h 2341644"/>
                <a:gd name="connsiteX8" fmla="*/ 1152597 w 1421092"/>
                <a:gd name="connsiteY8" fmla="*/ 669082 h 2341644"/>
                <a:gd name="connsiteX9" fmla="*/ 1168953 w 1421092"/>
                <a:gd name="connsiteY9" fmla="*/ 968062 h 2341644"/>
                <a:gd name="connsiteX10" fmla="*/ 927050 w 1421092"/>
                <a:gd name="connsiteY10" fmla="*/ 614956 h 2341644"/>
                <a:gd name="connsiteX11" fmla="*/ 957315 w 1421092"/>
                <a:gd name="connsiteY11" fmla="*/ 944170 h 2341644"/>
                <a:gd name="connsiteX12" fmla="*/ 711016 w 1421092"/>
                <a:gd name="connsiteY12" fmla="*/ 569620 h 2341644"/>
                <a:gd name="connsiteX13" fmla="*/ 729319 w 1421092"/>
                <a:gd name="connsiteY13" fmla="*/ 957827 h 2341644"/>
                <a:gd name="connsiteX14" fmla="*/ 543268 w 1421092"/>
                <a:gd name="connsiteY14" fmla="*/ 8 h 2341644"/>
                <a:gd name="connsiteX15" fmla="*/ 473286 w 1421092"/>
                <a:gd name="connsiteY15" fmla="*/ 1312127 h 2341644"/>
                <a:gd name="connsiteX16" fmla="*/ 338442 w 1421092"/>
                <a:gd name="connsiteY16" fmla="*/ 1258222 h 2341644"/>
                <a:gd name="connsiteX17" fmla="*/ 719 w 1421092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557331 w 1421109"/>
                <a:gd name="connsiteY4" fmla="*/ 2278453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01148 w 1421109"/>
                <a:gd name="connsiteY4" fmla="*/ 2297232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10754"/>
                <a:gd name="connsiteX1" fmla="*/ 140932 w 1421109"/>
                <a:gd name="connsiteY1" fmla="*/ 1353319 h 2310754"/>
                <a:gd name="connsiteX2" fmla="*/ 309182 w 1421109"/>
                <a:gd name="connsiteY2" fmla="*/ 1711764 h 2310754"/>
                <a:gd name="connsiteX3" fmla="*/ 548773 w 1421109"/>
                <a:gd name="connsiteY3" fmla="*/ 1936338 h 2310754"/>
                <a:gd name="connsiteX4" fmla="*/ 601148 w 1421109"/>
                <a:gd name="connsiteY4" fmla="*/ 2297232 h 2310754"/>
                <a:gd name="connsiteX5" fmla="*/ 1253027 w 1421109"/>
                <a:gd name="connsiteY5" fmla="*/ 2310347 h 2310754"/>
                <a:gd name="connsiteX6" fmla="*/ 1262460 w 1421109"/>
                <a:gd name="connsiteY6" fmla="*/ 1987074 h 2310754"/>
                <a:gd name="connsiteX7" fmla="*/ 1421092 w 1421109"/>
                <a:gd name="connsiteY7" fmla="*/ 1126548 h 2310754"/>
                <a:gd name="connsiteX8" fmla="*/ 1152597 w 1421109"/>
                <a:gd name="connsiteY8" fmla="*/ 669082 h 2310754"/>
                <a:gd name="connsiteX9" fmla="*/ 1168953 w 1421109"/>
                <a:gd name="connsiteY9" fmla="*/ 968062 h 2310754"/>
                <a:gd name="connsiteX10" fmla="*/ 927050 w 1421109"/>
                <a:gd name="connsiteY10" fmla="*/ 614956 h 2310754"/>
                <a:gd name="connsiteX11" fmla="*/ 957315 w 1421109"/>
                <a:gd name="connsiteY11" fmla="*/ 944170 h 2310754"/>
                <a:gd name="connsiteX12" fmla="*/ 711016 w 1421109"/>
                <a:gd name="connsiteY12" fmla="*/ 569620 h 2310754"/>
                <a:gd name="connsiteX13" fmla="*/ 729319 w 1421109"/>
                <a:gd name="connsiteY13" fmla="*/ 957827 h 2310754"/>
                <a:gd name="connsiteX14" fmla="*/ 543268 w 1421109"/>
                <a:gd name="connsiteY14" fmla="*/ 8 h 2310754"/>
                <a:gd name="connsiteX15" fmla="*/ 473286 w 1421109"/>
                <a:gd name="connsiteY15" fmla="*/ 1312127 h 2310754"/>
                <a:gd name="connsiteX16" fmla="*/ 338442 w 1421109"/>
                <a:gd name="connsiteY16" fmla="*/ 1258222 h 2310754"/>
                <a:gd name="connsiteX17" fmla="*/ 719 w 1421109"/>
                <a:gd name="connsiteY17" fmla="*/ 957545 h 2310754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601148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347"/>
                <a:gd name="connsiteX1" fmla="*/ 140932 w 1421109"/>
                <a:gd name="connsiteY1" fmla="*/ 1353319 h 2310347"/>
                <a:gd name="connsiteX2" fmla="*/ 309182 w 1421109"/>
                <a:gd name="connsiteY2" fmla="*/ 1711764 h 2310347"/>
                <a:gd name="connsiteX3" fmla="*/ 548773 w 1421109"/>
                <a:gd name="connsiteY3" fmla="*/ 1936338 h 2310347"/>
                <a:gd name="connsiteX4" fmla="*/ 582370 w 1421109"/>
                <a:gd name="connsiteY4" fmla="*/ 2297232 h 2310347"/>
                <a:gd name="connsiteX5" fmla="*/ 1253027 w 1421109"/>
                <a:gd name="connsiteY5" fmla="*/ 2310347 h 2310347"/>
                <a:gd name="connsiteX6" fmla="*/ 1262460 w 1421109"/>
                <a:gd name="connsiteY6" fmla="*/ 1987074 h 2310347"/>
                <a:gd name="connsiteX7" fmla="*/ 1421092 w 1421109"/>
                <a:gd name="connsiteY7" fmla="*/ 1126548 h 2310347"/>
                <a:gd name="connsiteX8" fmla="*/ 1152597 w 1421109"/>
                <a:gd name="connsiteY8" fmla="*/ 669082 h 2310347"/>
                <a:gd name="connsiteX9" fmla="*/ 1168953 w 1421109"/>
                <a:gd name="connsiteY9" fmla="*/ 968062 h 2310347"/>
                <a:gd name="connsiteX10" fmla="*/ 927050 w 1421109"/>
                <a:gd name="connsiteY10" fmla="*/ 614956 h 2310347"/>
                <a:gd name="connsiteX11" fmla="*/ 957315 w 1421109"/>
                <a:gd name="connsiteY11" fmla="*/ 944170 h 2310347"/>
                <a:gd name="connsiteX12" fmla="*/ 711016 w 1421109"/>
                <a:gd name="connsiteY12" fmla="*/ 569620 h 2310347"/>
                <a:gd name="connsiteX13" fmla="*/ 729319 w 1421109"/>
                <a:gd name="connsiteY13" fmla="*/ 957827 h 2310347"/>
                <a:gd name="connsiteX14" fmla="*/ 543268 w 1421109"/>
                <a:gd name="connsiteY14" fmla="*/ 8 h 2310347"/>
                <a:gd name="connsiteX15" fmla="*/ 473286 w 1421109"/>
                <a:gd name="connsiteY15" fmla="*/ 1312127 h 2310347"/>
                <a:gd name="connsiteX16" fmla="*/ 338442 w 1421109"/>
                <a:gd name="connsiteY16" fmla="*/ 1258222 h 2310347"/>
                <a:gd name="connsiteX17" fmla="*/ 719 w 1421109"/>
                <a:gd name="connsiteY17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6650"/>
                <a:gd name="connsiteY0" fmla="*/ 957545 h 2310347"/>
                <a:gd name="connsiteX1" fmla="*/ 140932 w 1426650"/>
                <a:gd name="connsiteY1" fmla="*/ 1353319 h 2310347"/>
                <a:gd name="connsiteX2" fmla="*/ 309182 w 1426650"/>
                <a:gd name="connsiteY2" fmla="*/ 1711764 h 2310347"/>
                <a:gd name="connsiteX3" fmla="*/ 548773 w 1426650"/>
                <a:gd name="connsiteY3" fmla="*/ 1936338 h 2310347"/>
                <a:gd name="connsiteX4" fmla="*/ 582370 w 1426650"/>
                <a:gd name="connsiteY4" fmla="*/ 2297232 h 2310347"/>
                <a:gd name="connsiteX5" fmla="*/ 1253027 w 1426650"/>
                <a:gd name="connsiteY5" fmla="*/ 2310347 h 2310347"/>
                <a:gd name="connsiteX6" fmla="*/ 1262460 w 1426650"/>
                <a:gd name="connsiteY6" fmla="*/ 1987074 h 2310347"/>
                <a:gd name="connsiteX7" fmla="*/ 1421092 w 1426650"/>
                <a:gd name="connsiteY7" fmla="*/ 1126548 h 2310347"/>
                <a:gd name="connsiteX8" fmla="*/ 1393246 w 1426650"/>
                <a:gd name="connsiteY8" fmla="*/ 734522 h 2310347"/>
                <a:gd name="connsiteX9" fmla="*/ 1186368 w 1426650"/>
                <a:gd name="connsiteY9" fmla="*/ 644961 h 2310347"/>
                <a:gd name="connsiteX10" fmla="*/ 1168953 w 1426650"/>
                <a:gd name="connsiteY10" fmla="*/ 968062 h 2310347"/>
                <a:gd name="connsiteX11" fmla="*/ 1156855 w 1426650"/>
                <a:gd name="connsiteY11" fmla="*/ 657333 h 2310347"/>
                <a:gd name="connsiteX12" fmla="*/ 927050 w 1426650"/>
                <a:gd name="connsiteY12" fmla="*/ 614956 h 2310347"/>
                <a:gd name="connsiteX13" fmla="*/ 957315 w 1426650"/>
                <a:gd name="connsiteY13" fmla="*/ 944170 h 2310347"/>
                <a:gd name="connsiteX14" fmla="*/ 711016 w 1426650"/>
                <a:gd name="connsiteY14" fmla="*/ 569620 h 2310347"/>
                <a:gd name="connsiteX15" fmla="*/ 729319 w 1426650"/>
                <a:gd name="connsiteY15" fmla="*/ 957827 h 2310347"/>
                <a:gd name="connsiteX16" fmla="*/ 543268 w 1426650"/>
                <a:gd name="connsiteY16" fmla="*/ 8 h 2310347"/>
                <a:gd name="connsiteX17" fmla="*/ 473286 w 1426650"/>
                <a:gd name="connsiteY17" fmla="*/ 1312127 h 2310347"/>
                <a:gd name="connsiteX18" fmla="*/ 338442 w 1426650"/>
                <a:gd name="connsiteY18" fmla="*/ 1258222 h 2310347"/>
                <a:gd name="connsiteX19" fmla="*/ 719 w 1426650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711016 w 1422362"/>
                <a:gd name="connsiteY14" fmla="*/ 569620 h 2310347"/>
                <a:gd name="connsiteX15" fmla="*/ 729319 w 1422362"/>
                <a:gd name="connsiteY15" fmla="*/ 957827 h 2310347"/>
                <a:gd name="connsiteX16" fmla="*/ 543268 w 1422362"/>
                <a:gd name="connsiteY16" fmla="*/ 8 h 2310347"/>
                <a:gd name="connsiteX17" fmla="*/ 473286 w 1422362"/>
                <a:gd name="connsiteY17" fmla="*/ 1312127 h 2310347"/>
                <a:gd name="connsiteX18" fmla="*/ 338442 w 1422362"/>
                <a:gd name="connsiteY18" fmla="*/ 1258222 h 2310347"/>
                <a:gd name="connsiteX19" fmla="*/ 719 w 1422362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5260 h 2378062"/>
                <a:gd name="connsiteX1" fmla="*/ 140932 w 1422362"/>
                <a:gd name="connsiteY1" fmla="*/ 1421034 h 2378062"/>
                <a:gd name="connsiteX2" fmla="*/ 309182 w 1422362"/>
                <a:gd name="connsiteY2" fmla="*/ 1779479 h 2378062"/>
                <a:gd name="connsiteX3" fmla="*/ 548773 w 1422362"/>
                <a:gd name="connsiteY3" fmla="*/ 2004053 h 2378062"/>
                <a:gd name="connsiteX4" fmla="*/ 582370 w 1422362"/>
                <a:gd name="connsiteY4" fmla="*/ 2364947 h 2378062"/>
                <a:gd name="connsiteX5" fmla="*/ 1253027 w 1422362"/>
                <a:gd name="connsiteY5" fmla="*/ 2378062 h 2378062"/>
                <a:gd name="connsiteX6" fmla="*/ 1262460 w 1422362"/>
                <a:gd name="connsiteY6" fmla="*/ 2054789 h 2378062"/>
                <a:gd name="connsiteX7" fmla="*/ 1421092 w 1422362"/>
                <a:gd name="connsiteY7" fmla="*/ 1194263 h 2378062"/>
                <a:gd name="connsiteX8" fmla="*/ 1369124 w 1422362"/>
                <a:gd name="connsiteY8" fmla="*/ 768467 h 2378062"/>
                <a:gd name="connsiteX9" fmla="*/ 1176719 w 1422362"/>
                <a:gd name="connsiteY9" fmla="*/ 736798 h 2378062"/>
                <a:gd name="connsiteX10" fmla="*/ 1168953 w 1422362"/>
                <a:gd name="connsiteY10" fmla="*/ 1035777 h 2378062"/>
                <a:gd name="connsiteX11" fmla="*/ 1156855 w 1422362"/>
                <a:gd name="connsiteY11" fmla="*/ 725048 h 2378062"/>
                <a:gd name="connsiteX12" fmla="*/ 927050 w 1422362"/>
                <a:gd name="connsiteY12" fmla="*/ 682671 h 2378062"/>
                <a:gd name="connsiteX13" fmla="*/ 957315 w 1422362"/>
                <a:gd name="connsiteY13" fmla="*/ 1011885 h 2378062"/>
                <a:gd name="connsiteX14" fmla="*/ 905990 w 1422362"/>
                <a:gd name="connsiteY14" fmla="*/ 681629 h 2378062"/>
                <a:gd name="connsiteX15" fmla="*/ 711016 w 1422362"/>
                <a:gd name="connsiteY15" fmla="*/ 637335 h 2378062"/>
                <a:gd name="connsiteX16" fmla="*/ 729319 w 1422362"/>
                <a:gd name="connsiteY16" fmla="*/ 1025542 h 2378062"/>
                <a:gd name="connsiteX17" fmla="*/ 543268 w 1422362"/>
                <a:gd name="connsiteY17" fmla="*/ 67723 h 2378062"/>
                <a:gd name="connsiteX18" fmla="*/ 471802 w 1422362"/>
                <a:gd name="connsiteY18" fmla="*/ 213672 h 2378062"/>
                <a:gd name="connsiteX19" fmla="*/ 473286 w 1422362"/>
                <a:gd name="connsiteY19" fmla="*/ 1379842 h 2378062"/>
                <a:gd name="connsiteX20" fmla="*/ 338442 w 1422362"/>
                <a:gd name="connsiteY20" fmla="*/ 1325937 h 2378062"/>
                <a:gd name="connsiteX21" fmla="*/ 719 w 1422362"/>
                <a:gd name="connsiteY21" fmla="*/ 1025260 h 2378062"/>
                <a:gd name="connsiteX0" fmla="*/ 719 w 1422362"/>
                <a:gd name="connsiteY0" fmla="*/ 1011512 h 2364314"/>
                <a:gd name="connsiteX1" fmla="*/ 140932 w 1422362"/>
                <a:gd name="connsiteY1" fmla="*/ 1407286 h 2364314"/>
                <a:gd name="connsiteX2" fmla="*/ 309182 w 1422362"/>
                <a:gd name="connsiteY2" fmla="*/ 1765731 h 2364314"/>
                <a:gd name="connsiteX3" fmla="*/ 548773 w 1422362"/>
                <a:gd name="connsiteY3" fmla="*/ 1990305 h 2364314"/>
                <a:gd name="connsiteX4" fmla="*/ 582370 w 1422362"/>
                <a:gd name="connsiteY4" fmla="*/ 2351199 h 2364314"/>
                <a:gd name="connsiteX5" fmla="*/ 1253027 w 1422362"/>
                <a:gd name="connsiteY5" fmla="*/ 2364314 h 2364314"/>
                <a:gd name="connsiteX6" fmla="*/ 1262460 w 1422362"/>
                <a:gd name="connsiteY6" fmla="*/ 2041041 h 2364314"/>
                <a:gd name="connsiteX7" fmla="*/ 1421092 w 1422362"/>
                <a:gd name="connsiteY7" fmla="*/ 1180515 h 2364314"/>
                <a:gd name="connsiteX8" fmla="*/ 1369124 w 1422362"/>
                <a:gd name="connsiteY8" fmla="*/ 754719 h 2364314"/>
                <a:gd name="connsiteX9" fmla="*/ 1176719 w 1422362"/>
                <a:gd name="connsiteY9" fmla="*/ 723050 h 2364314"/>
                <a:gd name="connsiteX10" fmla="*/ 1168953 w 1422362"/>
                <a:gd name="connsiteY10" fmla="*/ 1022029 h 2364314"/>
                <a:gd name="connsiteX11" fmla="*/ 1156855 w 1422362"/>
                <a:gd name="connsiteY11" fmla="*/ 711300 h 2364314"/>
                <a:gd name="connsiteX12" fmla="*/ 927050 w 1422362"/>
                <a:gd name="connsiteY12" fmla="*/ 668923 h 2364314"/>
                <a:gd name="connsiteX13" fmla="*/ 957315 w 1422362"/>
                <a:gd name="connsiteY13" fmla="*/ 998137 h 2364314"/>
                <a:gd name="connsiteX14" fmla="*/ 905990 w 1422362"/>
                <a:gd name="connsiteY14" fmla="*/ 667881 h 2364314"/>
                <a:gd name="connsiteX15" fmla="*/ 711016 w 1422362"/>
                <a:gd name="connsiteY15" fmla="*/ 623587 h 2364314"/>
                <a:gd name="connsiteX16" fmla="*/ 729319 w 1422362"/>
                <a:gd name="connsiteY16" fmla="*/ 1011794 h 2364314"/>
                <a:gd name="connsiteX17" fmla="*/ 630106 w 1422362"/>
                <a:gd name="connsiteY17" fmla="*/ 73272 h 2364314"/>
                <a:gd name="connsiteX18" fmla="*/ 471802 w 1422362"/>
                <a:gd name="connsiteY18" fmla="*/ 199924 h 2364314"/>
                <a:gd name="connsiteX19" fmla="*/ 473286 w 1422362"/>
                <a:gd name="connsiteY19" fmla="*/ 1366094 h 2364314"/>
                <a:gd name="connsiteX20" fmla="*/ 338442 w 1422362"/>
                <a:gd name="connsiteY20" fmla="*/ 1312189 h 2364314"/>
                <a:gd name="connsiteX21" fmla="*/ 719 w 1422362"/>
                <a:gd name="connsiteY21" fmla="*/ 1011512 h 2364314"/>
                <a:gd name="connsiteX0" fmla="*/ 719 w 1422362"/>
                <a:gd name="connsiteY0" fmla="*/ 938672 h 2291474"/>
                <a:gd name="connsiteX1" fmla="*/ 140932 w 1422362"/>
                <a:gd name="connsiteY1" fmla="*/ 1334446 h 2291474"/>
                <a:gd name="connsiteX2" fmla="*/ 309182 w 1422362"/>
                <a:gd name="connsiteY2" fmla="*/ 1692891 h 2291474"/>
                <a:gd name="connsiteX3" fmla="*/ 548773 w 1422362"/>
                <a:gd name="connsiteY3" fmla="*/ 1917465 h 2291474"/>
                <a:gd name="connsiteX4" fmla="*/ 582370 w 1422362"/>
                <a:gd name="connsiteY4" fmla="*/ 2278359 h 2291474"/>
                <a:gd name="connsiteX5" fmla="*/ 1253027 w 1422362"/>
                <a:gd name="connsiteY5" fmla="*/ 2291474 h 2291474"/>
                <a:gd name="connsiteX6" fmla="*/ 1262460 w 1422362"/>
                <a:gd name="connsiteY6" fmla="*/ 1968201 h 2291474"/>
                <a:gd name="connsiteX7" fmla="*/ 1421092 w 1422362"/>
                <a:gd name="connsiteY7" fmla="*/ 1107675 h 2291474"/>
                <a:gd name="connsiteX8" fmla="*/ 1369124 w 1422362"/>
                <a:gd name="connsiteY8" fmla="*/ 681879 h 2291474"/>
                <a:gd name="connsiteX9" fmla="*/ 1176719 w 1422362"/>
                <a:gd name="connsiteY9" fmla="*/ 650210 h 2291474"/>
                <a:gd name="connsiteX10" fmla="*/ 1168953 w 1422362"/>
                <a:gd name="connsiteY10" fmla="*/ 949189 h 2291474"/>
                <a:gd name="connsiteX11" fmla="*/ 1156855 w 1422362"/>
                <a:gd name="connsiteY11" fmla="*/ 638460 h 2291474"/>
                <a:gd name="connsiteX12" fmla="*/ 927050 w 1422362"/>
                <a:gd name="connsiteY12" fmla="*/ 596083 h 2291474"/>
                <a:gd name="connsiteX13" fmla="*/ 957315 w 1422362"/>
                <a:gd name="connsiteY13" fmla="*/ 925297 h 2291474"/>
                <a:gd name="connsiteX14" fmla="*/ 905990 w 1422362"/>
                <a:gd name="connsiteY14" fmla="*/ 595041 h 2291474"/>
                <a:gd name="connsiteX15" fmla="*/ 711016 w 1422362"/>
                <a:gd name="connsiteY15" fmla="*/ 550747 h 2291474"/>
                <a:gd name="connsiteX16" fmla="*/ 729319 w 1422362"/>
                <a:gd name="connsiteY16" fmla="*/ 938954 h 2291474"/>
                <a:gd name="connsiteX17" fmla="*/ 673525 w 1422362"/>
                <a:gd name="connsiteY17" fmla="*/ 130688 h 2291474"/>
                <a:gd name="connsiteX18" fmla="*/ 471802 w 1422362"/>
                <a:gd name="connsiteY18" fmla="*/ 127084 h 2291474"/>
                <a:gd name="connsiteX19" fmla="*/ 473286 w 1422362"/>
                <a:gd name="connsiteY19" fmla="*/ 1293254 h 2291474"/>
                <a:gd name="connsiteX20" fmla="*/ 338442 w 1422362"/>
                <a:gd name="connsiteY20" fmla="*/ 1239349 h 2291474"/>
                <a:gd name="connsiteX21" fmla="*/ 719 w 1422362"/>
                <a:gd name="connsiteY21" fmla="*/ 938672 h 2291474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14198 h 2267000"/>
                <a:gd name="connsiteX1" fmla="*/ 140932 w 1422362"/>
                <a:gd name="connsiteY1" fmla="*/ 1309972 h 2267000"/>
                <a:gd name="connsiteX2" fmla="*/ 309182 w 1422362"/>
                <a:gd name="connsiteY2" fmla="*/ 1668417 h 2267000"/>
                <a:gd name="connsiteX3" fmla="*/ 548773 w 1422362"/>
                <a:gd name="connsiteY3" fmla="*/ 1892991 h 2267000"/>
                <a:gd name="connsiteX4" fmla="*/ 582370 w 1422362"/>
                <a:gd name="connsiteY4" fmla="*/ 2253885 h 2267000"/>
                <a:gd name="connsiteX5" fmla="*/ 1253027 w 1422362"/>
                <a:gd name="connsiteY5" fmla="*/ 2267000 h 2267000"/>
                <a:gd name="connsiteX6" fmla="*/ 1262460 w 1422362"/>
                <a:gd name="connsiteY6" fmla="*/ 1943727 h 2267000"/>
                <a:gd name="connsiteX7" fmla="*/ 1421092 w 1422362"/>
                <a:gd name="connsiteY7" fmla="*/ 1083201 h 2267000"/>
                <a:gd name="connsiteX8" fmla="*/ 1369124 w 1422362"/>
                <a:gd name="connsiteY8" fmla="*/ 657405 h 2267000"/>
                <a:gd name="connsiteX9" fmla="*/ 1176719 w 1422362"/>
                <a:gd name="connsiteY9" fmla="*/ 625736 h 2267000"/>
                <a:gd name="connsiteX10" fmla="*/ 1168953 w 1422362"/>
                <a:gd name="connsiteY10" fmla="*/ 924715 h 2267000"/>
                <a:gd name="connsiteX11" fmla="*/ 1156855 w 1422362"/>
                <a:gd name="connsiteY11" fmla="*/ 613986 h 2267000"/>
                <a:gd name="connsiteX12" fmla="*/ 927050 w 1422362"/>
                <a:gd name="connsiteY12" fmla="*/ 571609 h 2267000"/>
                <a:gd name="connsiteX13" fmla="*/ 957315 w 1422362"/>
                <a:gd name="connsiteY13" fmla="*/ 900823 h 2267000"/>
                <a:gd name="connsiteX14" fmla="*/ 905990 w 1422362"/>
                <a:gd name="connsiteY14" fmla="*/ 570567 h 2267000"/>
                <a:gd name="connsiteX15" fmla="*/ 711016 w 1422362"/>
                <a:gd name="connsiteY15" fmla="*/ 526273 h 2267000"/>
                <a:gd name="connsiteX16" fmla="*/ 714846 w 1422362"/>
                <a:gd name="connsiteY16" fmla="*/ 914480 h 2267000"/>
                <a:gd name="connsiteX17" fmla="*/ 673525 w 1422362"/>
                <a:gd name="connsiteY17" fmla="*/ 106214 h 2267000"/>
                <a:gd name="connsiteX18" fmla="*/ 486275 w 1422362"/>
                <a:gd name="connsiteY18" fmla="*/ 174974 h 2267000"/>
                <a:gd name="connsiteX19" fmla="*/ 473286 w 1422362"/>
                <a:gd name="connsiteY19" fmla="*/ 1268780 h 2267000"/>
                <a:gd name="connsiteX20" fmla="*/ 338442 w 1422362"/>
                <a:gd name="connsiteY20" fmla="*/ 1214875 h 2267000"/>
                <a:gd name="connsiteX21" fmla="*/ 719 w 1422362"/>
                <a:gd name="connsiteY21" fmla="*/ 914198 h 2267000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904644 h 2257446"/>
                <a:gd name="connsiteX1" fmla="*/ 140932 w 1422362"/>
                <a:gd name="connsiteY1" fmla="*/ 1300418 h 2257446"/>
                <a:gd name="connsiteX2" fmla="*/ 309182 w 1422362"/>
                <a:gd name="connsiteY2" fmla="*/ 1658863 h 2257446"/>
                <a:gd name="connsiteX3" fmla="*/ 548773 w 1422362"/>
                <a:gd name="connsiteY3" fmla="*/ 1883437 h 2257446"/>
                <a:gd name="connsiteX4" fmla="*/ 582370 w 1422362"/>
                <a:gd name="connsiteY4" fmla="*/ 2244331 h 2257446"/>
                <a:gd name="connsiteX5" fmla="*/ 1253027 w 1422362"/>
                <a:gd name="connsiteY5" fmla="*/ 2257446 h 2257446"/>
                <a:gd name="connsiteX6" fmla="*/ 1262460 w 1422362"/>
                <a:gd name="connsiteY6" fmla="*/ 1934173 h 2257446"/>
                <a:gd name="connsiteX7" fmla="*/ 1421092 w 1422362"/>
                <a:gd name="connsiteY7" fmla="*/ 1073647 h 2257446"/>
                <a:gd name="connsiteX8" fmla="*/ 1369124 w 1422362"/>
                <a:gd name="connsiteY8" fmla="*/ 647851 h 2257446"/>
                <a:gd name="connsiteX9" fmla="*/ 1176719 w 1422362"/>
                <a:gd name="connsiteY9" fmla="*/ 616182 h 2257446"/>
                <a:gd name="connsiteX10" fmla="*/ 1168953 w 1422362"/>
                <a:gd name="connsiteY10" fmla="*/ 915161 h 2257446"/>
                <a:gd name="connsiteX11" fmla="*/ 1156855 w 1422362"/>
                <a:gd name="connsiteY11" fmla="*/ 604432 h 2257446"/>
                <a:gd name="connsiteX12" fmla="*/ 927050 w 1422362"/>
                <a:gd name="connsiteY12" fmla="*/ 562055 h 2257446"/>
                <a:gd name="connsiteX13" fmla="*/ 957315 w 1422362"/>
                <a:gd name="connsiteY13" fmla="*/ 891269 h 2257446"/>
                <a:gd name="connsiteX14" fmla="*/ 905990 w 1422362"/>
                <a:gd name="connsiteY14" fmla="*/ 561013 h 2257446"/>
                <a:gd name="connsiteX15" fmla="*/ 711016 w 1422362"/>
                <a:gd name="connsiteY15" fmla="*/ 516719 h 2257446"/>
                <a:gd name="connsiteX16" fmla="*/ 714846 w 1422362"/>
                <a:gd name="connsiteY16" fmla="*/ 904926 h 2257446"/>
                <a:gd name="connsiteX17" fmla="*/ 683174 w 1422362"/>
                <a:gd name="connsiteY17" fmla="*/ 125606 h 2257446"/>
                <a:gd name="connsiteX18" fmla="*/ 486275 w 1422362"/>
                <a:gd name="connsiteY18" fmla="*/ 165420 h 2257446"/>
                <a:gd name="connsiteX19" fmla="*/ 473286 w 1422362"/>
                <a:gd name="connsiteY19" fmla="*/ 1259226 h 2257446"/>
                <a:gd name="connsiteX20" fmla="*/ 338442 w 1422362"/>
                <a:gd name="connsiteY20" fmla="*/ 1205321 h 2257446"/>
                <a:gd name="connsiteX21" fmla="*/ 719 w 1422362"/>
                <a:gd name="connsiteY21" fmla="*/ 904644 h 2257446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73286 w 1422362"/>
                <a:gd name="connsiteY19" fmla="*/ 1255537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0 w 1494007"/>
                <a:gd name="connsiteY0" fmla="*/ 886482 h 2253757"/>
                <a:gd name="connsiteX1" fmla="*/ 212577 w 1494007"/>
                <a:gd name="connsiteY1" fmla="*/ 1296729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115210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147622"/>
                <a:gd name="connsiteX1" fmla="*/ 202929 w 1494007"/>
                <a:gd name="connsiteY1" fmla="*/ 1320850 h 2147622"/>
                <a:gd name="connsiteX2" fmla="*/ 438719 w 1494007"/>
                <a:gd name="connsiteY2" fmla="*/ 1655174 h 2147622"/>
                <a:gd name="connsiteX3" fmla="*/ 620418 w 1494007"/>
                <a:gd name="connsiteY3" fmla="*/ 1879748 h 2147622"/>
                <a:gd name="connsiteX4" fmla="*/ 654015 w 1494007"/>
                <a:gd name="connsiteY4" fmla="*/ 2115210 h 2147622"/>
                <a:gd name="connsiteX5" fmla="*/ 1339145 w 1494007"/>
                <a:gd name="connsiteY5" fmla="*/ 2147622 h 2147622"/>
                <a:gd name="connsiteX6" fmla="*/ 1334105 w 1494007"/>
                <a:gd name="connsiteY6" fmla="*/ 1930484 h 2147622"/>
                <a:gd name="connsiteX7" fmla="*/ 1492737 w 1494007"/>
                <a:gd name="connsiteY7" fmla="*/ 1069958 h 2147622"/>
                <a:gd name="connsiteX8" fmla="*/ 1440769 w 1494007"/>
                <a:gd name="connsiteY8" fmla="*/ 644162 h 2147622"/>
                <a:gd name="connsiteX9" fmla="*/ 1248364 w 1494007"/>
                <a:gd name="connsiteY9" fmla="*/ 612493 h 2147622"/>
                <a:gd name="connsiteX10" fmla="*/ 1240598 w 1494007"/>
                <a:gd name="connsiteY10" fmla="*/ 911472 h 2147622"/>
                <a:gd name="connsiteX11" fmla="*/ 1228500 w 1494007"/>
                <a:gd name="connsiteY11" fmla="*/ 600743 h 2147622"/>
                <a:gd name="connsiteX12" fmla="*/ 998695 w 1494007"/>
                <a:gd name="connsiteY12" fmla="*/ 558366 h 2147622"/>
                <a:gd name="connsiteX13" fmla="*/ 1028960 w 1494007"/>
                <a:gd name="connsiteY13" fmla="*/ 887580 h 2147622"/>
                <a:gd name="connsiteX14" fmla="*/ 977635 w 1494007"/>
                <a:gd name="connsiteY14" fmla="*/ 557324 h 2147622"/>
                <a:gd name="connsiteX15" fmla="*/ 782661 w 1494007"/>
                <a:gd name="connsiteY15" fmla="*/ 513030 h 2147622"/>
                <a:gd name="connsiteX16" fmla="*/ 786491 w 1494007"/>
                <a:gd name="connsiteY16" fmla="*/ 901237 h 2147622"/>
                <a:gd name="connsiteX17" fmla="*/ 754819 w 1494007"/>
                <a:gd name="connsiteY17" fmla="*/ 121917 h 2147622"/>
                <a:gd name="connsiteX18" fmla="*/ 557920 w 1494007"/>
                <a:gd name="connsiteY18" fmla="*/ 161731 h 2147622"/>
                <a:gd name="connsiteX19" fmla="*/ 535282 w 1494007"/>
                <a:gd name="connsiteY19" fmla="*/ 1183173 h 2147622"/>
                <a:gd name="connsiteX20" fmla="*/ 376317 w 1494007"/>
                <a:gd name="connsiteY20" fmla="*/ 1148565 h 2147622"/>
                <a:gd name="connsiteX21" fmla="*/ 0 w 1494007"/>
                <a:gd name="connsiteY21" fmla="*/ 886482 h 2147622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33149"/>
                <a:gd name="connsiteX1" fmla="*/ 227051 w 1518129"/>
                <a:gd name="connsiteY1" fmla="*/ 1320850 h 2133149"/>
                <a:gd name="connsiteX2" fmla="*/ 462841 w 1518129"/>
                <a:gd name="connsiteY2" fmla="*/ 1655174 h 2133149"/>
                <a:gd name="connsiteX3" fmla="*/ 644540 w 1518129"/>
                <a:gd name="connsiteY3" fmla="*/ 1879748 h 2133149"/>
                <a:gd name="connsiteX4" fmla="*/ 678137 w 1518129"/>
                <a:gd name="connsiteY4" fmla="*/ 2115210 h 2133149"/>
                <a:gd name="connsiteX5" fmla="*/ 1348794 w 1518129"/>
                <a:gd name="connsiteY5" fmla="*/ 2133149 h 2133149"/>
                <a:gd name="connsiteX6" fmla="*/ 1358227 w 1518129"/>
                <a:gd name="connsiteY6" fmla="*/ 1930484 h 2133149"/>
                <a:gd name="connsiteX7" fmla="*/ 1516859 w 1518129"/>
                <a:gd name="connsiteY7" fmla="*/ 1069958 h 2133149"/>
                <a:gd name="connsiteX8" fmla="*/ 1464891 w 1518129"/>
                <a:gd name="connsiteY8" fmla="*/ 644162 h 2133149"/>
                <a:gd name="connsiteX9" fmla="*/ 1272486 w 1518129"/>
                <a:gd name="connsiteY9" fmla="*/ 612493 h 2133149"/>
                <a:gd name="connsiteX10" fmla="*/ 1264720 w 1518129"/>
                <a:gd name="connsiteY10" fmla="*/ 911472 h 2133149"/>
                <a:gd name="connsiteX11" fmla="*/ 1252622 w 1518129"/>
                <a:gd name="connsiteY11" fmla="*/ 600743 h 2133149"/>
                <a:gd name="connsiteX12" fmla="*/ 1022817 w 1518129"/>
                <a:gd name="connsiteY12" fmla="*/ 558366 h 2133149"/>
                <a:gd name="connsiteX13" fmla="*/ 1053082 w 1518129"/>
                <a:gd name="connsiteY13" fmla="*/ 887580 h 2133149"/>
                <a:gd name="connsiteX14" fmla="*/ 1001757 w 1518129"/>
                <a:gd name="connsiteY14" fmla="*/ 557324 h 2133149"/>
                <a:gd name="connsiteX15" fmla="*/ 806783 w 1518129"/>
                <a:gd name="connsiteY15" fmla="*/ 513030 h 2133149"/>
                <a:gd name="connsiteX16" fmla="*/ 810613 w 1518129"/>
                <a:gd name="connsiteY16" fmla="*/ 901237 h 2133149"/>
                <a:gd name="connsiteX17" fmla="*/ 778941 w 1518129"/>
                <a:gd name="connsiteY17" fmla="*/ 121917 h 2133149"/>
                <a:gd name="connsiteX18" fmla="*/ 582042 w 1518129"/>
                <a:gd name="connsiteY18" fmla="*/ 161731 h 2133149"/>
                <a:gd name="connsiteX19" fmla="*/ 554580 w 1518129"/>
                <a:gd name="connsiteY19" fmla="*/ 1197645 h 2133149"/>
                <a:gd name="connsiteX20" fmla="*/ 419736 w 1518129"/>
                <a:gd name="connsiteY20" fmla="*/ 1153389 h 2133149"/>
                <a:gd name="connsiteX21" fmla="*/ 0 w 1518129"/>
                <a:gd name="connsiteY21" fmla="*/ 891306 h 2133149"/>
                <a:gd name="connsiteX0" fmla="*/ 0 w 1518129"/>
                <a:gd name="connsiteY0" fmla="*/ 891306 h 2115210"/>
                <a:gd name="connsiteX1" fmla="*/ 227051 w 1518129"/>
                <a:gd name="connsiteY1" fmla="*/ 1320850 h 2115210"/>
                <a:gd name="connsiteX2" fmla="*/ 462841 w 1518129"/>
                <a:gd name="connsiteY2" fmla="*/ 1655174 h 2115210"/>
                <a:gd name="connsiteX3" fmla="*/ 644540 w 1518129"/>
                <a:gd name="connsiteY3" fmla="*/ 1879748 h 2115210"/>
                <a:gd name="connsiteX4" fmla="*/ 678137 w 1518129"/>
                <a:gd name="connsiteY4" fmla="*/ 2115210 h 2115210"/>
                <a:gd name="connsiteX5" fmla="*/ 1339145 w 1518129"/>
                <a:gd name="connsiteY5" fmla="*/ 2113852 h 2115210"/>
                <a:gd name="connsiteX6" fmla="*/ 1358227 w 1518129"/>
                <a:gd name="connsiteY6" fmla="*/ 1930484 h 2115210"/>
                <a:gd name="connsiteX7" fmla="*/ 1516859 w 1518129"/>
                <a:gd name="connsiteY7" fmla="*/ 1069958 h 2115210"/>
                <a:gd name="connsiteX8" fmla="*/ 1464891 w 1518129"/>
                <a:gd name="connsiteY8" fmla="*/ 644162 h 2115210"/>
                <a:gd name="connsiteX9" fmla="*/ 1272486 w 1518129"/>
                <a:gd name="connsiteY9" fmla="*/ 612493 h 2115210"/>
                <a:gd name="connsiteX10" fmla="*/ 1264720 w 1518129"/>
                <a:gd name="connsiteY10" fmla="*/ 911472 h 2115210"/>
                <a:gd name="connsiteX11" fmla="*/ 1252622 w 1518129"/>
                <a:gd name="connsiteY11" fmla="*/ 600743 h 2115210"/>
                <a:gd name="connsiteX12" fmla="*/ 1022817 w 1518129"/>
                <a:gd name="connsiteY12" fmla="*/ 558366 h 2115210"/>
                <a:gd name="connsiteX13" fmla="*/ 1053082 w 1518129"/>
                <a:gd name="connsiteY13" fmla="*/ 887580 h 2115210"/>
                <a:gd name="connsiteX14" fmla="*/ 1001757 w 1518129"/>
                <a:gd name="connsiteY14" fmla="*/ 557324 h 2115210"/>
                <a:gd name="connsiteX15" fmla="*/ 806783 w 1518129"/>
                <a:gd name="connsiteY15" fmla="*/ 513030 h 2115210"/>
                <a:gd name="connsiteX16" fmla="*/ 810613 w 1518129"/>
                <a:gd name="connsiteY16" fmla="*/ 901237 h 2115210"/>
                <a:gd name="connsiteX17" fmla="*/ 778941 w 1518129"/>
                <a:gd name="connsiteY17" fmla="*/ 121917 h 2115210"/>
                <a:gd name="connsiteX18" fmla="*/ 582042 w 1518129"/>
                <a:gd name="connsiteY18" fmla="*/ 161731 h 2115210"/>
                <a:gd name="connsiteX19" fmla="*/ 554580 w 1518129"/>
                <a:gd name="connsiteY19" fmla="*/ 1197645 h 2115210"/>
                <a:gd name="connsiteX20" fmla="*/ 419736 w 1518129"/>
                <a:gd name="connsiteY20" fmla="*/ 1153389 h 2115210"/>
                <a:gd name="connsiteX21" fmla="*/ 0 w 1518129"/>
                <a:gd name="connsiteY21" fmla="*/ 891306 h 2115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18129" h="2115210">
                  <a:moveTo>
                    <a:pt x="0" y="891306"/>
                  </a:moveTo>
                  <a:cubicBezTo>
                    <a:pt x="124742" y="1042097"/>
                    <a:pt x="180313" y="1188925"/>
                    <a:pt x="227051" y="1320850"/>
                  </a:cubicBezTo>
                  <a:cubicBezTo>
                    <a:pt x="283134" y="1440332"/>
                    <a:pt x="360533" y="1506746"/>
                    <a:pt x="462841" y="1655174"/>
                  </a:cubicBezTo>
                  <a:cubicBezTo>
                    <a:pt x="565096" y="1757587"/>
                    <a:pt x="604529" y="1837560"/>
                    <a:pt x="644540" y="1879748"/>
                  </a:cubicBezTo>
                  <a:cubicBezTo>
                    <a:pt x="721823" y="1966655"/>
                    <a:pt x="679875" y="2008729"/>
                    <a:pt x="678137" y="2115210"/>
                  </a:cubicBezTo>
                  <a:lnTo>
                    <a:pt x="1339145" y="2113852"/>
                  </a:lnTo>
                  <a:cubicBezTo>
                    <a:pt x="1324322" y="2047548"/>
                    <a:pt x="1303318" y="2034201"/>
                    <a:pt x="1358227" y="1930484"/>
                  </a:cubicBezTo>
                  <a:cubicBezTo>
                    <a:pt x="1521981" y="1634855"/>
                    <a:pt x="1516858" y="1179685"/>
                    <a:pt x="1516859" y="1069958"/>
                  </a:cubicBezTo>
                  <a:cubicBezTo>
                    <a:pt x="1522576" y="857179"/>
                    <a:pt x="1509640" y="720406"/>
                    <a:pt x="1464891" y="644162"/>
                  </a:cubicBezTo>
                  <a:cubicBezTo>
                    <a:pt x="1396021" y="572742"/>
                    <a:pt x="1370976" y="579197"/>
                    <a:pt x="1272486" y="612493"/>
                  </a:cubicBezTo>
                  <a:cubicBezTo>
                    <a:pt x="1306205" y="707004"/>
                    <a:pt x="1275123" y="829781"/>
                    <a:pt x="1264720" y="911472"/>
                  </a:cubicBezTo>
                  <a:cubicBezTo>
                    <a:pt x="1250153" y="907906"/>
                    <a:pt x="1292939" y="659594"/>
                    <a:pt x="1252622" y="600743"/>
                  </a:cubicBezTo>
                  <a:cubicBezTo>
                    <a:pt x="1202656" y="541892"/>
                    <a:pt x="1107533" y="508148"/>
                    <a:pt x="1022817" y="558366"/>
                  </a:cubicBezTo>
                  <a:cubicBezTo>
                    <a:pt x="1086811" y="668103"/>
                    <a:pt x="1058849" y="793697"/>
                    <a:pt x="1053082" y="887580"/>
                  </a:cubicBezTo>
                  <a:cubicBezTo>
                    <a:pt x="1041532" y="883386"/>
                    <a:pt x="1071753" y="653519"/>
                    <a:pt x="1001757" y="557324"/>
                  </a:cubicBezTo>
                  <a:cubicBezTo>
                    <a:pt x="946234" y="504548"/>
                    <a:pt x="915026" y="504758"/>
                    <a:pt x="806783" y="513030"/>
                  </a:cubicBezTo>
                  <a:cubicBezTo>
                    <a:pt x="816055" y="653003"/>
                    <a:pt x="822837" y="732256"/>
                    <a:pt x="810613" y="901237"/>
                  </a:cubicBezTo>
                  <a:cubicBezTo>
                    <a:pt x="782414" y="451352"/>
                    <a:pt x="784675" y="276900"/>
                    <a:pt x="778941" y="121917"/>
                  </a:cubicBezTo>
                  <a:cubicBezTo>
                    <a:pt x="774616" y="-32693"/>
                    <a:pt x="569584" y="-61779"/>
                    <a:pt x="582042" y="161731"/>
                  </a:cubicBezTo>
                  <a:cubicBezTo>
                    <a:pt x="570378" y="380417"/>
                    <a:pt x="623442" y="1132875"/>
                    <a:pt x="554580" y="1197645"/>
                  </a:cubicBezTo>
                  <a:cubicBezTo>
                    <a:pt x="495024" y="1230412"/>
                    <a:pt x="496393" y="1222363"/>
                    <a:pt x="419736" y="1153389"/>
                  </a:cubicBezTo>
                  <a:cubicBezTo>
                    <a:pt x="331744" y="1046414"/>
                    <a:pt x="197603" y="767201"/>
                    <a:pt x="0" y="89130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86237614-27E4-4E44-AB53-441F724A66AE}"/>
                </a:ext>
              </a:extLst>
            </p:cNvPr>
            <p:cNvGrpSpPr/>
            <p:nvPr/>
          </p:nvGrpSpPr>
          <p:grpSpPr>
            <a:xfrm rot="5400000">
              <a:off x="-91119" y="4126341"/>
              <a:ext cx="1048447" cy="872955"/>
              <a:chOff x="967066" y="4263648"/>
              <a:chExt cx="670418" cy="1251022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8683E0C-15A4-46D0-831E-ED181CF631FA}"/>
                  </a:ext>
                </a:extLst>
              </p:cNvPr>
              <p:cNvSpPr/>
              <p:nvPr/>
            </p:nvSpPr>
            <p:spPr>
              <a:xfrm rot="16200000">
                <a:off x="1080146" y="4196080"/>
                <a:ext cx="457516" cy="59265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E9E7157D-D83F-4008-BAFC-FA76DE72D77D}"/>
                  </a:ext>
                </a:extLst>
              </p:cNvPr>
              <p:cNvSpPr/>
              <p:nvPr/>
            </p:nvSpPr>
            <p:spPr>
              <a:xfrm rot="16200000">
                <a:off x="858794" y="4735980"/>
                <a:ext cx="886962" cy="670418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</p:grp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3327" y="334851"/>
            <a:ext cx="6655038" cy="4874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291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184856" y="347731"/>
            <a:ext cx="10753859" cy="4288664"/>
          </a:xfrm>
        </p:spPr>
        <p:txBody>
          <a:bodyPr/>
          <a:lstStyle/>
          <a:p>
            <a:pPr algn="just"/>
            <a:r>
              <a:rPr lang="en-IN" sz="2800" b="1" dirty="0" smtClean="0"/>
              <a:t>Histogram:</a:t>
            </a:r>
          </a:p>
          <a:p>
            <a:pPr algn="just"/>
            <a:r>
              <a:rPr lang="en-US" sz="2800" dirty="0" smtClean="0"/>
              <a:t>pa=range(50</a:t>
            </a:r>
            <a:r>
              <a:rPr lang="en-US" sz="2800" dirty="0"/>
              <a:t>)</a:t>
            </a:r>
          </a:p>
          <a:p>
            <a:pPr algn="just"/>
            <a:r>
              <a:rPr lang="en-US" sz="2800" dirty="0"/>
              <a:t>bins=range(50)</a:t>
            </a:r>
          </a:p>
          <a:p>
            <a:pPr algn="just"/>
            <a:r>
              <a:rPr lang="en-US" sz="2800" dirty="0" err="1"/>
              <a:t>plt.hist</a:t>
            </a:r>
            <a:r>
              <a:rPr lang="en-US" sz="2800" dirty="0"/>
              <a:t>(</a:t>
            </a:r>
            <a:r>
              <a:rPr lang="en-US" sz="2800" dirty="0" err="1"/>
              <a:t>pa,bins,histtype</a:t>
            </a:r>
            <a:r>
              <a:rPr lang="en-US" sz="2800" dirty="0"/>
              <a:t>='bar',</a:t>
            </a:r>
            <a:r>
              <a:rPr lang="en-US" sz="2800" dirty="0" err="1"/>
              <a:t>rwidth</a:t>
            </a:r>
            <a:r>
              <a:rPr lang="en-US" sz="2800" dirty="0"/>
              <a:t>=0.2)</a:t>
            </a:r>
          </a:p>
          <a:p>
            <a:pPr algn="just"/>
            <a:r>
              <a:rPr lang="en-US" sz="2800" dirty="0" err="1"/>
              <a:t>plt.xlabel</a:t>
            </a:r>
            <a:r>
              <a:rPr lang="en-US" sz="2800" dirty="0"/>
              <a:t>('X-axis')</a:t>
            </a:r>
          </a:p>
          <a:p>
            <a:pPr algn="just"/>
            <a:r>
              <a:rPr lang="en-US" sz="2800" dirty="0" err="1"/>
              <a:t>plt.ylabel</a:t>
            </a:r>
            <a:r>
              <a:rPr lang="en-US" sz="2800" dirty="0"/>
              <a:t>('Y-axis')</a:t>
            </a:r>
          </a:p>
          <a:p>
            <a:pPr algn="just"/>
            <a:r>
              <a:rPr lang="en-US" sz="2800" dirty="0" err="1"/>
              <a:t>plt.title</a:t>
            </a:r>
            <a:r>
              <a:rPr lang="en-US" sz="2800" dirty="0"/>
              <a:t>('Histogram Plot')</a:t>
            </a:r>
          </a:p>
          <a:p>
            <a:pPr algn="just"/>
            <a:r>
              <a:rPr lang="en-US" sz="2800" dirty="0" err="1"/>
              <a:t>plt.show</a:t>
            </a:r>
            <a:r>
              <a:rPr lang="en-US" sz="2800" dirty="0"/>
              <a:t>()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9A2186A-C326-48DC-8E09-0BB48FF9D3DE}"/>
              </a:ext>
            </a:extLst>
          </p:cNvPr>
          <p:cNvGrpSpPr/>
          <p:nvPr/>
        </p:nvGrpSpPr>
        <p:grpSpPr>
          <a:xfrm>
            <a:off x="227697" y="347730"/>
            <a:ext cx="648068" cy="476518"/>
            <a:chOff x="-3373" y="3444677"/>
            <a:chExt cx="3155739" cy="1643520"/>
          </a:xfrm>
        </p:grpSpPr>
        <p:sp>
          <p:nvSpPr>
            <p:cNvPr id="4" name="Freeform 61">
              <a:extLst>
                <a:ext uri="{FF2B5EF4-FFF2-40B4-BE49-F238E27FC236}">
                  <a16:creationId xmlns:a16="http://schemas.microsoft.com/office/drawing/2014/main" id="{B69C1344-DA27-4625-A365-74DC77A0B525}"/>
                </a:ext>
              </a:extLst>
            </p:cNvPr>
            <p:cNvSpPr/>
            <p:nvPr/>
          </p:nvSpPr>
          <p:spPr>
            <a:xfrm rot="5400000">
              <a:off x="1185646" y="3121477"/>
              <a:ext cx="1643520" cy="2289920"/>
            </a:xfrm>
            <a:custGeom>
              <a:avLst/>
              <a:gdLst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31366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90042 w 1404608"/>
                <a:gd name="connsiteY10" fmla="*/ 599846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702259 w 1404608"/>
                <a:gd name="connsiteY12" fmla="*/ 629107 h 2070201"/>
                <a:gd name="connsiteX13" fmla="*/ 526694 w 1404608"/>
                <a:gd name="connsiteY13" fmla="*/ 0 h 2070201"/>
                <a:gd name="connsiteX14" fmla="*/ 468172 w 1404608"/>
                <a:gd name="connsiteY14" fmla="*/ 1338681 h 2070201"/>
                <a:gd name="connsiteX15" fmla="*/ 321868 w 1404608"/>
                <a:gd name="connsiteY15" fmla="*/ 1287475 h 2070201"/>
                <a:gd name="connsiteX16" fmla="*/ 0 w 1404608"/>
                <a:gd name="connsiteY16" fmla="*/ 1053388 h 2070201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8942 h 2075755"/>
                <a:gd name="connsiteX1" fmla="*/ 124358 w 1404608"/>
                <a:gd name="connsiteY1" fmla="*/ 1388126 h 2075755"/>
                <a:gd name="connsiteX2" fmla="*/ 292608 w 1404608"/>
                <a:gd name="connsiteY2" fmla="*/ 1746571 h 2075755"/>
                <a:gd name="connsiteX3" fmla="*/ 687628 w 1404608"/>
                <a:gd name="connsiteY3" fmla="*/ 2075755 h 2075755"/>
                <a:gd name="connsiteX4" fmla="*/ 1294790 w 1404608"/>
                <a:gd name="connsiteY4" fmla="*/ 2061125 h 2075755"/>
                <a:gd name="connsiteX5" fmla="*/ 1404518 w 1404608"/>
                <a:gd name="connsiteY5" fmla="*/ 1161355 h 2075755"/>
                <a:gd name="connsiteX6" fmla="*/ 1221638 w 1404608"/>
                <a:gd name="connsiteY6" fmla="*/ 773650 h 2075755"/>
                <a:gd name="connsiteX7" fmla="*/ 1177747 w 1404608"/>
                <a:gd name="connsiteY7" fmla="*/ 971160 h 2075755"/>
                <a:gd name="connsiteX8" fmla="*/ 980236 w 1404608"/>
                <a:gd name="connsiteY8" fmla="*/ 700498 h 2075755"/>
                <a:gd name="connsiteX9" fmla="*/ 921715 w 1404608"/>
                <a:gd name="connsiteY9" fmla="*/ 934584 h 2075755"/>
                <a:gd name="connsiteX10" fmla="*/ 738836 w 1404608"/>
                <a:gd name="connsiteY10" fmla="*/ 598085 h 2075755"/>
                <a:gd name="connsiteX11" fmla="*/ 709574 w 1404608"/>
                <a:gd name="connsiteY11" fmla="*/ 941899 h 2075755"/>
                <a:gd name="connsiteX12" fmla="*/ 526694 w 1404608"/>
                <a:gd name="connsiteY12" fmla="*/ 5554 h 2075755"/>
                <a:gd name="connsiteX13" fmla="*/ 468172 w 1404608"/>
                <a:gd name="connsiteY13" fmla="*/ 1344235 h 2075755"/>
                <a:gd name="connsiteX14" fmla="*/ 321868 w 1404608"/>
                <a:gd name="connsiteY14" fmla="*/ 1293029 h 2075755"/>
                <a:gd name="connsiteX15" fmla="*/ 0 w 1404608"/>
                <a:gd name="connsiteY15" fmla="*/ 1058942 h 2075755"/>
                <a:gd name="connsiteX0" fmla="*/ 0 w 1404608"/>
                <a:gd name="connsiteY0" fmla="*/ 1029958 h 2046771"/>
                <a:gd name="connsiteX1" fmla="*/ 124358 w 1404608"/>
                <a:gd name="connsiteY1" fmla="*/ 1359142 h 2046771"/>
                <a:gd name="connsiteX2" fmla="*/ 292608 w 1404608"/>
                <a:gd name="connsiteY2" fmla="*/ 1717587 h 2046771"/>
                <a:gd name="connsiteX3" fmla="*/ 687628 w 1404608"/>
                <a:gd name="connsiteY3" fmla="*/ 2046771 h 2046771"/>
                <a:gd name="connsiteX4" fmla="*/ 1294790 w 1404608"/>
                <a:gd name="connsiteY4" fmla="*/ 2032141 h 2046771"/>
                <a:gd name="connsiteX5" fmla="*/ 1404518 w 1404608"/>
                <a:gd name="connsiteY5" fmla="*/ 1132371 h 2046771"/>
                <a:gd name="connsiteX6" fmla="*/ 1221638 w 1404608"/>
                <a:gd name="connsiteY6" fmla="*/ 744666 h 2046771"/>
                <a:gd name="connsiteX7" fmla="*/ 1177747 w 1404608"/>
                <a:gd name="connsiteY7" fmla="*/ 942176 h 2046771"/>
                <a:gd name="connsiteX8" fmla="*/ 980236 w 1404608"/>
                <a:gd name="connsiteY8" fmla="*/ 671514 h 2046771"/>
                <a:gd name="connsiteX9" fmla="*/ 921715 w 1404608"/>
                <a:gd name="connsiteY9" fmla="*/ 905600 h 2046771"/>
                <a:gd name="connsiteX10" fmla="*/ 738836 w 1404608"/>
                <a:gd name="connsiteY10" fmla="*/ 569101 h 2046771"/>
                <a:gd name="connsiteX11" fmla="*/ 709574 w 1404608"/>
                <a:gd name="connsiteY11" fmla="*/ 912915 h 2046771"/>
                <a:gd name="connsiteX12" fmla="*/ 526694 w 1404608"/>
                <a:gd name="connsiteY12" fmla="*/ 5831 h 2046771"/>
                <a:gd name="connsiteX13" fmla="*/ 468172 w 1404608"/>
                <a:gd name="connsiteY13" fmla="*/ 1315251 h 2046771"/>
                <a:gd name="connsiteX14" fmla="*/ 321868 w 1404608"/>
                <a:gd name="connsiteY14" fmla="*/ 1264045 h 2046771"/>
                <a:gd name="connsiteX15" fmla="*/ 0 w 1404608"/>
                <a:gd name="connsiteY15" fmla="*/ 1029958 h 2046771"/>
                <a:gd name="connsiteX0" fmla="*/ 0 w 1404608"/>
                <a:gd name="connsiteY0" fmla="*/ 1024127 h 2040940"/>
                <a:gd name="connsiteX1" fmla="*/ 124358 w 1404608"/>
                <a:gd name="connsiteY1" fmla="*/ 1353311 h 2040940"/>
                <a:gd name="connsiteX2" fmla="*/ 292608 w 1404608"/>
                <a:gd name="connsiteY2" fmla="*/ 1711756 h 2040940"/>
                <a:gd name="connsiteX3" fmla="*/ 687628 w 1404608"/>
                <a:gd name="connsiteY3" fmla="*/ 2040940 h 2040940"/>
                <a:gd name="connsiteX4" fmla="*/ 1294790 w 1404608"/>
                <a:gd name="connsiteY4" fmla="*/ 2026310 h 2040940"/>
                <a:gd name="connsiteX5" fmla="*/ 1404518 w 1404608"/>
                <a:gd name="connsiteY5" fmla="*/ 1126540 h 2040940"/>
                <a:gd name="connsiteX6" fmla="*/ 1221638 w 1404608"/>
                <a:gd name="connsiteY6" fmla="*/ 738835 h 2040940"/>
                <a:gd name="connsiteX7" fmla="*/ 1177747 w 1404608"/>
                <a:gd name="connsiteY7" fmla="*/ 936345 h 2040940"/>
                <a:gd name="connsiteX8" fmla="*/ 980236 w 1404608"/>
                <a:gd name="connsiteY8" fmla="*/ 665683 h 2040940"/>
                <a:gd name="connsiteX9" fmla="*/ 921715 w 1404608"/>
                <a:gd name="connsiteY9" fmla="*/ 899769 h 2040940"/>
                <a:gd name="connsiteX10" fmla="*/ 738836 w 1404608"/>
                <a:gd name="connsiteY10" fmla="*/ 563270 h 2040940"/>
                <a:gd name="connsiteX11" fmla="*/ 709574 w 1404608"/>
                <a:gd name="connsiteY11" fmla="*/ 907084 h 2040940"/>
                <a:gd name="connsiteX12" fmla="*/ 526694 w 1404608"/>
                <a:gd name="connsiteY12" fmla="*/ 0 h 2040940"/>
                <a:gd name="connsiteX13" fmla="*/ 468172 w 1404608"/>
                <a:gd name="connsiteY13" fmla="*/ 1309420 h 2040940"/>
                <a:gd name="connsiteX14" fmla="*/ 321868 w 1404608"/>
                <a:gd name="connsiteY14" fmla="*/ 1258214 h 2040940"/>
                <a:gd name="connsiteX15" fmla="*/ 0 w 1404608"/>
                <a:gd name="connsiteY15" fmla="*/ 1024127 h 2040940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370 h 2041183"/>
                <a:gd name="connsiteX1" fmla="*/ 124358 w 1404608"/>
                <a:gd name="connsiteY1" fmla="*/ 1353554 h 2041183"/>
                <a:gd name="connsiteX2" fmla="*/ 292608 w 1404608"/>
                <a:gd name="connsiteY2" fmla="*/ 1711999 h 2041183"/>
                <a:gd name="connsiteX3" fmla="*/ 687628 w 1404608"/>
                <a:gd name="connsiteY3" fmla="*/ 2041183 h 2041183"/>
                <a:gd name="connsiteX4" fmla="*/ 1294790 w 1404608"/>
                <a:gd name="connsiteY4" fmla="*/ 2026553 h 2041183"/>
                <a:gd name="connsiteX5" fmla="*/ 1404518 w 1404608"/>
                <a:gd name="connsiteY5" fmla="*/ 1126783 h 2041183"/>
                <a:gd name="connsiteX6" fmla="*/ 1221638 w 1404608"/>
                <a:gd name="connsiteY6" fmla="*/ 739078 h 2041183"/>
                <a:gd name="connsiteX7" fmla="*/ 1177747 w 1404608"/>
                <a:gd name="connsiteY7" fmla="*/ 936588 h 2041183"/>
                <a:gd name="connsiteX8" fmla="*/ 980236 w 1404608"/>
                <a:gd name="connsiteY8" fmla="*/ 665926 h 2041183"/>
                <a:gd name="connsiteX9" fmla="*/ 921715 w 1404608"/>
                <a:gd name="connsiteY9" fmla="*/ 900012 h 2041183"/>
                <a:gd name="connsiteX10" fmla="*/ 738836 w 1404608"/>
                <a:gd name="connsiteY10" fmla="*/ 563513 h 2041183"/>
                <a:gd name="connsiteX11" fmla="*/ 709574 w 1404608"/>
                <a:gd name="connsiteY11" fmla="*/ 907327 h 2041183"/>
                <a:gd name="connsiteX12" fmla="*/ 526694 w 1404608"/>
                <a:gd name="connsiteY12" fmla="*/ 243 h 2041183"/>
                <a:gd name="connsiteX13" fmla="*/ 468172 w 1404608"/>
                <a:gd name="connsiteY13" fmla="*/ 1309663 h 2041183"/>
                <a:gd name="connsiteX14" fmla="*/ 321868 w 1404608"/>
                <a:gd name="connsiteY14" fmla="*/ 1258457 h 2041183"/>
                <a:gd name="connsiteX15" fmla="*/ 0 w 1404608"/>
                <a:gd name="connsiteY15" fmla="*/ 1024370 h 2041183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55410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36384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52597 w 1421182"/>
                <a:gd name="connsiteY6" fmla="*/ 669316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537 h 2040940"/>
                <a:gd name="connsiteX1" fmla="*/ 140932 w 1421182"/>
                <a:gd name="connsiteY1" fmla="*/ 1353311 h 2040940"/>
                <a:gd name="connsiteX2" fmla="*/ 309182 w 1421182"/>
                <a:gd name="connsiteY2" fmla="*/ 1711756 h 2040940"/>
                <a:gd name="connsiteX3" fmla="*/ 704202 w 1421182"/>
                <a:gd name="connsiteY3" fmla="*/ 2040940 h 2040940"/>
                <a:gd name="connsiteX4" fmla="*/ 1311364 w 1421182"/>
                <a:gd name="connsiteY4" fmla="*/ 2026310 h 2040940"/>
                <a:gd name="connsiteX5" fmla="*/ 1421092 w 1421182"/>
                <a:gd name="connsiteY5" fmla="*/ 1126540 h 2040940"/>
                <a:gd name="connsiteX6" fmla="*/ 1152597 w 1421182"/>
                <a:gd name="connsiteY6" fmla="*/ 669074 h 2040940"/>
                <a:gd name="connsiteX7" fmla="*/ 1168953 w 1421182"/>
                <a:gd name="connsiteY7" fmla="*/ 968054 h 2040940"/>
                <a:gd name="connsiteX8" fmla="*/ 927050 w 1421182"/>
                <a:gd name="connsiteY8" fmla="*/ 614948 h 2040940"/>
                <a:gd name="connsiteX9" fmla="*/ 957315 w 1421182"/>
                <a:gd name="connsiteY9" fmla="*/ 944162 h 2040940"/>
                <a:gd name="connsiteX10" fmla="*/ 711016 w 1421182"/>
                <a:gd name="connsiteY10" fmla="*/ 569612 h 2040940"/>
                <a:gd name="connsiteX11" fmla="*/ 729319 w 1421182"/>
                <a:gd name="connsiteY11" fmla="*/ 957819 h 2040940"/>
                <a:gd name="connsiteX12" fmla="*/ 543268 w 1421182"/>
                <a:gd name="connsiteY12" fmla="*/ 0 h 2040940"/>
                <a:gd name="connsiteX13" fmla="*/ 473286 w 1421182"/>
                <a:gd name="connsiteY13" fmla="*/ 1312119 h 2040940"/>
                <a:gd name="connsiteX14" fmla="*/ 338442 w 1421182"/>
                <a:gd name="connsiteY14" fmla="*/ 1258214 h 2040940"/>
                <a:gd name="connsiteX15" fmla="*/ 719 w 1421182"/>
                <a:gd name="connsiteY15" fmla="*/ 957537 h 2040940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26318"/>
                <a:gd name="connsiteX1" fmla="*/ 140932 w 1421182"/>
                <a:gd name="connsiteY1" fmla="*/ 1353319 h 2026318"/>
                <a:gd name="connsiteX2" fmla="*/ 309182 w 1421182"/>
                <a:gd name="connsiteY2" fmla="*/ 1711764 h 2026318"/>
                <a:gd name="connsiteX3" fmla="*/ 693290 w 1421182"/>
                <a:gd name="connsiteY3" fmla="*/ 2019121 h 2026318"/>
                <a:gd name="connsiteX4" fmla="*/ 1311364 w 1421182"/>
                <a:gd name="connsiteY4" fmla="*/ 2026318 h 2026318"/>
                <a:gd name="connsiteX5" fmla="*/ 1421092 w 1421182"/>
                <a:gd name="connsiteY5" fmla="*/ 1126548 h 2026318"/>
                <a:gd name="connsiteX6" fmla="*/ 1152597 w 1421182"/>
                <a:gd name="connsiteY6" fmla="*/ 669082 h 2026318"/>
                <a:gd name="connsiteX7" fmla="*/ 1168953 w 1421182"/>
                <a:gd name="connsiteY7" fmla="*/ 968062 h 2026318"/>
                <a:gd name="connsiteX8" fmla="*/ 927050 w 1421182"/>
                <a:gd name="connsiteY8" fmla="*/ 614956 h 2026318"/>
                <a:gd name="connsiteX9" fmla="*/ 957315 w 1421182"/>
                <a:gd name="connsiteY9" fmla="*/ 944170 h 2026318"/>
                <a:gd name="connsiteX10" fmla="*/ 711016 w 1421182"/>
                <a:gd name="connsiteY10" fmla="*/ 569620 h 2026318"/>
                <a:gd name="connsiteX11" fmla="*/ 729319 w 1421182"/>
                <a:gd name="connsiteY11" fmla="*/ 957827 h 2026318"/>
                <a:gd name="connsiteX12" fmla="*/ 543268 w 1421182"/>
                <a:gd name="connsiteY12" fmla="*/ 8 h 2026318"/>
                <a:gd name="connsiteX13" fmla="*/ 473286 w 1421182"/>
                <a:gd name="connsiteY13" fmla="*/ 1312127 h 2026318"/>
                <a:gd name="connsiteX14" fmla="*/ 338442 w 1421182"/>
                <a:gd name="connsiteY14" fmla="*/ 1258222 h 2026318"/>
                <a:gd name="connsiteX15" fmla="*/ 719 w 1421182"/>
                <a:gd name="connsiteY15" fmla="*/ 957545 h 2026318"/>
                <a:gd name="connsiteX0" fmla="*/ 719 w 1421182"/>
                <a:gd name="connsiteY0" fmla="*/ 957545 h 2295953"/>
                <a:gd name="connsiteX1" fmla="*/ 140932 w 1421182"/>
                <a:gd name="connsiteY1" fmla="*/ 1353319 h 2295953"/>
                <a:gd name="connsiteX2" fmla="*/ 309182 w 1421182"/>
                <a:gd name="connsiteY2" fmla="*/ 1711764 h 2295953"/>
                <a:gd name="connsiteX3" fmla="*/ 693290 w 1421182"/>
                <a:gd name="connsiteY3" fmla="*/ 2019121 h 2295953"/>
                <a:gd name="connsiteX4" fmla="*/ 722524 w 1421182"/>
                <a:gd name="connsiteY4" fmla="*/ 2295953 h 2295953"/>
                <a:gd name="connsiteX5" fmla="*/ 1311364 w 1421182"/>
                <a:gd name="connsiteY5" fmla="*/ 2026318 h 2295953"/>
                <a:gd name="connsiteX6" fmla="*/ 1421092 w 1421182"/>
                <a:gd name="connsiteY6" fmla="*/ 1126548 h 2295953"/>
                <a:gd name="connsiteX7" fmla="*/ 1152597 w 1421182"/>
                <a:gd name="connsiteY7" fmla="*/ 669082 h 2295953"/>
                <a:gd name="connsiteX8" fmla="*/ 1168953 w 1421182"/>
                <a:gd name="connsiteY8" fmla="*/ 968062 h 2295953"/>
                <a:gd name="connsiteX9" fmla="*/ 927050 w 1421182"/>
                <a:gd name="connsiteY9" fmla="*/ 614956 h 2295953"/>
                <a:gd name="connsiteX10" fmla="*/ 957315 w 1421182"/>
                <a:gd name="connsiteY10" fmla="*/ 944170 h 2295953"/>
                <a:gd name="connsiteX11" fmla="*/ 711016 w 1421182"/>
                <a:gd name="connsiteY11" fmla="*/ 569620 h 2295953"/>
                <a:gd name="connsiteX12" fmla="*/ 729319 w 1421182"/>
                <a:gd name="connsiteY12" fmla="*/ 957827 h 2295953"/>
                <a:gd name="connsiteX13" fmla="*/ 543268 w 1421182"/>
                <a:gd name="connsiteY13" fmla="*/ 8 h 2295953"/>
                <a:gd name="connsiteX14" fmla="*/ 473286 w 1421182"/>
                <a:gd name="connsiteY14" fmla="*/ 1312127 h 2295953"/>
                <a:gd name="connsiteX15" fmla="*/ 338442 w 1421182"/>
                <a:gd name="connsiteY15" fmla="*/ 1258222 h 2295953"/>
                <a:gd name="connsiteX16" fmla="*/ 719 w 1421182"/>
                <a:gd name="connsiteY16" fmla="*/ 957545 h 2295953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93290 w 1421182"/>
                <a:gd name="connsiteY3" fmla="*/ 2019121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26141 w 1421182"/>
                <a:gd name="connsiteY3" fmla="*/ 1985150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4785"/>
                <a:gd name="connsiteX1" fmla="*/ 140932 w 1421182"/>
                <a:gd name="connsiteY1" fmla="*/ 1353319 h 2314785"/>
                <a:gd name="connsiteX2" fmla="*/ 309182 w 1421182"/>
                <a:gd name="connsiteY2" fmla="*/ 1711764 h 2314785"/>
                <a:gd name="connsiteX3" fmla="*/ 626141 w 1421182"/>
                <a:gd name="connsiteY3" fmla="*/ 1985150 h 2314785"/>
                <a:gd name="connsiteX4" fmla="*/ 658780 w 1421182"/>
                <a:gd name="connsiteY4" fmla="*/ 2266927 h 2314785"/>
                <a:gd name="connsiteX5" fmla="*/ 1170733 w 1421182"/>
                <a:gd name="connsiteY5" fmla="*/ 2300858 h 2314785"/>
                <a:gd name="connsiteX6" fmla="*/ 1311364 w 1421182"/>
                <a:gd name="connsiteY6" fmla="*/ 2026318 h 2314785"/>
                <a:gd name="connsiteX7" fmla="*/ 1421092 w 1421182"/>
                <a:gd name="connsiteY7" fmla="*/ 1126548 h 2314785"/>
                <a:gd name="connsiteX8" fmla="*/ 1152597 w 1421182"/>
                <a:gd name="connsiteY8" fmla="*/ 669082 h 2314785"/>
                <a:gd name="connsiteX9" fmla="*/ 1168953 w 1421182"/>
                <a:gd name="connsiteY9" fmla="*/ 968062 h 2314785"/>
                <a:gd name="connsiteX10" fmla="*/ 927050 w 1421182"/>
                <a:gd name="connsiteY10" fmla="*/ 614956 h 2314785"/>
                <a:gd name="connsiteX11" fmla="*/ 957315 w 1421182"/>
                <a:gd name="connsiteY11" fmla="*/ 944170 h 2314785"/>
                <a:gd name="connsiteX12" fmla="*/ 711016 w 1421182"/>
                <a:gd name="connsiteY12" fmla="*/ 569620 h 2314785"/>
                <a:gd name="connsiteX13" fmla="*/ 729319 w 1421182"/>
                <a:gd name="connsiteY13" fmla="*/ 957827 h 2314785"/>
                <a:gd name="connsiteX14" fmla="*/ 543268 w 1421182"/>
                <a:gd name="connsiteY14" fmla="*/ 8 h 2314785"/>
                <a:gd name="connsiteX15" fmla="*/ 473286 w 1421182"/>
                <a:gd name="connsiteY15" fmla="*/ 1312127 h 2314785"/>
                <a:gd name="connsiteX16" fmla="*/ 338442 w 1421182"/>
                <a:gd name="connsiteY16" fmla="*/ 1258222 h 2314785"/>
                <a:gd name="connsiteX17" fmla="*/ 719 w 1421182"/>
                <a:gd name="connsiteY17" fmla="*/ 957545 h 2314785"/>
                <a:gd name="connsiteX0" fmla="*/ 719 w 1421182"/>
                <a:gd name="connsiteY0" fmla="*/ 957545 h 2323891"/>
                <a:gd name="connsiteX1" fmla="*/ 140932 w 1421182"/>
                <a:gd name="connsiteY1" fmla="*/ 1353319 h 2323891"/>
                <a:gd name="connsiteX2" fmla="*/ 309182 w 1421182"/>
                <a:gd name="connsiteY2" fmla="*/ 1711764 h 2323891"/>
                <a:gd name="connsiteX3" fmla="*/ 626141 w 1421182"/>
                <a:gd name="connsiteY3" fmla="*/ 1985150 h 2323891"/>
                <a:gd name="connsiteX4" fmla="*/ 658780 w 1421182"/>
                <a:gd name="connsiteY4" fmla="*/ 2266927 h 2323891"/>
                <a:gd name="connsiteX5" fmla="*/ 1170733 w 1421182"/>
                <a:gd name="connsiteY5" fmla="*/ 2300858 h 2323891"/>
                <a:gd name="connsiteX6" fmla="*/ 1311364 w 1421182"/>
                <a:gd name="connsiteY6" fmla="*/ 2026318 h 2323891"/>
                <a:gd name="connsiteX7" fmla="*/ 1421092 w 1421182"/>
                <a:gd name="connsiteY7" fmla="*/ 1126548 h 2323891"/>
                <a:gd name="connsiteX8" fmla="*/ 1152597 w 1421182"/>
                <a:gd name="connsiteY8" fmla="*/ 669082 h 2323891"/>
                <a:gd name="connsiteX9" fmla="*/ 1168953 w 1421182"/>
                <a:gd name="connsiteY9" fmla="*/ 968062 h 2323891"/>
                <a:gd name="connsiteX10" fmla="*/ 927050 w 1421182"/>
                <a:gd name="connsiteY10" fmla="*/ 614956 h 2323891"/>
                <a:gd name="connsiteX11" fmla="*/ 957315 w 1421182"/>
                <a:gd name="connsiteY11" fmla="*/ 944170 h 2323891"/>
                <a:gd name="connsiteX12" fmla="*/ 711016 w 1421182"/>
                <a:gd name="connsiteY12" fmla="*/ 569620 h 2323891"/>
                <a:gd name="connsiteX13" fmla="*/ 729319 w 1421182"/>
                <a:gd name="connsiteY13" fmla="*/ 957827 h 2323891"/>
                <a:gd name="connsiteX14" fmla="*/ 543268 w 1421182"/>
                <a:gd name="connsiteY14" fmla="*/ 8 h 2323891"/>
                <a:gd name="connsiteX15" fmla="*/ 473286 w 1421182"/>
                <a:gd name="connsiteY15" fmla="*/ 1312127 h 2323891"/>
                <a:gd name="connsiteX16" fmla="*/ 338442 w 1421182"/>
                <a:gd name="connsiteY16" fmla="*/ 1258222 h 2323891"/>
                <a:gd name="connsiteX17" fmla="*/ 719 w 1421182"/>
                <a:gd name="connsiteY17" fmla="*/ 957545 h 2323891"/>
                <a:gd name="connsiteX0" fmla="*/ 719 w 1421182"/>
                <a:gd name="connsiteY0" fmla="*/ 957545 h 2358736"/>
                <a:gd name="connsiteX1" fmla="*/ 140932 w 1421182"/>
                <a:gd name="connsiteY1" fmla="*/ 1353319 h 2358736"/>
                <a:gd name="connsiteX2" fmla="*/ 309182 w 1421182"/>
                <a:gd name="connsiteY2" fmla="*/ 1711764 h 2358736"/>
                <a:gd name="connsiteX3" fmla="*/ 626141 w 1421182"/>
                <a:gd name="connsiteY3" fmla="*/ 1985150 h 2358736"/>
                <a:gd name="connsiteX4" fmla="*/ 658780 w 1421182"/>
                <a:gd name="connsiteY4" fmla="*/ 2266927 h 2358736"/>
                <a:gd name="connsiteX5" fmla="*/ 1227989 w 1421182"/>
                <a:gd name="connsiteY5" fmla="*/ 2341644 h 2358736"/>
                <a:gd name="connsiteX6" fmla="*/ 1311364 w 1421182"/>
                <a:gd name="connsiteY6" fmla="*/ 2026318 h 2358736"/>
                <a:gd name="connsiteX7" fmla="*/ 1421092 w 1421182"/>
                <a:gd name="connsiteY7" fmla="*/ 1126548 h 2358736"/>
                <a:gd name="connsiteX8" fmla="*/ 1152597 w 1421182"/>
                <a:gd name="connsiteY8" fmla="*/ 669082 h 2358736"/>
                <a:gd name="connsiteX9" fmla="*/ 1168953 w 1421182"/>
                <a:gd name="connsiteY9" fmla="*/ 968062 h 2358736"/>
                <a:gd name="connsiteX10" fmla="*/ 927050 w 1421182"/>
                <a:gd name="connsiteY10" fmla="*/ 614956 h 2358736"/>
                <a:gd name="connsiteX11" fmla="*/ 957315 w 1421182"/>
                <a:gd name="connsiteY11" fmla="*/ 944170 h 2358736"/>
                <a:gd name="connsiteX12" fmla="*/ 711016 w 1421182"/>
                <a:gd name="connsiteY12" fmla="*/ 569620 h 2358736"/>
                <a:gd name="connsiteX13" fmla="*/ 729319 w 1421182"/>
                <a:gd name="connsiteY13" fmla="*/ 957827 h 2358736"/>
                <a:gd name="connsiteX14" fmla="*/ 543268 w 1421182"/>
                <a:gd name="connsiteY14" fmla="*/ 8 h 2358736"/>
                <a:gd name="connsiteX15" fmla="*/ 473286 w 1421182"/>
                <a:gd name="connsiteY15" fmla="*/ 1312127 h 2358736"/>
                <a:gd name="connsiteX16" fmla="*/ 338442 w 1421182"/>
                <a:gd name="connsiteY16" fmla="*/ 1258222 h 2358736"/>
                <a:gd name="connsiteX17" fmla="*/ 719 w 1421182"/>
                <a:gd name="connsiteY17" fmla="*/ 957545 h 2358736"/>
                <a:gd name="connsiteX0" fmla="*/ 719 w 1421182"/>
                <a:gd name="connsiteY0" fmla="*/ 957545 h 2341644"/>
                <a:gd name="connsiteX1" fmla="*/ 140932 w 1421182"/>
                <a:gd name="connsiteY1" fmla="*/ 1353319 h 2341644"/>
                <a:gd name="connsiteX2" fmla="*/ 309182 w 1421182"/>
                <a:gd name="connsiteY2" fmla="*/ 1711764 h 2341644"/>
                <a:gd name="connsiteX3" fmla="*/ 626141 w 1421182"/>
                <a:gd name="connsiteY3" fmla="*/ 1985150 h 2341644"/>
                <a:gd name="connsiteX4" fmla="*/ 658780 w 1421182"/>
                <a:gd name="connsiteY4" fmla="*/ 2266927 h 2341644"/>
                <a:gd name="connsiteX5" fmla="*/ 1227989 w 1421182"/>
                <a:gd name="connsiteY5" fmla="*/ 2341644 h 2341644"/>
                <a:gd name="connsiteX6" fmla="*/ 1311364 w 1421182"/>
                <a:gd name="connsiteY6" fmla="*/ 2026318 h 2341644"/>
                <a:gd name="connsiteX7" fmla="*/ 1421092 w 1421182"/>
                <a:gd name="connsiteY7" fmla="*/ 1126548 h 2341644"/>
                <a:gd name="connsiteX8" fmla="*/ 1152597 w 1421182"/>
                <a:gd name="connsiteY8" fmla="*/ 669082 h 2341644"/>
                <a:gd name="connsiteX9" fmla="*/ 1168953 w 1421182"/>
                <a:gd name="connsiteY9" fmla="*/ 968062 h 2341644"/>
                <a:gd name="connsiteX10" fmla="*/ 927050 w 1421182"/>
                <a:gd name="connsiteY10" fmla="*/ 614956 h 2341644"/>
                <a:gd name="connsiteX11" fmla="*/ 957315 w 1421182"/>
                <a:gd name="connsiteY11" fmla="*/ 944170 h 2341644"/>
                <a:gd name="connsiteX12" fmla="*/ 711016 w 1421182"/>
                <a:gd name="connsiteY12" fmla="*/ 569620 h 2341644"/>
                <a:gd name="connsiteX13" fmla="*/ 729319 w 1421182"/>
                <a:gd name="connsiteY13" fmla="*/ 957827 h 2341644"/>
                <a:gd name="connsiteX14" fmla="*/ 543268 w 1421182"/>
                <a:gd name="connsiteY14" fmla="*/ 8 h 2341644"/>
                <a:gd name="connsiteX15" fmla="*/ 473286 w 1421182"/>
                <a:gd name="connsiteY15" fmla="*/ 1312127 h 2341644"/>
                <a:gd name="connsiteX16" fmla="*/ 338442 w 1421182"/>
                <a:gd name="connsiteY16" fmla="*/ 1258222 h 2341644"/>
                <a:gd name="connsiteX17" fmla="*/ 719 w 1421182"/>
                <a:gd name="connsiteY17" fmla="*/ 957545 h 2341644"/>
                <a:gd name="connsiteX0" fmla="*/ 719 w 1421092"/>
                <a:gd name="connsiteY0" fmla="*/ 957545 h 2341644"/>
                <a:gd name="connsiteX1" fmla="*/ 140932 w 1421092"/>
                <a:gd name="connsiteY1" fmla="*/ 1353319 h 2341644"/>
                <a:gd name="connsiteX2" fmla="*/ 309182 w 1421092"/>
                <a:gd name="connsiteY2" fmla="*/ 1711764 h 2341644"/>
                <a:gd name="connsiteX3" fmla="*/ 626141 w 1421092"/>
                <a:gd name="connsiteY3" fmla="*/ 1985150 h 2341644"/>
                <a:gd name="connsiteX4" fmla="*/ 658780 w 1421092"/>
                <a:gd name="connsiteY4" fmla="*/ 2266927 h 2341644"/>
                <a:gd name="connsiteX5" fmla="*/ 1227989 w 1421092"/>
                <a:gd name="connsiteY5" fmla="*/ 2341644 h 2341644"/>
                <a:gd name="connsiteX6" fmla="*/ 1262460 w 1421092"/>
                <a:gd name="connsiteY6" fmla="*/ 1987074 h 2341644"/>
                <a:gd name="connsiteX7" fmla="*/ 1421092 w 1421092"/>
                <a:gd name="connsiteY7" fmla="*/ 1126548 h 2341644"/>
                <a:gd name="connsiteX8" fmla="*/ 1152597 w 1421092"/>
                <a:gd name="connsiteY8" fmla="*/ 669082 h 2341644"/>
                <a:gd name="connsiteX9" fmla="*/ 1168953 w 1421092"/>
                <a:gd name="connsiteY9" fmla="*/ 968062 h 2341644"/>
                <a:gd name="connsiteX10" fmla="*/ 927050 w 1421092"/>
                <a:gd name="connsiteY10" fmla="*/ 614956 h 2341644"/>
                <a:gd name="connsiteX11" fmla="*/ 957315 w 1421092"/>
                <a:gd name="connsiteY11" fmla="*/ 944170 h 2341644"/>
                <a:gd name="connsiteX12" fmla="*/ 711016 w 1421092"/>
                <a:gd name="connsiteY12" fmla="*/ 569620 h 2341644"/>
                <a:gd name="connsiteX13" fmla="*/ 729319 w 1421092"/>
                <a:gd name="connsiteY13" fmla="*/ 957827 h 2341644"/>
                <a:gd name="connsiteX14" fmla="*/ 543268 w 1421092"/>
                <a:gd name="connsiteY14" fmla="*/ 8 h 2341644"/>
                <a:gd name="connsiteX15" fmla="*/ 473286 w 1421092"/>
                <a:gd name="connsiteY15" fmla="*/ 1312127 h 2341644"/>
                <a:gd name="connsiteX16" fmla="*/ 338442 w 1421092"/>
                <a:gd name="connsiteY16" fmla="*/ 1258222 h 2341644"/>
                <a:gd name="connsiteX17" fmla="*/ 719 w 1421092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557331 w 1421109"/>
                <a:gd name="connsiteY4" fmla="*/ 2278453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01148 w 1421109"/>
                <a:gd name="connsiteY4" fmla="*/ 2297232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10754"/>
                <a:gd name="connsiteX1" fmla="*/ 140932 w 1421109"/>
                <a:gd name="connsiteY1" fmla="*/ 1353319 h 2310754"/>
                <a:gd name="connsiteX2" fmla="*/ 309182 w 1421109"/>
                <a:gd name="connsiteY2" fmla="*/ 1711764 h 2310754"/>
                <a:gd name="connsiteX3" fmla="*/ 548773 w 1421109"/>
                <a:gd name="connsiteY3" fmla="*/ 1936338 h 2310754"/>
                <a:gd name="connsiteX4" fmla="*/ 601148 w 1421109"/>
                <a:gd name="connsiteY4" fmla="*/ 2297232 h 2310754"/>
                <a:gd name="connsiteX5" fmla="*/ 1253027 w 1421109"/>
                <a:gd name="connsiteY5" fmla="*/ 2310347 h 2310754"/>
                <a:gd name="connsiteX6" fmla="*/ 1262460 w 1421109"/>
                <a:gd name="connsiteY6" fmla="*/ 1987074 h 2310754"/>
                <a:gd name="connsiteX7" fmla="*/ 1421092 w 1421109"/>
                <a:gd name="connsiteY7" fmla="*/ 1126548 h 2310754"/>
                <a:gd name="connsiteX8" fmla="*/ 1152597 w 1421109"/>
                <a:gd name="connsiteY8" fmla="*/ 669082 h 2310754"/>
                <a:gd name="connsiteX9" fmla="*/ 1168953 w 1421109"/>
                <a:gd name="connsiteY9" fmla="*/ 968062 h 2310754"/>
                <a:gd name="connsiteX10" fmla="*/ 927050 w 1421109"/>
                <a:gd name="connsiteY10" fmla="*/ 614956 h 2310754"/>
                <a:gd name="connsiteX11" fmla="*/ 957315 w 1421109"/>
                <a:gd name="connsiteY11" fmla="*/ 944170 h 2310754"/>
                <a:gd name="connsiteX12" fmla="*/ 711016 w 1421109"/>
                <a:gd name="connsiteY12" fmla="*/ 569620 h 2310754"/>
                <a:gd name="connsiteX13" fmla="*/ 729319 w 1421109"/>
                <a:gd name="connsiteY13" fmla="*/ 957827 h 2310754"/>
                <a:gd name="connsiteX14" fmla="*/ 543268 w 1421109"/>
                <a:gd name="connsiteY14" fmla="*/ 8 h 2310754"/>
                <a:gd name="connsiteX15" fmla="*/ 473286 w 1421109"/>
                <a:gd name="connsiteY15" fmla="*/ 1312127 h 2310754"/>
                <a:gd name="connsiteX16" fmla="*/ 338442 w 1421109"/>
                <a:gd name="connsiteY16" fmla="*/ 1258222 h 2310754"/>
                <a:gd name="connsiteX17" fmla="*/ 719 w 1421109"/>
                <a:gd name="connsiteY17" fmla="*/ 957545 h 2310754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601148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347"/>
                <a:gd name="connsiteX1" fmla="*/ 140932 w 1421109"/>
                <a:gd name="connsiteY1" fmla="*/ 1353319 h 2310347"/>
                <a:gd name="connsiteX2" fmla="*/ 309182 w 1421109"/>
                <a:gd name="connsiteY2" fmla="*/ 1711764 h 2310347"/>
                <a:gd name="connsiteX3" fmla="*/ 548773 w 1421109"/>
                <a:gd name="connsiteY3" fmla="*/ 1936338 h 2310347"/>
                <a:gd name="connsiteX4" fmla="*/ 582370 w 1421109"/>
                <a:gd name="connsiteY4" fmla="*/ 2297232 h 2310347"/>
                <a:gd name="connsiteX5" fmla="*/ 1253027 w 1421109"/>
                <a:gd name="connsiteY5" fmla="*/ 2310347 h 2310347"/>
                <a:gd name="connsiteX6" fmla="*/ 1262460 w 1421109"/>
                <a:gd name="connsiteY6" fmla="*/ 1987074 h 2310347"/>
                <a:gd name="connsiteX7" fmla="*/ 1421092 w 1421109"/>
                <a:gd name="connsiteY7" fmla="*/ 1126548 h 2310347"/>
                <a:gd name="connsiteX8" fmla="*/ 1152597 w 1421109"/>
                <a:gd name="connsiteY8" fmla="*/ 669082 h 2310347"/>
                <a:gd name="connsiteX9" fmla="*/ 1168953 w 1421109"/>
                <a:gd name="connsiteY9" fmla="*/ 968062 h 2310347"/>
                <a:gd name="connsiteX10" fmla="*/ 927050 w 1421109"/>
                <a:gd name="connsiteY10" fmla="*/ 614956 h 2310347"/>
                <a:gd name="connsiteX11" fmla="*/ 957315 w 1421109"/>
                <a:gd name="connsiteY11" fmla="*/ 944170 h 2310347"/>
                <a:gd name="connsiteX12" fmla="*/ 711016 w 1421109"/>
                <a:gd name="connsiteY12" fmla="*/ 569620 h 2310347"/>
                <a:gd name="connsiteX13" fmla="*/ 729319 w 1421109"/>
                <a:gd name="connsiteY13" fmla="*/ 957827 h 2310347"/>
                <a:gd name="connsiteX14" fmla="*/ 543268 w 1421109"/>
                <a:gd name="connsiteY14" fmla="*/ 8 h 2310347"/>
                <a:gd name="connsiteX15" fmla="*/ 473286 w 1421109"/>
                <a:gd name="connsiteY15" fmla="*/ 1312127 h 2310347"/>
                <a:gd name="connsiteX16" fmla="*/ 338442 w 1421109"/>
                <a:gd name="connsiteY16" fmla="*/ 1258222 h 2310347"/>
                <a:gd name="connsiteX17" fmla="*/ 719 w 1421109"/>
                <a:gd name="connsiteY17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6650"/>
                <a:gd name="connsiteY0" fmla="*/ 957545 h 2310347"/>
                <a:gd name="connsiteX1" fmla="*/ 140932 w 1426650"/>
                <a:gd name="connsiteY1" fmla="*/ 1353319 h 2310347"/>
                <a:gd name="connsiteX2" fmla="*/ 309182 w 1426650"/>
                <a:gd name="connsiteY2" fmla="*/ 1711764 h 2310347"/>
                <a:gd name="connsiteX3" fmla="*/ 548773 w 1426650"/>
                <a:gd name="connsiteY3" fmla="*/ 1936338 h 2310347"/>
                <a:gd name="connsiteX4" fmla="*/ 582370 w 1426650"/>
                <a:gd name="connsiteY4" fmla="*/ 2297232 h 2310347"/>
                <a:gd name="connsiteX5" fmla="*/ 1253027 w 1426650"/>
                <a:gd name="connsiteY5" fmla="*/ 2310347 h 2310347"/>
                <a:gd name="connsiteX6" fmla="*/ 1262460 w 1426650"/>
                <a:gd name="connsiteY6" fmla="*/ 1987074 h 2310347"/>
                <a:gd name="connsiteX7" fmla="*/ 1421092 w 1426650"/>
                <a:gd name="connsiteY7" fmla="*/ 1126548 h 2310347"/>
                <a:gd name="connsiteX8" fmla="*/ 1393246 w 1426650"/>
                <a:gd name="connsiteY8" fmla="*/ 734522 h 2310347"/>
                <a:gd name="connsiteX9" fmla="*/ 1186368 w 1426650"/>
                <a:gd name="connsiteY9" fmla="*/ 644961 h 2310347"/>
                <a:gd name="connsiteX10" fmla="*/ 1168953 w 1426650"/>
                <a:gd name="connsiteY10" fmla="*/ 968062 h 2310347"/>
                <a:gd name="connsiteX11" fmla="*/ 1156855 w 1426650"/>
                <a:gd name="connsiteY11" fmla="*/ 657333 h 2310347"/>
                <a:gd name="connsiteX12" fmla="*/ 927050 w 1426650"/>
                <a:gd name="connsiteY12" fmla="*/ 614956 h 2310347"/>
                <a:gd name="connsiteX13" fmla="*/ 957315 w 1426650"/>
                <a:gd name="connsiteY13" fmla="*/ 944170 h 2310347"/>
                <a:gd name="connsiteX14" fmla="*/ 711016 w 1426650"/>
                <a:gd name="connsiteY14" fmla="*/ 569620 h 2310347"/>
                <a:gd name="connsiteX15" fmla="*/ 729319 w 1426650"/>
                <a:gd name="connsiteY15" fmla="*/ 957827 h 2310347"/>
                <a:gd name="connsiteX16" fmla="*/ 543268 w 1426650"/>
                <a:gd name="connsiteY16" fmla="*/ 8 h 2310347"/>
                <a:gd name="connsiteX17" fmla="*/ 473286 w 1426650"/>
                <a:gd name="connsiteY17" fmla="*/ 1312127 h 2310347"/>
                <a:gd name="connsiteX18" fmla="*/ 338442 w 1426650"/>
                <a:gd name="connsiteY18" fmla="*/ 1258222 h 2310347"/>
                <a:gd name="connsiteX19" fmla="*/ 719 w 1426650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711016 w 1422362"/>
                <a:gd name="connsiteY14" fmla="*/ 569620 h 2310347"/>
                <a:gd name="connsiteX15" fmla="*/ 729319 w 1422362"/>
                <a:gd name="connsiteY15" fmla="*/ 957827 h 2310347"/>
                <a:gd name="connsiteX16" fmla="*/ 543268 w 1422362"/>
                <a:gd name="connsiteY16" fmla="*/ 8 h 2310347"/>
                <a:gd name="connsiteX17" fmla="*/ 473286 w 1422362"/>
                <a:gd name="connsiteY17" fmla="*/ 1312127 h 2310347"/>
                <a:gd name="connsiteX18" fmla="*/ 338442 w 1422362"/>
                <a:gd name="connsiteY18" fmla="*/ 1258222 h 2310347"/>
                <a:gd name="connsiteX19" fmla="*/ 719 w 1422362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5260 h 2378062"/>
                <a:gd name="connsiteX1" fmla="*/ 140932 w 1422362"/>
                <a:gd name="connsiteY1" fmla="*/ 1421034 h 2378062"/>
                <a:gd name="connsiteX2" fmla="*/ 309182 w 1422362"/>
                <a:gd name="connsiteY2" fmla="*/ 1779479 h 2378062"/>
                <a:gd name="connsiteX3" fmla="*/ 548773 w 1422362"/>
                <a:gd name="connsiteY3" fmla="*/ 2004053 h 2378062"/>
                <a:gd name="connsiteX4" fmla="*/ 582370 w 1422362"/>
                <a:gd name="connsiteY4" fmla="*/ 2364947 h 2378062"/>
                <a:gd name="connsiteX5" fmla="*/ 1253027 w 1422362"/>
                <a:gd name="connsiteY5" fmla="*/ 2378062 h 2378062"/>
                <a:gd name="connsiteX6" fmla="*/ 1262460 w 1422362"/>
                <a:gd name="connsiteY6" fmla="*/ 2054789 h 2378062"/>
                <a:gd name="connsiteX7" fmla="*/ 1421092 w 1422362"/>
                <a:gd name="connsiteY7" fmla="*/ 1194263 h 2378062"/>
                <a:gd name="connsiteX8" fmla="*/ 1369124 w 1422362"/>
                <a:gd name="connsiteY8" fmla="*/ 768467 h 2378062"/>
                <a:gd name="connsiteX9" fmla="*/ 1176719 w 1422362"/>
                <a:gd name="connsiteY9" fmla="*/ 736798 h 2378062"/>
                <a:gd name="connsiteX10" fmla="*/ 1168953 w 1422362"/>
                <a:gd name="connsiteY10" fmla="*/ 1035777 h 2378062"/>
                <a:gd name="connsiteX11" fmla="*/ 1156855 w 1422362"/>
                <a:gd name="connsiteY11" fmla="*/ 725048 h 2378062"/>
                <a:gd name="connsiteX12" fmla="*/ 927050 w 1422362"/>
                <a:gd name="connsiteY12" fmla="*/ 682671 h 2378062"/>
                <a:gd name="connsiteX13" fmla="*/ 957315 w 1422362"/>
                <a:gd name="connsiteY13" fmla="*/ 1011885 h 2378062"/>
                <a:gd name="connsiteX14" fmla="*/ 905990 w 1422362"/>
                <a:gd name="connsiteY14" fmla="*/ 681629 h 2378062"/>
                <a:gd name="connsiteX15" fmla="*/ 711016 w 1422362"/>
                <a:gd name="connsiteY15" fmla="*/ 637335 h 2378062"/>
                <a:gd name="connsiteX16" fmla="*/ 729319 w 1422362"/>
                <a:gd name="connsiteY16" fmla="*/ 1025542 h 2378062"/>
                <a:gd name="connsiteX17" fmla="*/ 543268 w 1422362"/>
                <a:gd name="connsiteY17" fmla="*/ 67723 h 2378062"/>
                <a:gd name="connsiteX18" fmla="*/ 471802 w 1422362"/>
                <a:gd name="connsiteY18" fmla="*/ 213672 h 2378062"/>
                <a:gd name="connsiteX19" fmla="*/ 473286 w 1422362"/>
                <a:gd name="connsiteY19" fmla="*/ 1379842 h 2378062"/>
                <a:gd name="connsiteX20" fmla="*/ 338442 w 1422362"/>
                <a:gd name="connsiteY20" fmla="*/ 1325937 h 2378062"/>
                <a:gd name="connsiteX21" fmla="*/ 719 w 1422362"/>
                <a:gd name="connsiteY21" fmla="*/ 1025260 h 2378062"/>
                <a:gd name="connsiteX0" fmla="*/ 719 w 1422362"/>
                <a:gd name="connsiteY0" fmla="*/ 1011512 h 2364314"/>
                <a:gd name="connsiteX1" fmla="*/ 140932 w 1422362"/>
                <a:gd name="connsiteY1" fmla="*/ 1407286 h 2364314"/>
                <a:gd name="connsiteX2" fmla="*/ 309182 w 1422362"/>
                <a:gd name="connsiteY2" fmla="*/ 1765731 h 2364314"/>
                <a:gd name="connsiteX3" fmla="*/ 548773 w 1422362"/>
                <a:gd name="connsiteY3" fmla="*/ 1990305 h 2364314"/>
                <a:gd name="connsiteX4" fmla="*/ 582370 w 1422362"/>
                <a:gd name="connsiteY4" fmla="*/ 2351199 h 2364314"/>
                <a:gd name="connsiteX5" fmla="*/ 1253027 w 1422362"/>
                <a:gd name="connsiteY5" fmla="*/ 2364314 h 2364314"/>
                <a:gd name="connsiteX6" fmla="*/ 1262460 w 1422362"/>
                <a:gd name="connsiteY6" fmla="*/ 2041041 h 2364314"/>
                <a:gd name="connsiteX7" fmla="*/ 1421092 w 1422362"/>
                <a:gd name="connsiteY7" fmla="*/ 1180515 h 2364314"/>
                <a:gd name="connsiteX8" fmla="*/ 1369124 w 1422362"/>
                <a:gd name="connsiteY8" fmla="*/ 754719 h 2364314"/>
                <a:gd name="connsiteX9" fmla="*/ 1176719 w 1422362"/>
                <a:gd name="connsiteY9" fmla="*/ 723050 h 2364314"/>
                <a:gd name="connsiteX10" fmla="*/ 1168953 w 1422362"/>
                <a:gd name="connsiteY10" fmla="*/ 1022029 h 2364314"/>
                <a:gd name="connsiteX11" fmla="*/ 1156855 w 1422362"/>
                <a:gd name="connsiteY11" fmla="*/ 711300 h 2364314"/>
                <a:gd name="connsiteX12" fmla="*/ 927050 w 1422362"/>
                <a:gd name="connsiteY12" fmla="*/ 668923 h 2364314"/>
                <a:gd name="connsiteX13" fmla="*/ 957315 w 1422362"/>
                <a:gd name="connsiteY13" fmla="*/ 998137 h 2364314"/>
                <a:gd name="connsiteX14" fmla="*/ 905990 w 1422362"/>
                <a:gd name="connsiteY14" fmla="*/ 667881 h 2364314"/>
                <a:gd name="connsiteX15" fmla="*/ 711016 w 1422362"/>
                <a:gd name="connsiteY15" fmla="*/ 623587 h 2364314"/>
                <a:gd name="connsiteX16" fmla="*/ 729319 w 1422362"/>
                <a:gd name="connsiteY16" fmla="*/ 1011794 h 2364314"/>
                <a:gd name="connsiteX17" fmla="*/ 630106 w 1422362"/>
                <a:gd name="connsiteY17" fmla="*/ 73272 h 2364314"/>
                <a:gd name="connsiteX18" fmla="*/ 471802 w 1422362"/>
                <a:gd name="connsiteY18" fmla="*/ 199924 h 2364314"/>
                <a:gd name="connsiteX19" fmla="*/ 473286 w 1422362"/>
                <a:gd name="connsiteY19" fmla="*/ 1366094 h 2364314"/>
                <a:gd name="connsiteX20" fmla="*/ 338442 w 1422362"/>
                <a:gd name="connsiteY20" fmla="*/ 1312189 h 2364314"/>
                <a:gd name="connsiteX21" fmla="*/ 719 w 1422362"/>
                <a:gd name="connsiteY21" fmla="*/ 1011512 h 2364314"/>
                <a:gd name="connsiteX0" fmla="*/ 719 w 1422362"/>
                <a:gd name="connsiteY0" fmla="*/ 938672 h 2291474"/>
                <a:gd name="connsiteX1" fmla="*/ 140932 w 1422362"/>
                <a:gd name="connsiteY1" fmla="*/ 1334446 h 2291474"/>
                <a:gd name="connsiteX2" fmla="*/ 309182 w 1422362"/>
                <a:gd name="connsiteY2" fmla="*/ 1692891 h 2291474"/>
                <a:gd name="connsiteX3" fmla="*/ 548773 w 1422362"/>
                <a:gd name="connsiteY3" fmla="*/ 1917465 h 2291474"/>
                <a:gd name="connsiteX4" fmla="*/ 582370 w 1422362"/>
                <a:gd name="connsiteY4" fmla="*/ 2278359 h 2291474"/>
                <a:gd name="connsiteX5" fmla="*/ 1253027 w 1422362"/>
                <a:gd name="connsiteY5" fmla="*/ 2291474 h 2291474"/>
                <a:gd name="connsiteX6" fmla="*/ 1262460 w 1422362"/>
                <a:gd name="connsiteY6" fmla="*/ 1968201 h 2291474"/>
                <a:gd name="connsiteX7" fmla="*/ 1421092 w 1422362"/>
                <a:gd name="connsiteY7" fmla="*/ 1107675 h 2291474"/>
                <a:gd name="connsiteX8" fmla="*/ 1369124 w 1422362"/>
                <a:gd name="connsiteY8" fmla="*/ 681879 h 2291474"/>
                <a:gd name="connsiteX9" fmla="*/ 1176719 w 1422362"/>
                <a:gd name="connsiteY9" fmla="*/ 650210 h 2291474"/>
                <a:gd name="connsiteX10" fmla="*/ 1168953 w 1422362"/>
                <a:gd name="connsiteY10" fmla="*/ 949189 h 2291474"/>
                <a:gd name="connsiteX11" fmla="*/ 1156855 w 1422362"/>
                <a:gd name="connsiteY11" fmla="*/ 638460 h 2291474"/>
                <a:gd name="connsiteX12" fmla="*/ 927050 w 1422362"/>
                <a:gd name="connsiteY12" fmla="*/ 596083 h 2291474"/>
                <a:gd name="connsiteX13" fmla="*/ 957315 w 1422362"/>
                <a:gd name="connsiteY13" fmla="*/ 925297 h 2291474"/>
                <a:gd name="connsiteX14" fmla="*/ 905990 w 1422362"/>
                <a:gd name="connsiteY14" fmla="*/ 595041 h 2291474"/>
                <a:gd name="connsiteX15" fmla="*/ 711016 w 1422362"/>
                <a:gd name="connsiteY15" fmla="*/ 550747 h 2291474"/>
                <a:gd name="connsiteX16" fmla="*/ 729319 w 1422362"/>
                <a:gd name="connsiteY16" fmla="*/ 938954 h 2291474"/>
                <a:gd name="connsiteX17" fmla="*/ 673525 w 1422362"/>
                <a:gd name="connsiteY17" fmla="*/ 130688 h 2291474"/>
                <a:gd name="connsiteX18" fmla="*/ 471802 w 1422362"/>
                <a:gd name="connsiteY18" fmla="*/ 127084 h 2291474"/>
                <a:gd name="connsiteX19" fmla="*/ 473286 w 1422362"/>
                <a:gd name="connsiteY19" fmla="*/ 1293254 h 2291474"/>
                <a:gd name="connsiteX20" fmla="*/ 338442 w 1422362"/>
                <a:gd name="connsiteY20" fmla="*/ 1239349 h 2291474"/>
                <a:gd name="connsiteX21" fmla="*/ 719 w 1422362"/>
                <a:gd name="connsiteY21" fmla="*/ 938672 h 2291474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14198 h 2267000"/>
                <a:gd name="connsiteX1" fmla="*/ 140932 w 1422362"/>
                <a:gd name="connsiteY1" fmla="*/ 1309972 h 2267000"/>
                <a:gd name="connsiteX2" fmla="*/ 309182 w 1422362"/>
                <a:gd name="connsiteY2" fmla="*/ 1668417 h 2267000"/>
                <a:gd name="connsiteX3" fmla="*/ 548773 w 1422362"/>
                <a:gd name="connsiteY3" fmla="*/ 1892991 h 2267000"/>
                <a:gd name="connsiteX4" fmla="*/ 582370 w 1422362"/>
                <a:gd name="connsiteY4" fmla="*/ 2253885 h 2267000"/>
                <a:gd name="connsiteX5" fmla="*/ 1253027 w 1422362"/>
                <a:gd name="connsiteY5" fmla="*/ 2267000 h 2267000"/>
                <a:gd name="connsiteX6" fmla="*/ 1262460 w 1422362"/>
                <a:gd name="connsiteY6" fmla="*/ 1943727 h 2267000"/>
                <a:gd name="connsiteX7" fmla="*/ 1421092 w 1422362"/>
                <a:gd name="connsiteY7" fmla="*/ 1083201 h 2267000"/>
                <a:gd name="connsiteX8" fmla="*/ 1369124 w 1422362"/>
                <a:gd name="connsiteY8" fmla="*/ 657405 h 2267000"/>
                <a:gd name="connsiteX9" fmla="*/ 1176719 w 1422362"/>
                <a:gd name="connsiteY9" fmla="*/ 625736 h 2267000"/>
                <a:gd name="connsiteX10" fmla="*/ 1168953 w 1422362"/>
                <a:gd name="connsiteY10" fmla="*/ 924715 h 2267000"/>
                <a:gd name="connsiteX11" fmla="*/ 1156855 w 1422362"/>
                <a:gd name="connsiteY11" fmla="*/ 613986 h 2267000"/>
                <a:gd name="connsiteX12" fmla="*/ 927050 w 1422362"/>
                <a:gd name="connsiteY12" fmla="*/ 571609 h 2267000"/>
                <a:gd name="connsiteX13" fmla="*/ 957315 w 1422362"/>
                <a:gd name="connsiteY13" fmla="*/ 900823 h 2267000"/>
                <a:gd name="connsiteX14" fmla="*/ 905990 w 1422362"/>
                <a:gd name="connsiteY14" fmla="*/ 570567 h 2267000"/>
                <a:gd name="connsiteX15" fmla="*/ 711016 w 1422362"/>
                <a:gd name="connsiteY15" fmla="*/ 526273 h 2267000"/>
                <a:gd name="connsiteX16" fmla="*/ 714846 w 1422362"/>
                <a:gd name="connsiteY16" fmla="*/ 914480 h 2267000"/>
                <a:gd name="connsiteX17" fmla="*/ 673525 w 1422362"/>
                <a:gd name="connsiteY17" fmla="*/ 106214 h 2267000"/>
                <a:gd name="connsiteX18" fmla="*/ 486275 w 1422362"/>
                <a:gd name="connsiteY18" fmla="*/ 174974 h 2267000"/>
                <a:gd name="connsiteX19" fmla="*/ 473286 w 1422362"/>
                <a:gd name="connsiteY19" fmla="*/ 1268780 h 2267000"/>
                <a:gd name="connsiteX20" fmla="*/ 338442 w 1422362"/>
                <a:gd name="connsiteY20" fmla="*/ 1214875 h 2267000"/>
                <a:gd name="connsiteX21" fmla="*/ 719 w 1422362"/>
                <a:gd name="connsiteY21" fmla="*/ 914198 h 2267000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904644 h 2257446"/>
                <a:gd name="connsiteX1" fmla="*/ 140932 w 1422362"/>
                <a:gd name="connsiteY1" fmla="*/ 1300418 h 2257446"/>
                <a:gd name="connsiteX2" fmla="*/ 309182 w 1422362"/>
                <a:gd name="connsiteY2" fmla="*/ 1658863 h 2257446"/>
                <a:gd name="connsiteX3" fmla="*/ 548773 w 1422362"/>
                <a:gd name="connsiteY3" fmla="*/ 1883437 h 2257446"/>
                <a:gd name="connsiteX4" fmla="*/ 582370 w 1422362"/>
                <a:gd name="connsiteY4" fmla="*/ 2244331 h 2257446"/>
                <a:gd name="connsiteX5" fmla="*/ 1253027 w 1422362"/>
                <a:gd name="connsiteY5" fmla="*/ 2257446 h 2257446"/>
                <a:gd name="connsiteX6" fmla="*/ 1262460 w 1422362"/>
                <a:gd name="connsiteY6" fmla="*/ 1934173 h 2257446"/>
                <a:gd name="connsiteX7" fmla="*/ 1421092 w 1422362"/>
                <a:gd name="connsiteY7" fmla="*/ 1073647 h 2257446"/>
                <a:gd name="connsiteX8" fmla="*/ 1369124 w 1422362"/>
                <a:gd name="connsiteY8" fmla="*/ 647851 h 2257446"/>
                <a:gd name="connsiteX9" fmla="*/ 1176719 w 1422362"/>
                <a:gd name="connsiteY9" fmla="*/ 616182 h 2257446"/>
                <a:gd name="connsiteX10" fmla="*/ 1168953 w 1422362"/>
                <a:gd name="connsiteY10" fmla="*/ 915161 h 2257446"/>
                <a:gd name="connsiteX11" fmla="*/ 1156855 w 1422362"/>
                <a:gd name="connsiteY11" fmla="*/ 604432 h 2257446"/>
                <a:gd name="connsiteX12" fmla="*/ 927050 w 1422362"/>
                <a:gd name="connsiteY12" fmla="*/ 562055 h 2257446"/>
                <a:gd name="connsiteX13" fmla="*/ 957315 w 1422362"/>
                <a:gd name="connsiteY13" fmla="*/ 891269 h 2257446"/>
                <a:gd name="connsiteX14" fmla="*/ 905990 w 1422362"/>
                <a:gd name="connsiteY14" fmla="*/ 561013 h 2257446"/>
                <a:gd name="connsiteX15" fmla="*/ 711016 w 1422362"/>
                <a:gd name="connsiteY15" fmla="*/ 516719 h 2257446"/>
                <a:gd name="connsiteX16" fmla="*/ 714846 w 1422362"/>
                <a:gd name="connsiteY16" fmla="*/ 904926 h 2257446"/>
                <a:gd name="connsiteX17" fmla="*/ 683174 w 1422362"/>
                <a:gd name="connsiteY17" fmla="*/ 125606 h 2257446"/>
                <a:gd name="connsiteX18" fmla="*/ 486275 w 1422362"/>
                <a:gd name="connsiteY18" fmla="*/ 165420 h 2257446"/>
                <a:gd name="connsiteX19" fmla="*/ 473286 w 1422362"/>
                <a:gd name="connsiteY19" fmla="*/ 1259226 h 2257446"/>
                <a:gd name="connsiteX20" fmla="*/ 338442 w 1422362"/>
                <a:gd name="connsiteY20" fmla="*/ 1205321 h 2257446"/>
                <a:gd name="connsiteX21" fmla="*/ 719 w 1422362"/>
                <a:gd name="connsiteY21" fmla="*/ 904644 h 2257446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73286 w 1422362"/>
                <a:gd name="connsiteY19" fmla="*/ 1255537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0 w 1494007"/>
                <a:gd name="connsiteY0" fmla="*/ 886482 h 2253757"/>
                <a:gd name="connsiteX1" fmla="*/ 212577 w 1494007"/>
                <a:gd name="connsiteY1" fmla="*/ 1296729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115210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147622"/>
                <a:gd name="connsiteX1" fmla="*/ 202929 w 1494007"/>
                <a:gd name="connsiteY1" fmla="*/ 1320850 h 2147622"/>
                <a:gd name="connsiteX2" fmla="*/ 438719 w 1494007"/>
                <a:gd name="connsiteY2" fmla="*/ 1655174 h 2147622"/>
                <a:gd name="connsiteX3" fmla="*/ 620418 w 1494007"/>
                <a:gd name="connsiteY3" fmla="*/ 1879748 h 2147622"/>
                <a:gd name="connsiteX4" fmla="*/ 654015 w 1494007"/>
                <a:gd name="connsiteY4" fmla="*/ 2115210 h 2147622"/>
                <a:gd name="connsiteX5" fmla="*/ 1339145 w 1494007"/>
                <a:gd name="connsiteY5" fmla="*/ 2147622 h 2147622"/>
                <a:gd name="connsiteX6" fmla="*/ 1334105 w 1494007"/>
                <a:gd name="connsiteY6" fmla="*/ 1930484 h 2147622"/>
                <a:gd name="connsiteX7" fmla="*/ 1492737 w 1494007"/>
                <a:gd name="connsiteY7" fmla="*/ 1069958 h 2147622"/>
                <a:gd name="connsiteX8" fmla="*/ 1440769 w 1494007"/>
                <a:gd name="connsiteY8" fmla="*/ 644162 h 2147622"/>
                <a:gd name="connsiteX9" fmla="*/ 1248364 w 1494007"/>
                <a:gd name="connsiteY9" fmla="*/ 612493 h 2147622"/>
                <a:gd name="connsiteX10" fmla="*/ 1240598 w 1494007"/>
                <a:gd name="connsiteY10" fmla="*/ 911472 h 2147622"/>
                <a:gd name="connsiteX11" fmla="*/ 1228500 w 1494007"/>
                <a:gd name="connsiteY11" fmla="*/ 600743 h 2147622"/>
                <a:gd name="connsiteX12" fmla="*/ 998695 w 1494007"/>
                <a:gd name="connsiteY12" fmla="*/ 558366 h 2147622"/>
                <a:gd name="connsiteX13" fmla="*/ 1028960 w 1494007"/>
                <a:gd name="connsiteY13" fmla="*/ 887580 h 2147622"/>
                <a:gd name="connsiteX14" fmla="*/ 977635 w 1494007"/>
                <a:gd name="connsiteY14" fmla="*/ 557324 h 2147622"/>
                <a:gd name="connsiteX15" fmla="*/ 782661 w 1494007"/>
                <a:gd name="connsiteY15" fmla="*/ 513030 h 2147622"/>
                <a:gd name="connsiteX16" fmla="*/ 786491 w 1494007"/>
                <a:gd name="connsiteY16" fmla="*/ 901237 h 2147622"/>
                <a:gd name="connsiteX17" fmla="*/ 754819 w 1494007"/>
                <a:gd name="connsiteY17" fmla="*/ 121917 h 2147622"/>
                <a:gd name="connsiteX18" fmla="*/ 557920 w 1494007"/>
                <a:gd name="connsiteY18" fmla="*/ 161731 h 2147622"/>
                <a:gd name="connsiteX19" fmla="*/ 535282 w 1494007"/>
                <a:gd name="connsiteY19" fmla="*/ 1183173 h 2147622"/>
                <a:gd name="connsiteX20" fmla="*/ 376317 w 1494007"/>
                <a:gd name="connsiteY20" fmla="*/ 1148565 h 2147622"/>
                <a:gd name="connsiteX21" fmla="*/ 0 w 1494007"/>
                <a:gd name="connsiteY21" fmla="*/ 886482 h 2147622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33149"/>
                <a:gd name="connsiteX1" fmla="*/ 227051 w 1518129"/>
                <a:gd name="connsiteY1" fmla="*/ 1320850 h 2133149"/>
                <a:gd name="connsiteX2" fmla="*/ 462841 w 1518129"/>
                <a:gd name="connsiteY2" fmla="*/ 1655174 h 2133149"/>
                <a:gd name="connsiteX3" fmla="*/ 644540 w 1518129"/>
                <a:gd name="connsiteY3" fmla="*/ 1879748 h 2133149"/>
                <a:gd name="connsiteX4" fmla="*/ 678137 w 1518129"/>
                <a:gd name="connsiteY4" fmla="*/ 2115210 h 2133149"/>
                <a:gd name="connsiteX5" fmla="*/ 1348794 w 1518129"/>
                <a:gd name="connsiteY5" fmla="*/ 2133149 h 2133149"/>
                <a:gd name="connsiteX6" fmla="*/ 1358227 w 1518129"/>
                <a:gd name="connsiteY6" fmla="*/ 1930484 h 2133149"/>
                <a:gd name="connsiteX7" fmla="*/ 1516859 w 1518129"/>
                <a:gd name="connsiteY7" fmla="*/ 1069958 h 2133149"/>
                <a:gd name="connsiteX8" fmla="*/ 1464891 w 1518129"/>
                <a:gd name="connsiteY8" fmla="*/ 644162 h 2133149"/>
                <a:gd name="connsiteX9" fmla="*/ 1272486 w 1518129"/>
                <a:gd name="connsiteY9" fmla="*/ 612493 h 2133149"/>
                <a:gd name="connsiteX10" fmla="*/ 1264720 w 1518129"/>
                <a:gd name="connsiteY10" fmla="*/ 911472 h 2133149"/>
                <a:gd name="connsiteX11" fmla="*/ 1252622 w 1518129"/>
                <a:gd name="connsiteY11" fmla="*/ 600743 h 2133149"/>
                <a:gd name="connsiteX12" fmla="*/ 1022817 w 1518129"/>
                <a:gd name="connsiteY12" fmla="*/ 558366 h 2133149"/>
                <a:gd name="connsiteX13" fmla="*/ 1053082 w 1518129"/>
                <a:gd name="connsiteY13" fmla="*/ 887580 h 2133149"/>
                <a:gd name="connsiteX14" fmla="*/ 1001757 w 1518129"/>
                <a:gd name="connsiteY14" fmla="*/ 557324 h 2133149"/>
                <a:gd name="connsiteX15" fmla="*/ 806783 w 1518129"/>
                <a:gd name="connsiteY15" fmla="*/ 513030 h 2133149"/>
                <a:gd name="connsiteX16" fmla="*/ 810613 w 1518129"/>
                <a:gd name="connsiteY16" fmla="*/ 901237 h 2133149"/>
                <a:gd name="connsiteX17" fmla="*/ 778941 w 1518129"/>
                <a:gd name="connsiteY17" fmla="*/ 121917 h 2133149"/>
                <a:gd name="connsiteX18" fmla="*/ 582042 w 1518129"/>
                <a:gd name="connsiteY18" fmla="*/ 161731 h 2133149"/>
                <a:gd name="connsiteX19" fmla="*/ 554580 w 1518129"/>
                <a:gd name="connsiteY19" fmla="*/ 1197645 h 2133149"/>
                <a:gd name="connsiteX20" fmla="*/ 419736 w 1518129"/>
                <a:gd name="connsiteY20" fmla="*/ 1153389 h 2133149"/>
                <a:gd name="connsiteX21" fmla="*/ 0 w 1518129"/>
                <a:gd name="connsiteY21" fmla="*/ 891306 h 2133149"/>
                <a:gd name="connsiteX0" fmla="*/ 0 w 1518129"/>
                <a:gd name="connsiteY0" fmla="*/ 891306 h 2115210"/>
                <a:gd name="connsiteX1" fmla="*/ 227051 w 1518129"/>
                <a:gd name="connsiteY1" fmla="*/ 1320850 h 2115210"/>
                <a:gd name="connsiteX2" fmla="*/ 462841 w 1518129"/>
                <a:gd name="connsiteY2" fmla="*/ 1655174 h 2115210"/>
                <a:gd name="connsiteX3" fmla="*/ 644540 w 1518129"/>
                <a:gd name="connsiteY3" fmla="*/ 1879748 h 2115210"/>
                <a:gd name="connsiteX4" fmla="*/ 678137 w 1518129"/>
                <a:gd name="connsiteY4" fmla="*/ 2115210 h 2115210"/>
                <a:gd name="connsiteX5" fmla="*/ 1339145 w 1518129"/>
                <a:gd name="connsiteY5" fmla="*/ 2113852 h 2115210"/>
                <a:gd name="connsiteX6" fmla="*/ 1358227 w 1518129"/>
                <a:gd name="connsiteY6" fmla="*/ 1930484 h 2115210"/>
                <a:gd name="connsiteX7" fmla="*/ 1516859 w 1518129"/>
                <a:gd name="connsiteY7" fmla="*/ 1069958 h 2115210"/>
                <a:gd name="connsiteX8" fmla="*/ 1464891 w 1518129"/>
                <a:gd name="connsiteY8" fmla="*/ 644162 h 2115210"/>
                <a:gd name="connsiteX9" fmla="*/ 1272486 w 1518129"/>
                <a:gd name="connsiteY9" fmla="*/ 612493 h 2115210"/>
                <a:gd name="connsiteX10" fmla="*/ 1264720 w 1518129"/>
                <a:gd name="connsiteY10" fmla="*/ 911472 h 2115210"/>
                <a:gd name="connsiteX11" fmla="*/ 1252622 w 1518129"/>
                <a:gd name="connsiteY11" fmla="*/ 600743 h 2115210"/>
                <a:gd name="connsiteX12" fmla="*/ 1022817 w 1518129"/>
                <a:gd name="connsiteY12" fmla="*/ 558366 h 2115210"/>
                <a:gd name="connsiteX13" fmla="*/ 1053082 w 1518129"/>
                <a:gd name="connsiteY13" fmla="*/ 887580 h 2115210"/>
                <a:gd name="connsiteX14" fmla="*/ 1001757 w 1518129"/>
                <a:gd name="connsiteY14" fmla="*/ 557324 h 2115210"/>
                <a:gd name="connsiteX15" fmla="*/ 806783 w 1518129"/>
                <a:gd name="connsiteY15" fmla="*/ 513030 h 2115210"/>
                <a:gd name="connsiteX16" fmla="*/ 810613 w 1518129"/>
                <a:gd name="connsiteY16" fmla="*/ 901237 h 2115210"/>
                <a:gd name="connsiteX17" fmla="*/ 778941 w 1518129"/>
                <a:gd name="connsiteY17" fmla="*/ 121917 h 2115210"/>
                <a:gd name="connsiteX18" fmla="*/ 582042 w 1518129"/>
                <a:gd name="connsiteY18" fmla="*/ 161731 h 2115210"/>
                <a:gd name="connsiteX19" fmla="*/ 554580 w 1518129"/>
                <a:gd name="connsiteY19" fmla="*/ 1197645 h 2115210"/>
                <a:gd name="connsiteX20" fmla="*/ 419736 w 1518129"/>
                <a:gd name="connsiteY20" fmla="*/ 1153389 h 2115210"/>
                <a:gd name="connsiteX21" fmla="*/ 0 w 1518129"/>
                <a:gd name="connsiteY21" fmla="*/ 891306 h 2115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18129" h="2115210">
                  <a:moveTo>
                    <a:pt x="0" y="891306"/>
                  </a:moveTo>
                  <a:cubicBezTo>
                    <a:pt x="124742" y="1042097"/>
                    <a:pt x="180313" y="1188925"/>
                    <a:pt x="227051" y="1320850"/>
                  </a:cubicBezTo>
                  <a:cubicBezTo>
                    <a:pt x="283134" y="1440332"/>
                    <a:pt x="360533" y="1506746"/>
                    <a:pt x="462841" y="1655174"/>
                  </a:cubicBezTo>
                  <a:cubicBezTo>
                    <a:pt x="565096" y="1757587"/>
                    <a:pt x="604529" y="1837560"/>
                    <a:pt x="644540" y="1879748"/>
                  </a:cubicBezTo>
                  <a:cubicBezTo>
                    <a:pt x="721823" y="1966655"/>
                    <a:pt x="679875" y="2008729"/>
                    <a:pt x="678137" y="2115210"/>
                  </a:cubicBezTo>
                  <a:lnTo>
                    <a:pt x="1339145" y="2113852"/>
                  </a:lnTo>
                  <a:cubicBezTo>
                    <a:pt x="1324322" y="2047548"/>
                    <a:pt x="1303318" y="2034201"/>
                    <a:pt x="1358227" y="1930484"/>
                  </a:cubicBezTo>
                  <a:cubicBezTo>
                    <a:pt x="1521981" y="1634855"/>
                    <a:pt x="1516858" y="1179685"/>
                    <a:pt x="1516859" y="1069958"/>
                  </a:cubicBezTo>
                  <a:cubicBezTo>
                    <a:pt x="1522576" y="857179"/>
                    <a:pt x="1509640" y="720406"/>
                    <a:pt x="1464891" y="644162"/>
                  </a:cubicBezTo>
                  <a:cubicBezTo>
                    <a:pt x="1396021" y="572742"/>
                    <a:pt x="1370976" y="579197"/>
                    <a:pt x="1272486" y="612493"/>
                  </a:cubicBezTo>
                  <a:cubicBezTo>
                    <a:pt x="1306205" y="707004"/>
                    <a:pt x="1275123" y="829781"/>
                    <a:pt x="1264720" y="911472"/>
                  </a:cubicBezTo>
                  <a:cubicBezTo>
                    <a:pt x="1250153" y="907906"/>
                    <a:pt x="1292939" y="659594"/>
                    <a:pt x="1252622" y="600743"/>
                  </a:cubicBezTo>
                  <a:cubicBezTo>
                    <a:pt x="1202656" y="541892"/>
                    <a:pt x="1107533" y="508148"/>
                    <a:pt x="1022817" y="558366"/>
                  </a:cubicBezTo>
                  <a:cubicBezTo>
                    <a:pt x="1086811" y="668103"/>
                    <a:pt x="1058849" y="793697"/>
                    <a:pt x="1053082" y="887580"/>
                  </a:cubicBezTo>
                  <a:cubicBezTo>
                    <a:pt x="1041532" y="883386"/>
                    <a:pt x="1071753" y="653519"/>
                    <a:pt x="1001757" y="557324"/>
                  </a:cubicBezTo>
                  <a:cubicBezTo>
                    <a:pt x="946234" y="504548"/>
                    <a:pt x="915026" y="504758"/>
                    <a:pt x="806783" y="513030"/>
                  </a:cubicBezTo>
                  <a:cubicBezTo>
                    <a:pt x="816055" y="653003"/>
                    <a:pt x="822837" y="732256"/>
                    <a:pt x="810613" y="901237"/>
                  </a:cubicBezTo>
                  <a:cubicBezTo>
                    <a:pt x="782414" y="451352"/>
                    <a:pt x="784675" y="276900"/>
                    <a:pt x="778941" y="121917"/>
                  </a:cubicBezTo>
                  <a:cubicBezTo>
                    <a:pt x="774616" y="-32693"/>
                    <a:pt x="569584" y="-61779"/>
                    <a:pt x="582042" y="161731"/>
                  </a:cubicBezTo>
                  <a:cubicBezTo>
                    <a:pt x="570378" y="380417"/>
                    <a:pt x="623442" y="1132875"/>
                    <a:pt x="554580" y="1197645"/>
                  </a:cubicBezTo>
                  <a:cubicBezTo>
                    <a:pt x="495024" y="1230412"/>
                    <a:pt x="496393" y="1222363"/>
                    <a:pt x="419736" y="1153389"/>
                  </a:cubicBezTo>
                  <a:cubicBezTo>
                    <a:pt x="331744" y="1046414"/>
                    <a:pt x="197603" y="767201"/>
                    <a:pt x="0" y="89130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86237614-27E4-4E44-AB53-441F724A66AE}"/>
                </a:ext>
              </a:extLst>
            </p:cNvPr>
            <p:cNvGrpSpPr/>
            <p:nvPr/>
          </p:nvGrpSpPr>
          <p:grpSpPr>
            <a:xfrm rot="5400000">
              <a:off x="-91119" y="4126341"/>
              <a:ext cx="1048447" cy="872955"/>
              <a:chOff x="967066" y="4263648"/>
              <a:chExt cx="670418" cy="1251022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8683E0C-15A4-46D0-831E-ED181CF631FA}"/>
                  </a:ext>
                </a:extLst>
              </p:cNvPr>
              <p:cNvSpPr/>
              <p:nvPr/>
            </p:nvSpPr>
            <p:spPr>
              <a:xfrm rot="16200000">
                <a:off x="1080146" y="4196080"/>
                <a:ext cx="457516" cy="59265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E9E7157D-D83F-4008-BAFC-FA76DE72D77D}"/>
                  </a:ext>
                </a:extLst>
              </p:cNvPr>
              <p:cNvSpPr/>
              <p:nvPr/>
            </p:nvSpPr>
            <p:spPr>
              <a:xfrm rot="16200000">
                <a:off x="858794" y="4735980"/>
                <a:ext cx="886962" cy="670418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</p:grp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1848" y="2747381"/>
            <a:ext cx="5327289" cy="3778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709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184856" y="347731"/>
            <a:ext cx="10753859" cy="3992450"/>
          </a:xfrm>
        </p:spPr>
        <p:txBody>
          <a:bodyPr/>
          <a:lstStyle/>
          <a:p>
            <a:pPr algn="just"/>
            <a:r>
              <a:rPr lang="en-IN" sz="2800" b="1" dirty="0" smtClean="0"/>
              <a:t>Scatter Plot:</a:t>
            </a:r>
          </a:p>
          <a:p>
            <a:pPr algn="just"/>
            <a:r>
              <a:rPr lang="en-US" sz="2800" dirty="0"/>
              <a:t>x3=[1,2,3,4,5,6,7,8]</a:t>
            </a:r>
          </a:p>
          <a:p>
            <a:pPr algn="just"/>
            <a:r>
              <a:rPr lang="en-US" sz="2800" dirty="0"/>
              <a:t>y3=[7,8,9,4,5,6,3,2]</a:t>
            </a:r>
          </a:p>
          <a:p>
            <a:pPr algn="just"/>
            <a:r>
              <a:rPr lang="en-US" sz="2800" dirty="0" err="1"/>
              <a:t>plt.scatter</a:t>
            </a:r>
            <a:r>
              <a:rPr lang="en-US" sz="2800" dirty="0"/>
              <a:t>(x3,y3,label='</a:t>
            </a:r>
            <a:r>
              <a:rPr lang="en-US" sz="2800" dirty="0" err="1"/>
              <a:t>Arvind',color</a:t>
            </a:r>
            <a:r>
              <a:rPr lang="en-US" sz="2800" dirty="0"/>
              <a:t>='</a:t>
            </a:r>
            <a:r>
              <a:rPr lang="en-US" sz="2800" dirty="0" err="1"/>
              <a:t>k',s</a:t>
            </a:r>
            <a:r>
              <a:rPr lang="en-US" sz="2800" dirty="0"/>
              <a:t>=25,marker='x')</a:t>
            </a:r>
          </a:p>
          <a:p>
            <a:pPr algn="just"/>
            <a:r>
              <a:rPr lang="en-US" sz="2800" dirty="0" err="1"/>
              <a:t>plt.xlabel</a:t>
            </a:r>
            <a:r>
              <a:rPr lang="en-US" sz="2800" dirty="0"/>
              <a:t>('X-axis')</a:t>
            </a:r>
          </a:p>
          <a:p>
            <a:pPr algn="just"/>
            <a:r>
              <a:rPr lang="en-US" sz="2800" dirty="0" err="1"/>
              <a:t>plt.ylabel</a:t>
            </a:r>
            <a:r>
              <a:rPr lang="en-US" sz="2800" dirty="0"/>
              <a:t>('Y-axis')</a:t>
            </a:r>
          </a:p>
          <a:p>
            <a:pPr algn="just"/>
            <a:r>
              <a:rPr lang="en-US" sz="2800" dirty="0" err="1"/>
              <a:t>plt.title</a:t>
            </a:r>
            <a:r>
              <a:rPr lang="en-US" sz="2800" dirty="0"/>
              <a:t>('Scatter Plot')</a:t>
            </a:r>
          </a:p>
          <a:p>
            <a:pPr algn="just"/>
            <a:r>
              <a:rPr lang="en-US" sz="2800" dirty="0" err="1"/>
              <a:t>plt.show</a:t>
            </a:r>
            <a:r>
              <a:rPr lang="en-US" sz="2800" dirty="0"/>
              <a:t>()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9A2186A-C326-48DC-8E09-0BB48FF9D3DE}"/>
              </a:ext>
            </a:extLst>
          </p:cNvPr>
          <p:cNvGrpSpPr/>
          <p:nvPr/>
        </p:nvGrpSpPr>
        <p:grpSpPr>
          <a:xfrm>
            <a:off x="227697" y="347730"/>
            <a:ext cx="648068" cy="476518"/>
            <a:chOff x="-3373" y="3444677"/>
            <a:chExt cx="3155739" cy="1643520"/>
          </a:xfrm>
        </p:grpSpPr>
        <p:sp>
          <p:nvSpPr>
            <p:cNvPr id="4" name="Freeform 61">
              <a:extLst>
                <a:ext uri="{FF2B5EF4-FFF2-40B4-BE49-F238E27FC236}">
                  <a16:creationId xmlns:a16="http://schemas.microsoft.com/office/drawing/2014/main" id="{B69C1344-DA27-4625-A365-74DC77A0B525}"/>
                </a:ext>
              </a:extLst>
            </p:cNvPr>
            <p:cNvSpPr/>
            <p:nvPr/>
          </p:nvSpPr>
          <p:spPr>
            <a:xfrm rot="5400000">
              <a:off x="1185646" y="3121477"/>
              <a:ext cx="1643520" cy="2289920"/>
            </a:xfrm>
            <a:custGeom>
              <a:avLst/>
              <a:gdLst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31366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90042 w 1404608"/>
                <a:gd name="connsiteY10" fmla="*/ 599846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702259 w 1404608"/>
                <a:gd name="connsiteY12" fmla="*/ 629107 h 2070201"/>
                <a:gd name="connsiteX13" fmla="*/ 526694 w 1404608"/>
                <a:gd name="connsiteY13" fmla="*/ 0 h 2070201"/>
                <a:gd name="connsiteX14" fmla="*/ 468172 w 1404608"/>
                <a:gd name="connsiteY14" fmla="*/ 1338681 h 2070201"/>
                <a:gd name="connsiteX15" fmla="*/ 321868 w 1404608"/>
                <a:gd name="connsiteY15" fmla="*/ 1287475 h 2070201"/>
                <a:gd name="connsiteX16" fmla="*/ 0 w 1404608"/>
                <a:gd name="connsiteY16" fmla="*/ 1053388 h 2070201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8942 h 2075755"/>
                <a:gd name="connsiteX1" fmla="*/ 124358 w 1404608"/>
                <a:gd name="connsiteY1" fmla="*/ 1388126 h 2075755"/>
                <a:gd name="connsiteX2" fmla="*/ 292608 w 1404608"/>
                <a:gd name="connsiteY2" fmla="*/ 1746571 h 2075755"/>
                <a:gd name="connsiteX3" fmla="*/ 687628 w 1404608"/>
                <a:gd name="connsiteY3" fmla="*/ 2075755 h 2075755"/>
                <a:gd name="connsiteX4" fmla="*/ 1294790 w 1404608"/>
                <a:gd name="connsiteY4" fmla="*/ 2061125 h 2075755"/>
                <a:gd name="connsiteX5" fmla="*/ 1404518 w 1404608"/>
                <a:gd name="connsiteY5" fmla="*/ 1161355 h 2075755"/>
                <a:gd name="connsiteX6" fmla="*/ 1221638 w 1404608"/>
                <a:gd name="connsiteY6" fmla="*/ 773650 h 2075755"/>
                <a:gd name="connsiteX7" fmla="*/ 1177747 w 1404608"/>
                <a:gd name="connsiteY7" fmla="*/ 971160 h 2075755"/>
                <a:gd name="connsiteX8" fmla="*/ 980236 w 1404608"/>
                <a:gd name="connsiteY8" fmla="*/ 700498 h 2075755"/>
                <a:gd name="connsiteX9" fmla="*/ 921715 w 1404608"/>
                <a:gd name="connsiteY9" fmla="*/ 934584 h 2075755"/>
                <a:gd name="connsiteX10" fmla="*/ 738836 w 1404608"/>
                <a:gd name="connsiteY10" fmla="*/ 598085 h 2075755"/>
                <a:gd name="connsiteX11" fmla="*/ 709574 w 1404608"/>
                <a:gd name="connsiteY11" fmla="*/ 941899 h 2075755"/>
                <a:gd name="connsiteX12" fmla="*/ 526694 w 1404608"/>
                <a:gd name="connsiteY12" fmla="*/ 5554 h 2075755"/>
                <a:gd name="connsiteX13" fmla="*/ 468172 w 1404608"/>
                <a:gd name="connsiteY13" fmla="*/ 1344235 h 2075755"/>
                <a:gd name="connsiteX14" fmla="*/ 321868 w 1404608"/>
                <a:gd name="connsiteY14" fmla="*/ 1293029 h 2075755"/>
                <a:gd name="connsiteX15" fmla="*/ 0 w 1404608"/>
                <a:gd name="connsiteY15" fmla="*/ 1058942 h 2075755"/>
                <a:gd name="connsiteX0" fmla="*/ 0 w 1404608"/>
                <a:gd name="connsiteY0" fmla="*/ 1029958 h 2046771"/>
                <a:gd name="connsiteX1" fmla="*/ 124358 w 1404608"/>
                <a:gd name="connsiteY1" fmla="*/ 1359142 h 2046771"/>
                <a:gd name="connsiteX2" fmla="*/ 292608 w 1404608"/>
                <a:gd name="connsiteY2" fmla="*/ 1717587 h 2046771"/>
                <a:gd name="connsiteX3" fmla="*/ 687628 w 1404608"/>
                <a:gd name="connsiteY3" fmla="*/ 2046771 h 2046771"/>
                <a:gd name="connsiteX4" fmla="*/ 1294790 w 1404608"/>
                <a:gd name="connsiteY4" fmla="*/ 2032141 h 2046771"/>
                <a:gd name="connsiteX5" fmla="*/ 1404518 w 1404608"/>
                <a:gd name="connsiteY5" fmla="*/ 1132371 h 2046771"/>
                <a:gd name="connsiteX6" fmla="*/ 1221638 w 1404608"/>
                <a:gd name="connsiteY6" fmla="*/ 744666 h 2046771"/>
                <a:gd name="connsiteX7" fmla="*/ 1177747 w 1404608"/>
                <a:gd name="connsiteY7" fmla="*/ 942176 h 2046771"/>
                <a:gd name="connsiteX8" fmla="*/ 980236 w 1404608"/>
                <a:gd name="connsiteY8" fmla="*/ 671514 h 2046771"/>
                <a:gd name="connsiteX9" fmla="*/ 921715 w 1404608"/>
                <a:gd name="connsiteY9" fmla="*/ 905600 h 2046771"/>
                <a:gd name="connsiteX10" fmla="*/ 738836 w 1404608"/>
                <a:gd name="connsiteY10" fmla="*/ 569101 h 2046771"/>
                <a:gd name="connsiteX11" fmla="*/ 709574 w 1404608"/>
                <a:gd name="connsiteY11" fmla="*/ 912915 h 2046771"/>
                <a:gd name="connsiteX12" fmla="*/ 526694 w 1404608"/>
                <a:gd name="connsiteY12" fmla="*/ 5831 h 2046771"/>
                <a:gd name="connsiteX13" fmla="*/ 468172 w 1404608"/>
                <a:gd name="connsiteY13" fmla="*/ 1315251 h 2046771"/>
                <a:gd name="connsiteX14" fmla="*/ 321868 w 1404608"/>
                <a:gd name="connsiteY14" fmla="*/ 1264045 h 2046771"/>
                <a:gd name="connsiteX15" fmla="*/ 0 w 1404608"/>
                <a:gd name="connsiteY15" fmla="*/ 1029958 h 2046771"/>
                <a:gd name="connsiteX0" fmla="*/ 0 w 1404608"/>
                <a:gd name="connsiteY0" fmla="*/ 1024127 h 2040940"/>
                <a:gd name="connsiteX1" fmla="*/ 124358 w 1404608"/>
                <a:gd name="connsiteY1" fmla="*/ 1353311 h 2040940"/>
                <a:gd name="connsiteX2" fmla="*/ 292608 w 1404608"/>
                <a:gd name="connsiteY2" fmla="*/ 1711756 h 2040940"/>
                <a:gd name="connsiteX3" fmla="*/ 687628 w 1404608"/>
                <a:gd name="connsiteY3" fmla="*/ 2040940 h 2040940"/>
                <a:gd name="connsiteX4" fmla="*/ 1294790 w 1404608"/>
                <a:gd name="connsiteY4" fmla="*/ 2026310 h 2040940"/>
                <a:gd name="connsiteX5" fmla="*/ 1404518 w 1404608"/>
                <a:gd name="connsiteY5" fmla="*/ 1126540 h 2040940"/>
                <a:gd name="connsiteX6" fmla="*/ 1221638 w 1404608"/>
                <a:gd name="connsiteY6" fmla="*/ 738835 h 2040940"/>
                <a:gd name="connsiteX7" fmla="*/ 1177747 w 1404608"/>
                <a:gd name="connsiteY7" fmla="*/ 936345 h 2040940"/>
                <a:gd name="connsiteX8" fmla="*/ 980236 w 1404608"/>
                <a:gd name="connsiteY8" fmla="*/ 665683 h 2040940"/>
                <a:gd name="connsiteX9" fmla="*/ 921715 w 1404608"/>
                <a:gd name="connsiteY9" fmla="*/ 899769 h 2040940"/>
                <a:gd name="connsiteX10" fmla="*/ 738836 w 1404608"/>
                <a:gd name="connsiteY10" fmla="*/ 563270 h 2040940"/>
                <a:gd name="connsiteX11" fmla="*/ 709574 w 1404608"/>
                <a:gd name="connsiteY11" fmla="*/ 907084 h 2040940"/>
                <a:gd name="connsiteX12" fmla="*/ 526694 w 1404608"/>
                <a:gd name="connsiteY12" fmla="*/ 0 h 2040940"/>
                <a:gd name="connsiteX13" fmla="*/ 468172 w 1404608"/>
                <a:gd name="connsiteY13" fmla="*/ 1309420 h 2040940"/>
                <a:gd name="connsiteX14" fmla="*/ 321868 w 1404608"/>
                <a:gd name="connsiteY14" fmla="*/ 1258214 h 2040940"/>
                <a:gd name="connsiteX15" fmla="*/ 0 w 1404608"/>
                <a:gd name="connsiteY15" fmla="*/ 1024127 h 2040940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370 h 2041183"/>
                <a:gd name="connsiteX1" fmla="*/ 124358 w 1404608"/>
                <a:gd name="connsiteY1" fmla="*/ 1353554 h 2041183"/>
                <a:gd name="connsiteX2" fmla="*/ 292608 w 1404608"/>
                <a:gd name="connsiteY2" fmla="*/ 1711999 h 2041183"/>
                <a:gd name="connsiteX3" fmla="*/ 687628 w 1404608"/>
                <a:gd name="connsiteY3" fmla="*/ 2041183 h 2041183"/>
                <a:gd name="connsiteX4" fmla="*/ 1294790 w 1404608"/>
                <a:gd name="connsiteY4" fmla="*/ 2026553 h 2041183"/>
                <a:gd name="connsiteX5" fmla="*/ 1404518 w 1404608"/>
                <a:gd name="connsiteY5" fmla="*/ 1126783 h 2041183"/>
                <a:gd name="connsiteX6" fmla="*/ 1221638 w 1404608"/>
                <a:gd name="connsiteY6" fmla="*/ 739078 h 2041183"/>
                <a:gd name="connsiteX7" fmla="*/ 1177747 w 1404608"/>
                <a:gd name="connsiteY7" fmla="*/ 936588 h 2041183"/>
                <a:gd name="connsiteX8" fmla="*/ 980236 w 1404608"/>
                <a:gd name="connsiteY8" fmla="*/ 665926 h 2041183"/>
                <a:gd name="connsiteX9" fmla="*/ 921715 w 1404608"/>
                <a:gd name="connsiteY9" fmla="*/ 900012 h 2041183"/>
                <a:gd name="connsiteX10" fmla="*/ 738836 w 1404608"/>
                <a:gd name="connsiteY10" fmla="*/ 563513 h 2041183"/>
                <a:gd name="connsiteX11" fmla="*/ 709574 w 1404608"/>
                <a:gd name="connsiteY11" fmla="*/ 907327 h 2041183"/>
                <a:gd name="connsiteX12" fmla="*/ 526694 w 1404608"/>
                <a:gd name="connsiteY12" fmla="*/ 243 h 2041183"/>
                <a:gd name="connsiteX13" fmla="*/ 468172 w 1404608"/>
                <a:gd name="connsiteY13" fmla="*/ 1309663 h 2041183"/>
                <a:gd name="connsiteX14" fmla="*/ 321868 w 1404608"/>
                <a:gd name="connsiteY14" fmla="*/ 1258457 h 2041183"/>
                <a:gd name="connsiteX15" fmla="*/ 0 w 1404608"/>
                <a:gd name="connsiteY15" fmla="*/ 1024370 h 2041183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55410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36384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52597 w 1421182"/>
                <a:gd name="connsiteY6" fmla="*/ 669316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537 h 2040940"/>
                <a:gd name="connsiteX1" fmla="*/ 140932 w 1421182"/>
                <a:gd name="connsiteY1" fmla="*/ 1353311 h 2040940"/>
                <a:gd name="connsiteX2" fmla="*/ 309182 w 1421182"/>
                <a:gd name="connsiteY2" fmla="*/ 1711756 h 2040940"/>
                <a:gd name="connsiteX3" fmla="*/ 704202 w 1421182"/>
                <a:gd name="connsiteY3" fmla="*/ 2040940 h 2040940"/>
                <a:gd name="connsiteX4" fmla="*/ 1311364 w 1421182"/>
                <a:gd name="connsiteY4" fmla="*/ 2026310 h 2040940"/>
                <a:gd name="connsiteX5" fmla="*/ 1421092 w 1421182"/>
                <a:gd name="connsiteY5" fmla="*/ 1126540 h 2040940"/>
                <a:gd name="connsiteX6" fmla="*/ 1152597 w 1421182"/>
                <a:gd name="connsiteY6" fmla="*/ 669074 h 2040940"/>
                <a:gd name="connsiteX7" fmla="*/ 1168953 w 1421182"/>
                <a:gd name="connsiteY7" fmla="*/ 968054 h 2040940"/>
                <a:gd name="connsiteX8" fmla="*/ 927050 w 1421182"/>
                <a:gd name="connsiteY8" fmla="*/ 614948 h 2040940"/>
                <a:gd name="connsiteX9" fmla="*/ 957315 w 1421182"/>
                <a:gd name="connsiteY9" fmla="*/ 944162 h 2040940"/>
                <a:gd name="connsiteX10" fmla="*/ 711016 w 1421182"/>
                <a:gd name="connsiteY10" fmla="*/ 569612 h 2040940"/>
                <a:gd name="connsiteX11" fmla="*/ 729319 w 1421182"/>
                <a:gd name="connsiteY11" fmla="*/ 957819 h 2040940"/>
                <a:gd name="connsiteX12" fmla="*/ 543268 w 1421182"/>
                <a:gd name="connsiteY12" fmla="*/ 0 h 2040940"/>
                <a:gd name="connsiteX13" fmla="*/ 473286 w 1421182"/>
                <a:gd name="connsiteY13" fmla="*/ 1312119 h 2040940"/>
                <a:gd name="connsiteX14" fmla="*/ 338442 w 1421182"/>
                <a:gd name="connsiteY14" fmla="*/ 1258214 h 2040940"/>
                <a:gd name="connsiteX15" fmla="*/ 719 w 1421182"/>
                <a:gd name="connsiteY15" fmla="*/ 957537 h 2040940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26318"/>
                <a:gd name="connsiteX1" fmla="*/ 140932 w 1421182"/>
                <a:gd name="connsiteY1" fmla="*/ 1353319 h 2026318"/>
                <a:gd name="connsiteX2" fmla="*/ 309182 w 1421182"/>
                <a:gd name="connsiteY2" fmla="*/ 1711764 h 2026318"/>
                <a:gd name="connsiteX3" fmla="*/ 693290 w 1421182"/>
                <a:gd name="connsiteY3" fmla="*/ 2019121 h 2026318"/>
                <a:gd name="connsiteX4" fmla="*/ 1311364 w 1421182"/>
                <a:gd name="connsiteY4" fmla="*/ 2026318 h 2026318"/>
                <a:gd name="connsiteX5" fmla="*/ 1421092 w 1421182"/>
                <a:gd name="connsiteY5" fmla="*/ 1126548 h 2026318"/>
                <a:gd name="connsiteX6" fmla="*/ 1152597 w 1421182"/>
                <a:gd name="connsiteY6" fmla="*/ 669082 h 2026318"/>
                <a:gd name="connsiteX7" fmla="*/ 1168953 w 1421182"/>
                <a:gd name="connsiteY7" fmla="*/ 968062 h 2026318"/>
                <a:gd name="connsiteX8" fmla="*/ 927050 w 1421182"/>
                <a:gd name="connsiteY8" fmla="*/ 614956 h 2026318"/>
                <a:gd name="connsiteX9" fmla="*/ 957315 w 1421182"/>
                <a:gd name="connsiteY9" fmla="*/ 944170 h 2026318"/>
                <a:gd name="connsiteX10" fmla="*/ 711016 w 1421182"/>
                <a:gd name="connsiteY10" fmla="*/ 569620 h 2026318"/>
                <a:gd name="connsiteX11" fmla="*/ 729319 w 1421182"/>
                <a:gd name="connsiteY11" fmla="*/ 957827 h 2026318"/>
                <a:gd name="connsiteX12" fmla="*/ 543268 w 1421182"/>
                <a:gd name="connsiteY12" fmla="*/ 8 h 2026318"/>
                <a:gd name="connsiteX13" fmla="*/ 473286 w 1421182"/>
                <a:gd name="connsiteY13" fmla="*/ 1312127 h 2026318"/>
                <a:gd name="connsiteX14" fmla="*/ 338442 w 1421182"/>
                <a:gd name="connsiteY14" fmla="*/ 1258222 h 2026318"/>
                <a:gd name="connsiteX15" fmla="*/ 719 w 1421182"/>
                <a:gd name="connsiteY15" fmla="*/ 957545 h 2026318"/>
                <a:gd name="connsiteX0" fmla="*/ 719 w 1421182"/>
                <a:gd name="connsiteY0" fmla="*/ 957545 h 2295953"/>
                <a:gd name="connsiteX1" fmla="*/ 140932 w 1421182"/>
                <a:gd name="connsiteY1" fmla="*/ 1353319 h 2295953"/>
                <a:gd name="connsiteX2" fmla="*/ 309182 w 1421182"/>
                <a:gd name="connsiteY2" fmla="*/ 1711764 h 2295953"/>
                <a:gd name="connsiteX3" fmla="*/ 693290 w 1421182"/>
                <a:gd name="connsiteY3" fmla="*/ 2019121 h 2295953"/>
                <a:gd name="connsiteX4" fmla="*/ 722524 w 1421182"/>
                <a:gd name="connsiteY4" fmla="*/ 2295953 h 2295953"/>
                <a:gd name="connsiteX5" fmla="*/ 1311364 w 1421182"/>
                <a:gd name="connsiteY5" fmla="*/ 2026318 h 2295953"/>
                <a:gd name="connsiteX6" fmla="*/ 1421092 w 1421182"/>
                <a:gd name="connsiteY6" fmla="*/ 1126548 h 2295953"/>
                <a:gd name="connsiteX7" fmla="*/ 1152597 w 1421182"/>
                <a:gd name="connsiteY7" fmla="*/ 669082 h 2295953"/>
                <a:gd name="connsiteX8" fmla="*/ 1168953 w 1421182"/>
                <a:gd name="connsiteY8" fmla="*/ 968062 h 2295953"/>
                <a:gd name="connsiteX9" fmla="*/ 927050 w 1421182"/>
                <a:gd name="connsiteY9" fmla="*/ 614956 h 2295953"/>
                <a:gd name="connsiteX10" fmla="*/ 957315 w 1421182"/>
                <a:gd name="connsiteY10" fmla="*/ 944170 h 2295953"/>
                <a:gd name="connsiteX11" fmla="*/ 711016 w 1421182"/>
                <a:gd name="connsiteY11" fmla="*/ 569620 h 2295953"/>
                <a:gd name="connsiteX12" fmla="*/ 729319 w 1421182"/>
                <a:gd name="connsiteY12" fmla="*/ 957827 h 2295953"/>
                <a:gd name="connsiteX13" fmla="*/ 543268 w 1421182"/>
                <a:gd name="connsiteY13" fmla="*/ 8 h 2295953"/>
                <a:gd name="connsiteX14" fmla="*/ 473286 w 1421182"/>
                <a:gd name="connsiteY14" fmla="*/ 1312127 h 2295953"/>
                <a:gd name="connsiteX15" fmla="*/ 338442 w 1421182"/>
                <a:gd name="connsiteY15" fmla="*/ 1258222 h 2295953"/>
                <a:gd name="connsiteX16" fmla="*/ 719 w 1421182"/>
                <a:gd name="connsiteY16" fmla="*/ 957545 h 2295953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93290 w 1421182"/>
                <a:gd name="connsiteY3" fmla="*/ 2019121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26141 w 1421182"/>
                <a:gd name="connsiteY3" fmla="*/ 1985150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4785"/>
                <a:gd name="connsiteX1" fmla="*/ 140932 w 1421182"/>
                <a:gd name="connsiteY1" fmla="*/ 1353319 h 2314785"/>
                <a:gd name="connsiteX2" fmla="*/ 309182 w 1421182"/>
                <a:gd name="connsiteY2" fmla="*/ 1711764 h 2314785"/>
                <a:gd name="connsiteX3" fmla="*/ 626141 w 1421182"/>
                <a:gd name="connsiteY3" fmla="*/ 1985150 h 2314785"/>
                <a:gd name="connsiteX4" fmla="*/ 658780 w 1421182"/>
                <a:gd name="connsiteY4" fmla="*/ 2266927 h 2314785"/>
                <a:gd name="connsiteX5" fmla="*/ 1170733 w 1421182"/>
                <a:gd name="connsiteY5" fmla="*/ 2300858 h 2314785"/>
                <a:gd name="connsiteX6" fmla="*/ 1311364 w 1421182"/>
                <a:gd name="connsiteY6" fmla="*/ 2026318 h 2314785"/>
                <a:gd name="connsiteX7" fmla="*/ 1421092 w 1421182"/>
                <a:gd name="connsiteY7" fmla="*/ 1126548 h 2314785"/>
                <a:gd name="connsiteX8" fmla="*/ 1152597 w 1421182"/>
                <a:gd name="connsiteY8" fmla="*/ 669082 h 2314785"/>
                <a:gd name="connsiteX9" fmla="*/ 1168953 w 1421182"/>
                <a:gd name="connsiteY9" fmla="*/ 968062 h 2314785"/>
                <a:gd name="connsiteX10" fmla="*/ 927050 w 1421182"/>
                <a:gd name="connsiteY10" fmla="*/ 614956 h 2314785"/>
                <a:gd name="connsiteX11" fmla="*/ 957315 w 1421182"/>
                <a:gd name="connsiteY11" fmla="*/ 944170 h 2314785"/>
                <a:gd name="connsiteX12" fmla="*/ 711016 w 1421182"/>
                <a:gd name="connsiteY12" fmla="*/ 569620 h 2314785"/>
                <a:gd name="connsiteX13" fmla="*/ 729319 w 1421182"/>
                <a:gd name="connsiteY13" fmla="*/ 957827 h 2314785"/>
                <a:gd name="connsiteX14" fmla="*/ 543268 w 1421182"/>
                <a:gd name="connsiteY14" fmla="*/ 8 h 2314785"/>
                <a:gd name="connsiteX15" fmla="*/ 473286 w 1421182"/>
                <a:gd name="connsiteY15" fmla="*/ 1312127 h 2314785"/>
                <a:gd name="connsiteX16" fmla="*/ 338442 w 1421182"/>
                <a:gd name="connsiteY16" fmla="*/ 1258222 h 2314785"/>
                <a:gd name="connsiteX17" fmla="*/ 719 w 1421182"/>
                <a:gd name="connsiteY17" fmla="*/ 957545 h 2314785"/>
                <a:gd name="connsiteX0" fmla="*/ 719 w 1421182"/>
                <a:gd name="connsiteY0" fmla="*/ 957545 h 2323891"/>
                <a:gd name="connsiteX1" fmla="*/ 140932 w 1421182"/>
                <a:gd name="connsiteY1" fmla="*/ 1353319 h 2323891"/>
                <a:gd name="connsiteX2" fmla="*/ 309182 w 1421182"/>
                <a:gd name="connsiteY2" fmla="*/ 1711764 h 2323891"/>
                <a:gd name="connsiteX3" fmla="*/ 626141 w 1421182"/>
                <a:gd name="connsiteY3" fmla="*/ 1985150 h 2323891"/>
                <a:gd name="connsiteX4" fmla="*/ 658780 w 1421182"/>
                <a:gd name="connsiteY4" fmla="*/ 2266927 h 2323891"/>
                <a:gd name="connsiteX5" fmla="*/ 1170733 w 1421182"/>
                <a:gd name="connsiteY5" fmla="*/ 2300858 h 2323891"/>
                <a:gd name="connsiteX6" fmla="*/ 1311364 w 1421182"/>
                <a:gd name="connsiteY6" fmla="*/ 2026318 h 2323891"/>
                <a:gd name="connsiteX7" fmla="*/ 1421092 w 1421182"/>
                <a:gd name="connsiteY7" fmla="*/ 1126548 h 2323891"/>
                <a:gd name="connsiteX8" fmla="*/ 1152597 w 1421182"/>
                <a:gd name="connsiteY8" fmla="*/ 669082 h 2323891"/>
                <a:gd name="connsiteX9" fmla="*/ 1168953 w 1421182"/>
                <a:gd name="connsiteY9" fmla="*/ 968062 h 2323891"/>
                <a:gd name="connsiteX10" fmla="*/ 927050 w 1421182"/>
                <a:gd name="connsiteY10" fmla="*/ 614956 h 2323891"/>
                <a:gd name="connsiteX11" fmla="*/ 957315 w 1421182"/>
                <a:gd name="connsiteY11" fmla="*/ 944170 h 2323891"/>
                <a:gd name="connsiteX12" fmla="*/ 711016 w 1421182"/>
                <a:gd name="connsiteY12" fmla="*/ 569620 h 2323891"/>
                <a:gd name="connsiteX13" fmla="*/ 729319 w 1421182"/>
                <a:gd name="connsiteY13" fmla="*/ 957827 h 2323891"/>
                <a:gd name="connsiteX14" fmla="*/ 543268 w 1421182"/>
                <a:gd name="connsiteY14" fmla="*/ 8 h 2323891"/>
                <a:gd name="connsiteX15" fmla="*/ 473286 w 1421182"/>
                <a:gd name="connsiteY15" fmla="*/ 1312127 h 2323891"/>
                <a:gd name="connsiteX16" fmla="*/ 338442 w 1421182"/>
                <a:gd name="connsiteY16" fmla="*/ 1258222 h 2323891"/>
                <a:gd name="connsiteX17" fmla="*/ 719 w 1421182"/>
                <a:gd name="connsiteY17" fmla="*/ 957545 h 2323891"/>
                <a:gd name="connsiteX0" fmla="*/ 719 w 1421182"/>
                <a:gd name="connsiteY0" fmla="*/ 957545 h 2358736"/>
                <a:gd name="connsiteX1" fmla="*/ 140932 w 1421182"/>
                <a:gd name="connsiteY1" fmla="*/ 1353319 h 2358736"/>
                <a:gd name="connsiteX2" fmla="*/ 309182 w 1421182"/>
                <a:gd name="connsiteY2" fmla="*/ 1711764 h 2358736"/>
                <a:gd name="connsiteX3" fmla="*/ 626141 w 1421182"/>
                <a:gd name="connsiteY3" fmla="*/ 1985150 h 2358736"/>
                <a:gd name="connsiteX4" fmla="*/ 658780 w 1421182"/>
                <a:gd name="connsiteY4" fmla="*/ 2266927 h 2358736"/>
                <a:gd name="connsiteX5" fmla="*/ 1227989 w 1421182"/>
                <a:gd name="connsiteY5" fmla="*/ 2341644 h 2358736"/>
                <a:gd name="connsiteX6" fmla="*/ 1311364 w 1421182"/>
                <a:gd name="connsiteY6" fmla="*/ 2026318 h 2358736"/>
                <a:gd name="connsiteX7" fmla="*/ 1421092 w 1421182"/>
                <a:gd name="connsiteY7" fmla="*/ 1126548 h 2358736"/>
                <a:gd name="connsiteX8" fmla="*/ 1152597 w 1421182"/>
                <a:gd name="connsiteY8" fmla="*/ 669082 h 2358736"/>
                <a:gd name="connsiteX9" fmla="*/ 1168953 w 1421182"/>
                <a:gd name="connsiteY9" fmla="*/ 968062 h 2358736"/>
                <a:gd name="connsiteX10" fmla="*/ 927050 w 1421182"/>
                <a:gd name="connsiteY10" fmla="*/ 614956 h 2358736"/>
                <a:gd name="connsiteX11" fmla="*/ 957315 w 1421182"/>
                <a:gd name="connsiteY11" fmla="*/ 944170 h 2358736"/>
                <a:gd name="connsiteX12" fmla="*/ 711016 w 1421182"/>
                <a:gd name="connsiteY12" fmla="*/ 569620 h 2358736"/>
                <a:gd name="connsiteX13" fmla="*/ 729319 w 1421182"/>
                <a:gd name="connsiteY13" fmla="*/ 957827 h 2358736"/>
                <a:gd name="connsiteX14" fmla="*/ 543268 w 1421182"/>
                <a:gd name="connsiteY14" fmla="*/ 8 h 2358736"/>
                <a:gd name="connsiteX15" fmla="*/ 473286 w 1421182"/>
                <a:gd name="connsiteY15" fmla="*/ 1312127 h 2358736"/>
                <a:gd name="connsiteX16" fmla="*/ 338442 w 1421182"/>
                <a:gd name="connsiteY16" fmla="*/ 1258222 h 2358736"/>
                <a:gd name="connsiteX17" fmla="*/ 719 w 1421182"/>
                <a:gd name="connsiteY17" fmla="*/ 957545 h 2358736"/>
                <a:gd name="connsiteX0" fmla="*/ 719 w 1421182"/>
                <a:gd name="connsiteY0" fmla="*/ 957545 h 2341644"/>
                <a:gd name="connsiteX1" fmla="*/ 140932 w 1421182"/>
                <a:gd name="connsiteY1" fmla="*/ 1353319 h 2341644"/>
                <a:gd name="connsiteX2" fmla="*/ 309182 w 1421182"/>
                <a:gd name="connsiteY2" fmla="*/ 1711764 h 2341644"/>
                <a:gd name="connsiteX3" fmla="*/ 626141 w 1421182"/>
                <a:gd name="connsiteY3" fmla="*/ 1985150 h 2341644"/>
                <a:gd name="connsiteX4" fmla="*/ 658780 w 1421182"/>
                <a:gd name="connsiteY4" fmla="*/ 2266927 h 2341644"/>
                <a:gd name="connsiteX5" fmla="*/ 1227989 w 1421182"/>
                <a:gd name="connsiteY5" fmla="*/ 2341644 h 2341644"/>
                <a:gd name="connsiteX6" fmla="*/ 1311364 w 1421182"/>
                <a:gd name="connsiteY6" fmla="*/ 2026318 h 2341644"/>
                <a:gd name="connsiteX7" fmla="*/ 1421092 w 1421182"/>
                <a:gd name="connsiteY7" fmla="*/ 1126548 h 2341644"/>
                <a:gd name="connsiteX8" fmla="*/ 1152597 w 1421182"/>
                <a:gd name="connsiteY8" fmla="*/ 669082 h 2341644"/>
                <a:gd name="connsiteX9" fmla="*/ 1168953 w 1421182"/>
                <a:gd name="connsiteY9" fmla="*/ 968062 h 2341644"/>
                <a:gd name="connsiteX10" fmla="*/ 927050 w 1421182"/>
                <a:gd name="connsiteY10" fmla="*/ 614956 h 2341644"/>
                <a:gd name="connsiteX11" fmla="*/ 957315 w 1421182"/>
                <a:gd name="connsiteY11" fmla="*/ 944170 h 2341644"/>
                <a:gd name="connsiteX12" fmla="*/ 711016 w 1421182"/>
                <a:gd name="connsiteY12" fmla="*/ 569620 h 2341644"/>
                <a:gd name="connsiteX13" fmla="*/ 729319 w 1421182"/>
                <a:gd name="connsiteY13" fmla="*/ 957827 h 2341644"/>
                <a:gd name="connsiteX14" fmla="*/ 543268 w 1421182"/>
                <a:gd name="connsiteY14" fmla="*/ 8 h 2341644"/>
                <a:gd name="connsiteX15" fmla="*/ 473286 w 1421182"/>
                <a:gd name="connsiteY15" fmla="*/ 1312127 h 2341644"/>
                <a:gd name="connsiteX16" fmla="*/ 338442 w 1421182"/>
                <a:gd name="connsiteY16" fmla="*/ 1258222 h 2341644"/>
                <a:gd name="connsiteX17" fmla="*/ 719 w 1421182"/>
                <a:gd name="connsiteY17" fmla="*/ 957545 h 2341644"/>
                <a:gd name="connsiteX0" fmla="*/ 719 w 1421092"/>
                <a:gd name="connsiteY0" fmla="*/ 957545 h 2341644"/>
                <a:gd name="connsiteX1" fmla="*/ 140932 w 1421092"/>
                <a:gd name="connsiteY1" fmla="*/ 1353319 h 2341644"/>
                <a:gd name="connsiteX2" fmla="*/ 309182 w 1421092"/>
                <a:gd name="connsiteY2" fmla="*/ 1711764 h 2341644"/>
                <a:gd name="connsiteX3" fmla="*/ 626141 w 1421092"/>
                <a:gd name="connsiteY3" fmla="*/ 1985150 h 2341644"/>
                <a:gd name="connsiteX4" fmla="*/ 658780 w 1421092"/>
                <a:gd name="connsiteY4" fmla="*/ 2266927 h 2341644"/>
                <a:gd name="connsiteX5" fmla="*/ 1227989 w 1421092"/>
                <a:gd name="connsiteY5" fmla="*/ 2341644 h 2341644"/>
                <a:gd name="connsiteX6" fmla="*/ 1262460 w 1421092"/>
                <a:gd name="connsiteY6" fmla="*/ 1987074 h 2341644"/>
                <a:gd name="connsiteX7" fmla="*/ 1421092 w 1421092"/>
                <a:gd name="connsiteY7" fmla="*/ 1126548 h 2341644"/>
                <a:gd name="connsiteX8" fmla="*/ 1152597 w 1421092"/>
                <a:gd name="connsiteY8" fmla="*/ 669082 h 2341644"/>
                <a:gd name="connsiteX9" fmla="*/ 1168953 w 1421092"/>
                <a:gd name="connsiteY9" fmla="*/ 968062 h 2341644"/>
                <a:gd name="connsiteX10" fmla="*/ 927050 w 1421092"/>
                <a:gd name="connsiteY10" fmla="*/ 614956 h 2341644"/>
                <a:gd name="connsiteX11" fmla="*/ 957315 w 1421092"/>
                <a:gd name="connsiteY11" fmla="*/ 944170 h 2341644"/>
                <a:gd name="connsiteX12" fmla="*/ 711016 w 1421092"/>
                <a:gd name="connsiteY12" fmla="*/ 569620 h 2341644"/>
                <a:gd name="connsiteX13" fmla="*/ 729319 w 1421092"/>
                <a:gd name="connsiteY13" fmla="*/ 957827 h 2341644"/>
                <a:gd name="connsiteX14" fmla="*/ 543268 w 1421092"/>
                <a:gd name="connsiteY14" fmla="*/ 8 h 2341644"/>
                <a:gd name="connsiteX15" fmla="*/ 473286 w 1421092"/>
                <a:gd name="connsiteY15" fmla="*/ 1312127 h 2341644"/>
                <a:gd name="connsiteX16" fmla="*/ 338442 w 1421092"/>
                <a:gd name="connsiteY16" fmla="*/ 1258222 h 2341644"/>
                <a:gd name="connsiteX17" fmla="*/ 719 w 1421092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557331 w 1421109"/>
                <a:gd name="connsiteY4" fmla="*/ 2278453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01148 w 1421109"/>
                <a:gd name="connsiteY4" fmla="*/ 2297232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10754"/>
                <a:gd name="connsiteX1" fmla="*/ 140932 w 1421109"/>
                <a:gd name="connsiteY1" fmla="*/ 1353319 h 2310754"/>
                <a:gd name="connsiteX2" fmla="*/ 309182 w 1421109"/>
                <a:gd name="connsiteY2" fmla="*/ 1711764 h 2310754"/>
                <a:gd name="connsiteX3" fmla="*/ 548773 w 1421109"/>
                <a:gd name="connsiteY3" fmla="*/ 1936338 h 2310754"/>
                <a:gd name="connsiteX4" fmla="*/ 601148 w 1421109"/>
                <a:gd name="connsiteY4" fmla="*/ 2297232 h 2310754"/>
                <a:gd name="connsiteX5" fmla="*/ 1253027 w 1421109"/>
                <a:gd name="connsiteY5" fmla="*/ 2310347 h 2310754"/>
                <a:gd name="connsiteX6" fmla="*/ 1262460 w 1421109"/>
                <a:gd name="connsiteY6" fmla="*/ 1987074 h 2310754"/>
                <a:gd name="connsiteX7" fmla="*/ 1421092 w 1421109"/>
                <a:gd name="connsiteY7" fmla="*/ 1126548 h 2310754"/>
                <a:gd name="connsiteX8" fmla="*/ 1152597 w 1421109"/>
                <a:gd name="connsiteY8" fmla="*/ 669082 h 2310754"/>
                <a:gd name="connsiteX9" fmla="*/ 1168953 w 1421109"/>
                <a:gd name="connsiteY9" fmla="*/ 968062 h 2310754"/>
                <a:gd name="connsiteX10" fmla="*/ 927050 w 1421109"/>
                <a:gd name="connsiteY10" fmla="*/ 614956 h 2310754"/>
                <a:gd name="connsiteX11" fmla="*/ 957315 w 1421109"/>
                <a:gd name="connsiteY11" fmla="*/ 944170 h 2310754"/>
                <a:gd name="connsiteX12" fmla="*/ 711016 w 1421109"/>
                <a:gd name="connsiteY12" fmla="*/ 569620 h 2310754"/>
                <a:gd name="connsiteX13" fmla="*/ 729319 w 1421109"/>
                <a:gd name="connsiteY13" fmla="*/ 957827 h 2310754"/>
                <a:gd name="connsiteX14" fmla="*/ 543268 w 1421109"/>
                <a:gd name="connsiteY14" fmla="*/ 8 h 2310754"/>
                <a:gd name="connsiteX15" fmla="*/ 473286 w 1421109"/>
                <a:gd name="connsiteY15" fmla="*/ 1312127 h 2310754"/>
                <a:gd name="connsiteX16" fmla="*/ 338442 w 1421109"/>
                <a:gd name="connsiteY16" fmla="*/ 1258222 h 2310754"/>
                <a:gd name="connsiteX17" fmla="*/ 719 w 1421109"/>
                <a:gd name="connsiteY17" fmla="*/ 957545 h 2310754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601148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347"/>
                <a:gd name="connsiteX1" fmla="*/ 140932 w 1421109"/>
                <a:gd name="connsiteY1" fmla="*/ 1353319 h 2310347"/>
                <a:gd name="connsiteX2" fmla="*/ 309182 w 1421109"/>
                <a:gd name="connsiteY2" fmla="*/ 1711764 h 2310347"/>
                <a:gd name="connsiteX3" fmla="*/ 548773 w 1421109"/>
                <a:gd name="connsiteY3" fmla="*/ 1936338 h 2310347"/>
                <a:gd name="connsiteX4" fmla="*/ 582370 w 1421109"/>
                <a:gd name="connsiteY4" fmla="*/ 2297232 h 2310347"/>
                <a:gd name="connsiteX5" fmla="*/ 1253027 w 1421109"/>
                <a:gd name="connsiteY5" fmla="*/ 2310347 h 2310347"/>
                <a:gd name="connsiteX6" fmla="*/ 1262460 w 1421109"/>
                <a:gd name="connsiteY6" fmla="*/ 1987074 h 2310347"/>
                <a:gd name="connsiteX7" fmla="*/ 1421092 w 1421109"/>
                <a:gd name="connsiteY7" fmla="*/ 1126548 h 2310347"/>
                <a:gd name="connsiteX8" fmla="*/ 1152597 w 1421109"/>
                <a:gd name="connsiteY8" fmla="*/ 669082 h 2310347"/>
                <a:gd name="connsiteX9" fmla="*/ 1168953 w 1421109"/>
                <a:gd name="connsiteY9" fmla="*/ 968062 h 2310347"/>
                <a:gd name="connsiteX10" fmla="*/ 927050 w 1421109"/>
                <a:gd name="connsiteY10" fmla="*/ 614956 h 2310347"/>
                <a:gd name="connsiteX11" fmla="*/ 957315 w 1421109"/>
                <a:gd name="connsiteY11" fmla="*/ 944170 h 2310347"/>
                <a:gd name="connsiteX12" fmla="*/ 711016 w 1421109"/>
                <a:gd name="connsiteY12" fmla="*/ 569620 h 2310347"/>
                <a:gd name="connsiteX13" fmla="*/ 729319 w 1421109"/>
                <a:gd name="connsiteY13" fmla="*/ 957827 h 2310347"/>
                <a:gd name="connsiteX14" fmla="*/ 543268 w 1421109"/>
                <a:gd name="connsiteY14" fmla="*/ 8 h 2310347"/>
                <a:gd name="connsiteX15" fmla="*/ 473286 w 1421109"/>
                <a:gd name="connsiteY15" fmla="*/ 1312127 h 2310347"/>
                <a:gd name="connsiteX16" fmla="*/ 338442 w 1421109"/>
                <a:gd name="connsiteY16" fmla="*/ 1258222 h 2310347"/>
                <a:gd name="connsiteX17" fmla="*/ 719 w 1421109"/>
                <a:gd name="connsiteY17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6650"/>
                <a:gd name="connsiteY0" fmla="*/ 957545 h 2310347"/>
                <a:gd name="connsiteX1" fmla="*/ 140932 w 1426650"/>
                <a:gd name="connsiteY1" fmla="*/ 1353319 h 2310347"/>
                <a:gd name="connsiteX2" fmla="*/ 309182 w 1426650"/>
                <a:gd name="connsiteY2" fmla="*/ 1711764 h 2310347"/>
                <a:gd name="connsiteX3" fmla="*/ 548773 w 1426650"/>
                <a:gd name="connsiteY3" fmla="*/ 1936338 h 2310347"/>
                <a:gd name="connsiteX4" fmla="*/ 582370 w 1426650"/>
                <a:gd name="connsiteY4" fmla="*/ 2297232 h 2310347"/>
                <a:gd name="connsiteX5" fmla="*/ 1253027 w 1426650"/>
                <a:gd name="connsiteY5" fmla="*/ 2310347 h 2310347"/>
                <a:gd name="connsiteX6" fmla="*/ 1262460 w 1426650"/>
                <a:gd name="connsiteY6" fmla="*/ 1987074 h 2310347"/>
                <a:gd name="connsiteX7" fmla="*/ 1421092 w 1426650"/>
                <a:gd name="connsiteY7" fmla="*/ 1126548 h 2310347"/>
                <a:gd name="connsiteX8" fmla="*/ 1393246 w 1426650"/>
                <a:gd name="connsiteY8" fmla="*/ 734522 h 2310347"/>
                <a:gd name="connsiteX9" fmla="*/ 1186368 w 1426650"/>
                <a:gd name="connsiteY9" fmla="*/ 644961 h 2310347"/>
                <a:gd name="connsiteX10" fmla="*/ 1168953 w 1426650"/>
                <a:gd name="connsiteY10" fmla="*/ 968062 h 2310347"/>
                <a:gd name="connsiteX11" fmla="*/ 1156855 w 1426650"/>
                <a:gd name="connsiteY11" fmla="*/ 657333 h 2310347"/>
                <a:gd name="connsiteX12" fmla="*/ 927050 w 1426650"/>
                <a:gd name="connsiteY12" fmla="*/ 614956 h 2310347"/>
                <a:gd name="connsiteX13" fmla="*/ 957315 w 1426650"/>
                <a:gd name="connsiteY13" fmla="*/ 944170 h 2310347"/>
                <a:gd name="connsiteX14" fmla="*/ 711016 w 1426650"/>
                <a:gd name="connsiteY14" fmla="*/ 569620 h 2310347"/>
                <a:gd name="connsiteX15" fmla="*/ 729319 w 1426650"/>
                <a:gd name="connsiteY15" fmla="*/ 957827 h 2310347"/>
                <a:gd name="connsiteX16" fmla="*/ 543268 w 1426650"/>
                <a:gd name="connsiteY16" fmla="*/ 8 h 2310347"/>
                <a:gd name="connsiteX17" fmla="*/ 473286 w 1426650"/>
                <a:gd name="connsiteY17" fmla="*/ 1312127 h 2310347"/>
                <a:gd name="connsiteX18" fmla="*/ 338442 w 1426650"/>
                <a:gd name="connsiteY18" fmla="*/ 1258222 h 2310347"/>
                <a:gd name="connsiteX19" fmla="*/ 719 w 1426650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711016 w 1422362"/>
                <a:gd name="connsiteY14" fmla="*/ 569620 h 2310347"/>
                <a:gd name="connsiteX15" fmla="*/ 729319 w 1422362"/>
                <a:gd name="connsiteY15" fmla="*/ 957827 h 2310347"/>
                <a:gd name="connsiteX16" fmla="*/ 543268 w 1422362"/>
                <a:gd name="connsiteY16" fmla="*/ 8 h 2310347"/>
                <a:gd name="connsiteX17" fmla="*/ 473286 w 1422362"/>
                <a:gd name="connsiteY17" fmla="*/ 1312127 h 2310347"/>
                <a:gd name="connsiteX18" fmla="*/ 338442 w 1422362"/>
                <a:gd name="connsiteY18" fmla="*/ 1258222 h 2310347"/>
                <a:gd name="connsiteX19" fmla="*/ 719 w 1422362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5260 h 2378062"/>
                <a:gd name="connsiteX1" fmla="*/ 140932 w 1422362"/>
                <a:gd name="connsiteY1" fmla="*/ 1421034 h 2378062"/>
                <a:gd name="connsiteX2" fmla="*/ 309182 w 1422362"/>
                <a:gd name="connsiteY2" fmla="*/ 1779479 h 2378062"/>
                <a:gd name="connsiteX3" fmla="*/ 548773 w 1422362"/>
                <a:gd name="connsiteY3" fmla="*/ 2004053 h 2378062"/>
                <a:gd name="connsiteX4" fmla="*/ 582370 w 1422362"/>
                <a:gd name="connsiteY4" fmla="*/ 2364947 h 2378062"/>
                <a:gd name="connsiteX5" fmla="*/ 1253027 w 1422362"/>
                <a:gd name="connsiteY5" fmla="*/ 2378062 h 2378062"/>
                <a:gd name="connsiteX6" fmla="*/ 1262460 w 1422362"/>
                <a:gd name="connsiteY6" fmla="*/ 2054789 h 2378062"/>
                <a:gd name="connsiteX7" fmla="*/ 1421092 w 1422362"/>
                <a:gd name="connsiteY7" fmla="*/ 1194263 h 2378062"/>
                <a:gd name="connsiteX8" fmla="*/ 1369124 w 1422362"/>
                <a:gd name="connsiteY8" fmla="*/ 768467 h 2378062"/>
                <a:gd name="connsiteX9" fmla="*/ 1176719 w 1422362"/>
                <a:gd name="connsiteY9" fmla="*/ 736798 h 2378062"/>
                <a:gd name="connsiteX10" fmla="*/ 1168953 w 1422362"/>
                <a:gd name="connsiteY10" fmla="*/ 1035777 h 2378062"/>
                <a:gd name="connsiteX11" fmla="*/ 1156855 w 1422362"/>
                <a:gd name="connsiteY11" fmla="*/ 725048 h 2378062"/>
                <a:gd name="connsiteX12" fmla="*/ 927050 w 1422362"/>
                <a:gd name="connsiteY12" fmla="*/ 682671 h 2378062"/>
                <a:gd name="connsiteX13" fmla="*/ 957315 w 1422362"/>
                <a:gd name="connsiteY13" fmla="*/ 1011885 h 2378062"/>
                <a:gd name="connsiteX14" fmla="*/ 905990 w 1422362"/>
                <a:gd name="connsiteY14" fmla="*/ 681629 h 2378062"/>
                <a:gd name="connsiteX15" fmla="*/ 711016 w 1422362"/>
                <a:gd name="connsiteY15" fmla="*/ 637335 h 2378062"/>
                <a:gd name="connsiteX16" fmla="*/ 729319 w 1422362"/>
                <a:gd name="connsiteY16" fmla="*/ 1025542 h 2378062"/>
                <a:gd name="connsiteX17" fmla="*/ 543268 w 1422362"/>
                <a:gd name="connsiteY17" fmla="*/ 67723 h 2378062"/>
                <a:gd name="connsiteX18" fmla="*/ 471802 w 1422362"/>
                <a:gd name="connsiteY18" fmla="*/ 213672 h 2378062"/>
                <a:gd name="connsiteX19" fmla="*/ 473286 w 1422362"/>
                <a:gd name="connsiteY19" fmla="*/ 1379842 h 2378062"/>
                <a:gd name="connsiteX20" fmla="*/ 338442 w 1422362"/>
                <a:gd name="connsiteY20" fmla="*/ 1325937 h 2378062"/>
                <a:gd name="connsiteX21" fmla="*/ 719 w 1422362"/>
                <a:gd name="connsiteY21" fmla="*/ 1025260 h 2378062"/>
                <a:gd name="connsiteX0" fmla="*/ 719 w 1422362"/>
                <a:gd name="connsiteY0" fmla="*/ 1011512 h 2364314"/>
                <a:gd name="connsiteX1" fmla="*/ 140932 w 1422362"/>
                <a:gd name="connsiteY1" fmla="*/ 1407286 h 2364314"/>
                <a:gd name="connsiteX2" fmla="*/ 309182 w 1422362"/>
                <a:gd name="connsiteY2" fmla="*/ 1765731 h 2364314"/>
                <a:gd name="connsiteX3" fmla="*/ 548773 w 1422362"/>
                <a:gd name="connsiteY3" fmla="*/ 1990305 h 2364314"/>
                <a:gd name="connsiteX4" fmla="*/ 582370 w 1422362"/>
                <a:gd name="connsiteY4" fmla="*/ 2351199 h 2364314"/>
                <a:gd name="connsiteX5" fmla="*/ 1253027 w 1422362"/>
                <a:gd name="connsiteY5" fmla="*/ 2364314 h 2364314"/>
                <a:gd name="connsiteX6" fmla="*/ 1262460 w 1422362"/>
                <a:gd name="connsiteY6" fmla="*/ 2041041 h 2364314"/>
                <a:gd name="connsiteX7" fmla="*/ 1421092 w 1422362"/>
                <a:gd name="connsiteY7" fmla="*/ 1180515 h 2364314"/>
                <a:gd name="connsiteX8" fmla="*/ 1369124 w 1422362"/>
                <a:gd name="connsiteY8" fmla="*/ 754719 h 2364314"/>
                <a:gd name="connsiteX9" fmla="*/ 1176719 w 1422362"/>
                <a:gd name="connsiteY9" fmla="*/ 723050 h 2364314"/>
                <a:gd name="connsiteX10" fmla="*/ 1168953 w 1422362"/>
                <a:gd name="connsiteY10" fmla="*/ 1022029 h 2364314"/>
                <a:gd name="connsiteX11" fmla="*/ 1156855 w 1422362"/>
                <a:gd name="connsiteY11" fmla="*/ 711300 h 2364314"/>
                <a:gd name="connsiteX12" fmla="*/ 927050 w 1422362"/>
                <a:gd name="connsiteY12" fmla="*/ 668923 h 2364314"/>
                <a:gd name="connsiteX13" fmla="*/ 957315 w 1422362"/>
                <a:gd name="connsiteY13" fmla="*/ 998137 h 2364314"/>
                <a:gd name="connsiteX14" fmla="*/ 905990 w 1422362"/>
                <a:gd name="connsiteY14" fmla="*/ 667881 h 2364314"/>
                <a:gd name="connsiteX15" fmla="*/ 711016 w 1422362"/>
                <a:gd name="connsiteY15" fmla="*/ 623587 h 2364314"/>
                <a:gd name="connsiteX16" fmla="*/ 729319 w 1422362"/>
                <a:gd name="connsiteY16" fmla="*/ 1011794 h 2364314"/>
                <a:gd name="connsiteX17" fmla="*/ 630106 w 1422362"/>
                <a:gd name="connsiteY17" fmla="*/ 73272 h 2364314"/>
                <a:gd name="connsiteX18" fmla="*/ 471802 w 1422362"/>
                <a:gd name="connsiteY18" fmla="*/ 199924 h 2364314"/>
                <a:gd name="connsiteX19" fmla="*/ 473286 w 1422362"/>
                <a:gd name="connsiteY19" fmla="*/ 1366094 h 2364314"/>
                <a:gd name="connsiteX20" fmla="*/ 338442 w 1422362"/>
                <a:gd name="connsiteY20" fmla="*/ 1312189 h 2364314"/>
                <a:gd name="connsiteX21" fmla="*/ 719 w 1422362"/>
                <a:gd name="connsiteY21" fmla="*/ 1011512 h 2364314"/>
                <a:gd name="connsiteX0" fmla="*/ 719 w 1422362"/>
                <a:gd name="connsiteY0" fmla="*/ 938672 h 2291474"/>
                <a:gd name="connsiteX1" fmla="*/ 140932 w 1422362"/>
                <a:gd name="connsiteY1" fmla="*/ 1334446 h 2291474"/>
                <a:gd name="connsiteX2" fmla="*/ 309182 w 1422362"/>
                <a:gd name="connsiteY2" fmla="*/ 1692891 h 2291474"/>
                <a:gd name="connsiteX3" fmla="*/ 548773 w 1422362"/>
                <a:gd name="connsiteY3" fmla="*/ 1917465 h 2291474"/>
                <a:gd name="connsiteX4" fmla="*/ 582370 w 1422362"/>
                <a:gd name="connsiteY4" fmla="*/ 2278359 h 2291474"/>
                <a:gd name="connsiteX5" fmla="*/ 1253027 w 1422362"/>
                <a:gd name="connsiteY5" fmla="*/ 2291474 h 2291474"/>
                <a:gd name="connsiteX6" fmla="*/ 1262460 w 1422362"/>
                <a:gd name="connsiteY6" fmla="*/ 1968201 h 2291474"/>
                <a:gd name="connsiteX7" fmla="*/ 1421092 w 1422362"/>
                <a:gd name="connsiteY7" fmla="*/ 1107675 h 2291474"/>
                <a:gd name="connsiteX8" fmla="*/ 1369124 w 1422362"/>
                <a:gd name="connsiteY8" fmla="*/ 681879 h 2291474"/>
                <a:gd name="connsiteX9" fmla="*/ 1176719 w 1422362"/>
                <a:gd name="connsiteY9" fmla="*/ 650210 h 2291474"/>
                <a:gd name="connsiteX10" fmla="*/ 1168953 w 1422362"/>
                <a:gd name="connsiteY10" fmla="*/ 949189 h 2291474"/>
                <a:gd name="connsiteX11" fmla="*/ 1156855 w 1422362"/>
                <a:gd name="connsiteY11" fmla="*/ 638460 h 2291474"/>
                <a:gd name="connsiteX12" fmla="*/ 927050 w 1422362"/>
                <a:gd name="connsiteY12" fmla="*/ 596083 h 2291474"/>
                <a:gd name="connsiteX13" fmla="*/ 957315 w 1422362"/>
                <a:gd name="connsiteY13" fmla="*/ 925297 h 2291474"/>
                <a:gd name="connsiteX14" fmla="*/ 905990 w 1422362"/>
                <a:gd name="connsiteY14" fmla="*/ 595041 h 2291474"/>
                <a:gd name="connsiteX15" fmla="*/ 711016 w 1422362"/>
                <a:gd name="connsiteY15" fmla="*/ 550747 h 2291474"/>
                <a:gd name="connsiteX16" fmla="*/ 729319 w 1422362"/>
                <a:gd name="connsiteY16" fmla="*/ 938954 h 2291474"/>
                <a:gd name="connsiteX17" fmla="*/ 673525 w 1422362"/>
                <a:gd name="connsiteY17" fmla="*/ 130688 h 2291474"/>
                <a:gd name="connsiteX18" fmla="*/ 471802 w 1422362"/>
                <a:gd name="connsiteY18" fmla="*/ 127084 h 2291474"/>
                <a:gd name="connsiteX19" fmla="*/ 473286 w 1422362"/>
                <a:gd name="connsiteY19" fmla="*/ 1293254 h 2291474"/>
                <a:gd name="connsiteX20" fmla="*/ 338442 w 1422362"/>
                <a:gd name="connsiteY20" fmla="*/ 1239349 h 2291474"/>
                <a:gd name="connsiteX21" fmla="*/ 719 w 1422362"/>
                <a:gd name="connsiteY21" fmla="*/ 938672 h 2291474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14198 h 2267000"/>
                <a:gd name="connsiteX1" fmla="*/ 140932 w 1422362"/>
                <a:gd name="connsiteY1" fmla="*/ 1309972 h 2267000"/>
                <a:gd name="connsiteX2" fmla="*/ 309182 w 1422362"/>
                <a:gd name="connsiteY2" fmla="*/ 1668417 h 2267000"/>
                <a:gd name="connsiteX3" fmla="*/ 548773 w 1422362"/>
                <a:gd name="connsiteY3" fmla="*/ 1892991 h 2267000"/>
                <a:gd name="connsiteX4" fmla="*/ 582370 w 1422362"/>
                <a:gd name="connsiteY4" fmla="*/ 2253885 h 2267000"/>
                <a:gd name="connsiteX5" fmla="*/ 1253027 w 1422362"/>
                <a:gd name="connsiteY5" fmla="*/ 2267000 h 2267000"/>
                <a:gd name="connsiteX6" fmla="*/ 1262460 w 1422362"/>
                <a:gd name="connsiteY6" fmla="*/ 1943727 h 2267000"/>
                <a:gd name="connsiteX7" fmla="*/ 1421092 w 1422362"/>
                <a:gd name="connsiteY7" fmla="*/ 1083201 h 2267000"/>
                <a:gd name="connsiteX8" fmla="*/ 1369124 w 1422362"/>
                <a:gd name="connsiteY8" fmla="*/ 657405 h 2267000"/>
                <a:gd name="connsiteX9" fmla="*/ 1176719 w 1422362"/>
                <a:gd name="connsiteY9" fmla="*/ 625736 h 2267000"/>
                <a:gd name="connsiteX10" fmla="*/ 1168953 w 1422362"/>
                <a:gd name="connsiteY10" fmla="*/ 924715 h 2267000"/>
                <a:gd name="connsiteX11" fmla="*/ 1156855 w 1422362"/>
                <a:gd name="connsiteY11" fmla="*/ 613986 h 2267000"/>
                <a:gd name="connsiteX12" fmla="*/ 927050 w 1422362"/>
                <a:gd name="connsiteY12" fmla="*/ 571609 h 2267000"/>
                <a:gd name="connsiteX13" fmla="*/ 957315 w 1422362"/>
                <a:gd name="connsiteY13" fmla="*/ 900823 h 2267000"/>
                <a:gd name="connsiteX14" fmla="*/ 905990 w 1422362"/>
                <a:gd name="connsiteY14" fmla="*/ 570567 h 2267000"/>
                <a:gd name="connsiteX15" fmla="*/ 711016 w 1422362"/>
                <a:gd name="connsiteY15" fmla="*/ 526273 h 2267000"/>
                <a:gd name="connsiteX16" fmla="*/ 714846 w 1422362"/>
                <a:gd name="connsiteY16" fmla="*/ 914480 h 2267000"/>
                <a:gd name="connsiteX17" fmla="*/ 673525 w 1422362"/>
                <a:gd name="connsiteY17" fmla="*/ 106214 h 2267000"/>
                <a:gd name="connsiteX18" fmla="*/ 486275 w 1422362"/>
                <a:gd name="connsiteY18" fmla="*/ 174974 h 2267000"/>
                <a:gd name="connsiteX19" fmla="*/ 473286 w 1422362"/>
                <a:gd name="connsiteY19" fmla="*/ 1268780 h 2267000"/>
                <a:gd name="connsiteX20" fmla="*/ 338442 w 1422362"/>
                <a:gd name="connsiteY20" fmla="*/ 1214875 h 2267000"/>
                <a:gd name="connsiteX21" fmla="*/ 719 w 1422362"/>
                <a:gd name="connsiteY21" fmla="*/ 914198 h 2267000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904644 h 2257446"/>
                <a:gd name="connsiteX1" fmla="*/ 140932 w 1422362"/>
                <a:gd name="connsiteY1" fmla="*/ 1300418 h 2257446"/>
                <a:gd name="connsiteX2" fmla="*/ 309182 w 1422362"/>
                <a:gd name="connsiteY2" fmla="*/ 1658863 h 2257446"/>
                <a:gd name="connsiteX3" fmla="*/ 548773 w 1422362"/>
                <a:gd name="connsiteY3" fmla="*/ 1883437 h 2257446"/>
                <a:gd name="connsiteX4" fmla="*/ 582370 w 1422362"/>
                <a:gd name="connsiteY4" fmla="*/ 2244331 h 2257446"/>
                <a:gd name="connsiteX5" fmla="*/ 1253027 w 1422362"/>
                <a:gd name="connsiteY5" fmla="*/ 2257446 h 2257446"/>
                <a:gd name="connsiteX6" fmla="*/ 1262460 w 1422362"/>
                <a:gd name="connsiteY6" fmla="*/ 1934173 h 2257446"/>
                <a:gd name="connsiteX7" fmla="*/ 1421092 w 1422362"/>
                <a:gd name="connsiteY7" fmla="*/ 1073647 h 2257446"/>
                <a:gd name="connsiteX8" fmla="*/ 1369124 w 1422362"/>
                <a:gd name="connsiteY8" fmla="*/ 647851 h 2257446"/>
                <a:gd name="connsiteX9" fmla="*/ 1176719 w 1422362"/>
                <a:gd name="connsiteY9" fmla="*/ 616182 h 2257446"/>
                <a:gd name="connsiteX10" fmla="*/ 1168953 w 1422362"/>
                <a:gd name="connsiteY10" fmla="*/ 915161 h 2257446"/>
                <a:gd name="connsiteX11" fmla="*/ 1156855 w 1422362"/>
                <a:gd name="connsiteY11" fmla="*/ 604432 h 2257446"/>
                <a:gd name="connsiteX12" fmla="*/ 927050 w 1422362"/>
                <a:gd name="connsiteY12" fmla="*/ 562055 h 2257446"/>
                <a:gd name="connsiteX13" fmla="*/ 957315 w 1422362"/>
                <a:gd name="connsiteY13" fmla="*/ 891269 h 2257446"/>
                <a:gd name="connsiteX14" fmla="*/ 905990 w 1422362"/>
                <a:gd name="connsiteY14" fmla="*/ 561013 h 2257446"/>
                <a:gd name="connsiteX15" fmla="*/ 711016 w 1422362"/>
                <a:gd name="connsiteY15" fmla="*/ 516719 h 2257446"/>
                <a:gd name="connsiteX16" fmla="*/ 714846 w 1422362"/>
                <a:gd name="connsiteY16" fmla="*/ 904926 h 2257446"/>
                <a:gd name="connsiteX17" fmla="*/ 683174 w 1422362"/>
                <a:gd name="connsiteY17" fmla="*/ 125606 h 2257446"/>
                <a:gd name="connsiteX18" fmla="*/ 486275 w 1422362"/>
                <a:gd name="connsiteY18" fmla="*/ 165420 h 2257446"/>
                <a:gd name="connsiteX19" fmla="*/ 473286 w 1422362"/>
                <a:gd name="connsiteY19" fmla="*/ 1259226 h 2257446"/>
                <a:gd name="connsiteX20" fmla="*/ 338442 w 1422362"/>
                <a:gd name="connsiteY20" fmla="*/ 1205321 h 2257446"/>
                <a:gd name="connsiteX21" fmla="*/ 719 w 1422362"/>
                <a:gd name="connsiteY21" fmla="*/ 904644 h 2257446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73286 w 1422362"/>
                <a:gd name="connsiteY19" fmla="*/ 1255537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0 w 1494007"/>
                <a:gd name="connsiteY0" fmla="*/ 886482 h 2253757"/>
                <a:gd name="connsiteX1" fmla="*/ 212577 w 1494007"/>
                <a:gd name="connsiteY1" fmla="*/ 1296729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115210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147622"/>
                <a:gd name="connsiteX1" fmla="*/ 202929 w 1494007"/>
                <a:gd name="connsiteY1" fmla="*/ 1320850 h 2147622"/>
                <a:gd name="connsiteX2" fmla="*/ 438719 w 1494007"/>
                <a:gd name="connsiteY2" fmla="*/ 1655174 h 2147622"/>
                <a:gd name="connsiteX3" fmla="*/ 620418 w 1494007"/>
                <a:gd name="connsiteY3" fmla="*/ 1879748 h 2147622"/>
                <a:gd name="connsiteX4" fmla="*/ 654015 w 1494007"/>
                <a:gd name="connsiteY4" fmla="*/ 2115210 h 2147622"/>
                <a:gd name="connsiteX5" fmla="*/ 1339145 w 1494007"/>
                <a:gd name="connsiteY5" fmla="*/ 2147622 h 2147622"/>
                <a:gd name="connsiteX6" fmla="*/ 1334105 w 1494007"/>
                <a:gd name="connsiteY6" fmla="*/ 1930484 h 2147622"/>
                <a:gd name="connsiteX7" fmla="*/ 1492737 w 1494007"/>
                <a:gd name="connsiteY7" fmla="*/ 1069958 h 2147622"/>
                <a:gd name="connsiteX8" fmla="*/ 1440769 w 1494007"/>
                <a:gd name="connsiteY8" fmla="*/ 644162 h 2147622"/>
                <a:gd name="connsiteX9" fmla="*/ 1248364 w 1494007"/>
                <a:gd name="connsiteY9" fmla="*/ 612493 h 2147622"/>
                <a:gd name="connsiteX10" fmla="*/ 1240598 w 1494007"/>
                <a:gd name="connsiteY10" fmla="*/ 911472 h 2147622"/>
                <a:gd name="connsiteX11" fmla="*/ 1228500 w 1494007"/>
                <a:gd name="connsiteY11" fmla="*/ 600743 h 2147622"/>
                <a:gd name="connsiteX12" fmla="*/ 998695 w 1494007"/>
                <a:gd name="connsiteY12" fmla="*/ 558366 h 2147622"/>
                <a:gd name="connsiteX13" fmla="*/ 1028960 w 1494007"/>
                <a:gd name="connsiteY13" fmla="*/ 887580 h 2147622"/>
                <a:gd name="connsiteX14" fmla="*/ 977635 w 1494007"/>
                <a:gd name="connsiteY14" fmla="*/ 557324 h 2147622"/>
                <a:gd name="connsiteX15" fmla="*/ 782661 w 1494007"/>
                <a:gd name="connsiteY15" fmla="*/ 513030 h 2147622"/>
                <a:gd name="connsiteX16" fmla="*/ 786491 w 1494007"/>
                <a:gd name="connsiteY16" fmla="*/ 901237 h 2147622"/>
                <a:gd name="connsiteX17" fmla="*/ 754819 w 1494007"/>
                <a:gd name="connsiteY17" fmla="*/ 121917 h 2147622"/>
                <a:gd name="connsiteX18" fmla="*/ 557920 w 1494007"/>
                <a:gd name="connsiteY18" fmla="*/ 161731 h 2147622"/>
                <a:gd name="connsiteX19" fmla="*/ 535282 w 1494007"/>
                <a:gd name="connsiteY19" fmla="*/ 1183173 h 2147622"/>
                <a:gd name="connsiteX20" fmla="*/ 376317 w 1494007"/>
                <a:gd name="connsiteY20" fmla="*/ 1148565 h 2147622"/>
                <a:gd name="connsiteX21" fmla="*/ 0 w 1494007"/>
                <a:gd name="connsiteY21" fmla="*/ 886482 h 2147622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33149"/>
                <a:gd name="connsiteX1" fmla="*/ 227051 w 1518129"/>
                <a:gd name="connsiteY1" fmla="*/ 1320850 h 2133149"/>
                <a:gd name="connsiteX2" fmla="*/ 462841 w 1518129"/>
                <a:gd name="connsiteY2" fmla="*/ 1655174 h 2133149"/>
                <a:gd name="connsiteX3" fmla="*/ 644540 w 1518129"/>
                <a:gd name="connsiteY3" fmla="*/ 1879748 h 2133149"/>
                <a:gd name="connsiteX4" fmla="*/ 678137 w 1518129"/>
                <a:gd name="connsiteY4" fmla="*/ 2115210 h 2133149"/>
                <a:gd name="connsiteX5" fmla="*/ 1348794 w 1518129"/>
                <a:gd name="connsiteY5" fmla="*/ 2133149 h 2133149"/>
                <a:gd name="connsiteX6" fmla="*/ 1358227 w 1518129"/>
                <a:gd name="connsiteY6" fmla="*/ 1930484 h 2133149"/>
                <a:gd name="connsiteX7" fmla="*/ 1516859 w 1518129"/>
                <a:gd name="connsiteY7" fmla="*/ 1069958 h 2133149"/>
                <a:gd name="connsiteX8" fmla="*/ 1464891 w 1518129"/>
                <a:gd name="connsiteY8" fmla="*/ 644162 h 2133149"/>
                <a:gd name="connsiteX9" fmla="*/ 1272486 w 1518129"/>
                <a:gd name="connsiteY9" fmla="*/ 612493 h 2133149"/>
                <a:gd name="connsiteX10" fmla="*/ 1264720 w 1518129"/>
                <a:gd name="connsiteY10" fmla="*/ 911472 h 2133149"/>
                <a:gd name="connsiteX11" fmla="*/ 1252622 w 1518129"/>
                <a:gd name="connsiteY11" fmla="*/ 600743 h 2133149"/>
                <a:gd name="connsiteX12" fmla="*/ 1022817 w 1518129"/>
                <a:gd name="connsiteY12" fmla="*/ 558366 h 2133149"/>
                <a:gd name="connsiteX13" fmla="*/ 1053082 w 1518129"/>
                <a:gd name="connsiteY13" fmla="*/ 887580 h 2133149"/>
                <a:gd name="connsiteX14" fmla="*/ 1001757 w 1518129"/>
                <a:gd name="connsiteY14" fmla="*/ 557324 h 2133149"/>
                <a:gd name="connsiteX15" fmla="*/ 806783 w 1518129"/>
                <a:gd name="connsiteY15" fmla="*/ 513030 h 2133149"/>
                <a:gd name="connsiteX16" fmla="*/ 810613 w 1518129"/>
                <a:gd name="connsiteY16" fmla="*/ 901237 h 2133149"/>
                <a:gd name="connsiteX17" fmla="*/ 778941 w 1518129"/>
                <a:gd name="connsiteY17" fmla="*/ 121917 h 2133149"/>
                <a:gd name="connsiteX18" fmla="*/ 582042 w 1518129"/>
                <a:gd name="connsiteY18" fmla="*/ 161731 h 2133149"/>
                <a:gd name="connsiteX19" fmla="*/ 554580 w 1518129"/>
                <a:gd name="connsiteY19" fmla="*/ 1197645 h 2133149"/>
                <a:gd name="connsiteX20" fmla="*/ 419736 w 1518129"/>
                <a:gd name="connsiteY20" fmla="*/ 1153389 h 2133149"/>
                <a:gd name="connsiteX21" fmla="*/ 0 w 1518129"/>
                <a:gd name="connsiteY21" fmla="*/ 891306 h 2133149"/>
                <a:gd name="connsiteX0" fmla="*/ 0 w 1518129"/>
                <a:gd name="connsiteY0" fmla="*/ 891306 h 2115210"/>
                <a:gd name="connsiteX1" fmla="*/ 227051 w 1518129"/>
                <a:gd name="connsiteY1" fmla="*/ 1320850 h 2115210"/>
                <a:gd name="connsiteX2" fmla="*/ 462841 w 1518129"/>
                <a:gd name="connsiteY2" fmla="*/ 1655174 h 2115210"/>
                <a:gd name="connsiteX3" fmla="*/ 644540 w 1518129"/>
                <a:gd name="connsiteY3" fmla="*/ 1879748 h 2115210"/>
                <a:gd name="connsiteX4" fmla="*/ 678137 w 1518129"/>
                <a:gd name="connsiteY4" fmla="*/ 2115210 h 2115210"/>
                <a:gd name="connsiteX5" fmla="*/ 1339145 w 1518129"/>
                <a:gd name="connsiteY5" fmla="*/ 2113852 h 2115210"/>
                <a:gd name="connsiteX6" fmla="*/ 1358227 w 1518129"/>
                <a:gd name="connsiteY6" fmla="*/ 1930484 h 2115210"/>
                <a:gd name="connsiteX7" fmla="*/ 1516859 w 1518129"/>
                <a:gd name="connsiteY7" fmla="*/ 1069958 h 2115210"/>
                <a:gd name="connsiteX8" fmla="*/ 1464891 w 1518129"/>
                <a:gd name="connsiteY8" fmla="*/ 644162 h 2115210"/>
                <a:gd name="connsiteX9" fmla="*/ 1272486 w 1518129"/>
                <a:gd name="connsiteY9" fmla="*/ 612493 h 2115210"/>
                <a:gd name="connsiteX10" fmla="*/ 1264720 w 1518129"/>
                <a:gd name="connsiteY10" fmla="*/ 911472 h 2115210"/>
                <a:gd name="connsiteX11" fmla="*/ 1252622 w 1518129"/>
                <a:gd name="connsiteY11" fmla="*/ 600743 h 2115210"/>
                <a:gd name="connsiteX12" fmla="*/ 1022817 w 1518129"/>
                <a:gd name="connsiteY12" fmla="*/ 558366 h 2115210"/>
                <a:gd name="connsiteX13" fmla="*/ 1053082 w 1518129"/>
                <a:gd name="connsiteY13" fmla="*/ 887580 h 2115210"/>
                <a:gd name="connsiteX14" fmla="*/ 1001757 w 1518129"/>
                <a:gd name="connsiteY14" fmla="*/ 557324 h 2115210"/>
                <a:gd name="connsiteX15" fmla="*/ 806783 w 1518129"/>
                <a:gd name="connsiteY15" fmla="*/ 513030 h 2115210"/>
                <a:gd name="connsiteX16" fmla="*/ 810613 w 1518129"/>
                <a:gd name="connsiteY16" fmla="*/ 901237 h 2115210"/>
                <a:gd name="connsiteX17" fmla="*/ 778941 w 1518129"/>
                <a:gd name="connsiteY17" fmla="*/ 121917 h 2115210"/>
                <a:gd name="connsiteX18" fmla="*/ 582042 w 1518129"/>
                <a:gd name="connsiteY18" fmla="*/ 161731 h 2115210"/>
                <a:gd name="connsiteX19" fmla="*/ 554580 w 1518129"/>
                <a:gd name="connsiteY19" fmla="*/ 1197645 h 2115210"/>
                <a:gd name="connsiteX20" fmla="*/ 419736 w 1518129"/>
                <a:gd name="connsiteY20" fmla="*/ 1153389 h 2115210"/>
                <a:gd name="connsiteX21" fmla="*/ 0 w 1518129"/>
                <a:gd name="connsiteY21" fmla="*/ 891306 h 2115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18129" h="2115210">
                  <a:moveTo>
                    <a:pt x="0" y="891306"/>
                  </a:moveTo>
                  <a:cubicBezTo>
                    <a:pt x="124742" y="1042097"/>
                    <a:pt x="180313" y="1188925"/>
                    <a:pt x="227051" y="1320850"/>
                  </a:cubicBezTo>
                  <a:cubicBezTo>
                    <a:pt x="283134" y="1440332"/>
                    <a:pt x="360533" y="1506746"/>
                    <a:pt x="462841" y="1655174"/>
                  </a:cubicBezTo>
                  <a:cubicBezTo>
                    <a:pt x="565096" y="1757587"/>
                    <a:pt x="604529" y="1837560"/>
                    <a:pt x="644540" y="1879748"/>
                  </a:cubicBezTo>
                  <a:cubicBezTo>
                    <a:pt x="721823" y="1966655"/>
                    <a:pt x="679875" y="2008729"/>
                    <a:pt x="678137" y="2115210"/>
                  </a:cubicBezTo>
                  <a:lnTo>
                    <a:pt x="1339145" y="2113852"/>
                  </a:lnTo>
                  <a:cubicBezTo>
                    <a:pt x="1324322" y="2047548"/>
                    <a:pt x="1303318" y="2034201"/>
                    <a:pt x="1358227" y="1930484"/>
                  </a:cubicBezTo>
                  <a:cubicBezTo>
                    <a:pt x="1521981" y="1634855"/>
                    <a:pt x="1516858" y="1179685"/>
                    <a:pt x="1516859" y="1069958"/>
                  </a:cubicBezTo>
                  <a:cubicBezTo>
                    <a:pt x="1522576" y="857179"/>
                    <a:pt x="1509640" y="720406"/>
                    <a:pt x="1464891" y="644162"/>
                  </a:cubicBezTo>
                  <a:cubicBezTo>
                    <a:pt x="1396021" y="572742"/>
                    <a:pt x="1370976" y="579197"/>
                    <a:pt x="1272486" y="612493"/>
                  </a:cubicBezTo>
                  <a:cubicBezTo>
                    <a:pt x="1306205" y="707004"/>
                    <a:pt x="1275123" y="829781"/>
                    <a:pt x="1264720" y="911472"/>
                  </a:cubicBezTo>
                  <a:cubicBezTo>
                    <a:pt x="1250153" y="907906"/>
                    <a:pt x="1292939" y="659594"/>
                    <a:pt x="1252622" y="600743"/>
                  </a:cubicBezTo>
                  <a:cubicBezTo>
                    <a:pt x="1202656" y="541892"/>
                    <a:pt x="1107533" y="508148"/>
                    <a:pt x="1022817" y="558366"/>
                  </a:cubicBezTo>
                  <a:cubicBezTo>
                    <a:pt x="1086811" y="668103"/>
                    <a:pt x="1058849" y="793697"/>
                    <a:pt x="1053082" y="887580"/>
                  </a:cubicBezTo>
                  <a:cubicBezTo>
                    <a:pt x="1041532" y="883386"/>
                    <a:pt x="1071753" y="653519"/>
                    <a:pt x="1001757" y="557324"/>
                  </a:cubicBezTo>
                  <a:cubicBezTo>
                    <a:pt x="946234" y="504548"/>
                    <a:pt x="915026" y="504758"/>
                    <a:pt x="806783" y="513030"/>
                  </a:cubicBezTo>
                  <a:cubicBezTo>
                    <a:pt x="816055" y="653003"/>
                    <a:pt x="822837" y="732256"/>
                    <a:pt x="810613" y="901237"/>
                  </a:cubicBezTo>
                  <a:cubicBezTo>
                    <a:pt x="782414" y="451352"/>
                    <a:pt x="784675" y="276900"/>
                    <a:pt x="778941" y="121917"/>
                  </a:cubicBezTo>
                  <a:cubicBezTo>
                    <a:pt x="774616" y="-32693"/>
                    <a:pt x="569584" y="-61779"/>
                    <a:pt x="582042" y="161731"/>
                  </a:cubicBezTo>
                  <a:cubicBezTo>
                    <a:pt x="570378" y="380417"/>
                    <a:pt x="623442" y="1132875"/>
                    <a:pt x="554580" y="1197645"/>
                  </a:cubicBezTo>
                  <a:cubicBezTo>
                    <a:pt x="495024" y="1230412"/>
                    <a:pt x="496393" y="1222363"/>
                    <a:pt x="419736" y="1153389"/>
                  </a:cubicBezTo>
                  <a:cubicBezTo>
                    <a:pt x="331744" y="1046414"/>
                    <a:pt x="197603" y="767201"/>
                    <a:pt x="0" y="89130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86237614-27E4-4E44-AB53-441F724A66AE}"/>
                </a:ext>
              </a:extLst>
            </p:cNvPr>
            <p:cNvGrpSpPr/>
            <p:nvPr/>
          </p:nvGrpSpPr>
          <p:grpSpPr>
            <a:xfrm rot="5400000">
              <a:off x="-91119" y="4126341"/>
              <a:ext cx="1048447" cy="872955"/>
              <a:chOff x="967066" y="4263648"/>
              <a:chExt cx="670418" cy="1251022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8683E0C-15A4-46D0-831E-ED181CF631FA}"/>
                  </a:ext>
                </a:extLst>
              </p:cNvPr>
              <p:cNvSpPr/>
              <p:nvPr/>
            </p:nvSpPr>
            <p:spPr>
              <a:xfrm rot="16200000">
                <a:off x="1080146" y="4196080"/>
                <a:ext cx="457516" cy="59265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E9E7157D-D83F-4008-BAFC-FA76DE72D77D}"/>
                  </a:ext>
                </a:extLst>
              </p:cNvPr>
              <p:cNvSpPr/>
              <p:nvPr/>
            </p:nvSpPr>
            <p:spPr>
              <a:xfrm rot="16200000">
                <a:off x="858794" y="4735980"/>
                <a:ext cx="886962" cy="670418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</p:grp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0137" y="2411480"/>
            <a:ext cx="5217203" cy="3857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543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184856" y="347730"/>
            <a:ext cx="10753859" cy="5924281"/>
          </a:xfrm>
        </p:spPr>
        <p:txBody>
          <a:bodyPr/>
          <a:lstStyle/>
          <a:p>
            <a:pPr algn="just"/>
            <a:r>
              <a:rPr lang="en-IN" sz="2800" b="1" dirty="0" smtClean="0"/>
              <a:t>Stack Plot:</a:t>
            </a:r>
          </a:p>
          <a:p>
            <a:pPr algn="just"/>
            <a:r>
              <a:rPr lang="en-US" sz="2800" dirty="0"/>
              <a:t>D=[1,2,3,4,5]</a:t>
            </a:r>
          </a:p>
          <a:p>
            <a:pPr algn="just"/>
            <a:r>
              <a:rPr lang="en-US" sz="2800" dirty="0"/>
              <a:t>S=[7,8,6,11,7]</a:t>
            </a:r>
          </a:p>
          <a:p>
            <a:pPr algn="just"/>
            <a:r>
              <a:rPr lang="en-US" sz="2800" dirty="0"/>
              <a:t>E=[2,3,4,3,2]</a:t>
            </a:r>
          </a:p>
          <a:p>
            <a:pPr algn="just"/>
            <a:r>
              <a:rPr lang="en-US" sz="2800" dirty="0"/>
              <a:t>W=[7,8,7,2,2]</a:t>
            </a:r>
          </a:p>
          <a:p>
            <a:pPr algn="just"/>
            <a:r>
              <a:rPr lang="en-US" sz="2800" dirty="0"/>
              <a:t>P=[8,5,7,8,13]</a:t>
            </a:r>
          </a:p>
          <a:p>
            <a:pPr algn="just"/>
            <a:r>
              <a:rPr lang="en-US" sz="2800" dirty="0" err="1"/>
              <a:t>plt.plot</a:t>
            </a:r>
            <a:r>
              <a:rPr lang="en-US" sz="2800" dirty="0"/>
              <a:t>([],[],color='</a:t>
            </a:r>
            <a:r>
              <a:rPr lang="en-US" sz="2800" dirty="0" err="1"/>
              <a:t>m',label</a:t>
            </a:r>
            <a:r>
              <a:rPr lang="en-US" sz="2800" dirty="0"/>
              <a:t>='</a:t>
            </a:r>
            <a:r>
              <a:rPr lang="en-US" sz="2800" dirty="0" err="1"/>
              <a:t>D',linewidth</a:t>
            </a:r>
            <a:r>
              <a:rPr lang="en-US" sz="2800" dirty="0"/>
              <a:t>=5)</a:t>
            </a:r>
          </a:p>
          <a:p>
            <a:pPr algn="just"/>
            <a:r>
              <a:rPr lang="en-US" sz="2800" dirty="0" err="1"/>
              <a:t>plt.plot</a:t>
            </a:r>
            <a:r>
              <a:rPr lang="en-US" sz="2800" dirty="0"/>
              <a:t>([],[],color='</a:t>
            </a:r>
            <a:r>
              <a:rPr lang="en-US" sz="2800" dirty="0" err="1"/>
              <a:t>c',label</a:t>
            </a:r>
            <a:r>
              <a:rPr lang="en-US" sz="2800" dirty="0"/>
              <a:t>='</a:t>
            </a:r>
            <a:r>
              <a:rPr lang="en-US" sz="2800" dirty="0" err="1"/>
              <a:t>S',linewidth</a:t>
            </a:r>
            <a:r>
              <a:rPr lang="en-US" sz="2800" dirty="0"/>
              <a:t>=5)</a:t>
            </a:r>
          </a:p>
          <a:p>
            <a:pPr algn="just"/>
            <a:r>
              <a:rPr lang="en-US" sz="2800" dirty="0" err="1"/>
              <a:t>plt.plot</a:t>
            </a:r>
            <a:r>
              <a:rPr lang="en-US" sz="2800" dirty="0"/>
              <a:t>([],[],color='</a:t>
            </a:r>
            <a:r>
              <a:rPr lang="en-US" sz="2800" dirty="0" err="1"/>
              <a:t>r',label</a:t>
            </a:r>
            <a:r>
              <a:rPr lang="en-US" sz="2800" dirty="0"/>
              <a:t>='</a:t>
            </a:r>
            <a:r>
              <a:rPr lang="en-US" sz="2800" dirty="0" err="1"/>
              <a:t>E',linewidth</a:t>
            </a:r>
            <a:r>
              <a:rPr lang="en-US" sz="2800" dirty="0"/>
              <a:t>=5)</a:t>
            </a:r>
          </a:p>
          <a:p>
            <a:pPr algn="just"/>
            <a:r>
              <a:rPr lang="en-US" sz="2800" dirty="0" err="1"/>
              <a:t>plt.plot</a:t>
            </a:r>
            <a:r>
              <a:rPr lang="en-US" sz="2800" dirty="0"/>
              <a:t>([],[],color='</a:t>
            </a:r>
            <a:r>
              <a:rPr lang="en-US" sz="2800" dirty="0" err="1"/>
              <a:t>k',label</a:t>
            </a:r>
            <a:r>
              <a:rPr lang="en-US" sz="2800" dirty="0"/>
              <a:t>='</a:t>
            </a:r>
            <a:r>
              <a:rPr lang="en-US" sz="2800" dirty="0" err="1"/>
              <a:t>W',linewidth</a:t>
            </a:r>
            <a:r>
              <a:rPr lang="en-US" sz="2800" dirty="0"/>
              <a:t>=5)</a:t>
            </a:r>
          </a:p>
          <a:p>
            <a:pPr algn="just"/>
            <a:r>
              <a:rPr lang="en-US" sz="2800" dirty="0" err="1"/>
              <a:t>plt.plot</a:t>
            </a:r>
            <a:r>
              <a:rPr lang="en-US" sz="2800" dirty="0"/>
              <a:t>([],[],color='</a:t>
            </a:r>
            <a:r>
              <a:rPr lang="en-US" sz="2800" dirty="0" err="1"/>
              <a:t>g',label</a:t>
            </a:r>
            <a:r>
              <a:rPr lang="en-US" sz="2800" dirty="0"/>
              <a:t>='</a:t>
            </a:r>
            <a:r>
              <a:rPr lang="en-US" sz="2800" dirty="0" err="1"/>
              <a:t>P',linewidth</a:t>
            </a:r>
            <a:r>
              <a:rPr lang="en-US" sz="2800" dirty="0"/>
              <a:t>=5)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9A2186A-C326-48DC-8E09-0BB48FF9D3DE}"/>
              </a:ext>
            </a:extLst>
          </p:cNvPr>
          <p:cNvGrpSpPr/>
          <p:nvPr/>
        </p:nvGrpSpPr>
        <p:grpSpPr>
          <a:xfrm>
            <a:off x="227697" y="347730"/>
            <a:ext cx="648068" cy="476518"/>
            <a:chOff x="-3373" y="3444677"/>
            <a:chExt cx="3155739" cy="1643520"/>
          </a:xfrm>
        </p:grpSpPr>
        <p:sp>
          <p:nvSpPr>
            <p:cNvPr id="4" name="Freeform 61">
              <a:extLst>
                <a:ext uri="{FF2B5EF4-FFF2-40B4-BE49-F238E27FC236}">
                  <a16:creationId xmlns:a16="http://schemas.microsoft.com/office/drawing/2014/main" id="{B69C1344-DA27-4625-A365-74DC77A0B525}"/>
                </a:ext>
              </a:extLst>
            </p:cNvPr>
            <p:cNvSpPr/>
            <p:nvPr/>
          </p:nvSpPr>
          <p:spPr>
            <a:xfrm rot="5400000">
              <a:off x="1185646" y="3121477"/>
              <a:ext cx="1643520" cy="2289920"/>
            </a:xfrm>
            <a:custGeom>
              <a:avLst/>
              <a:gdLst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31366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90042 w 1404608"/>
                <a:gd name="connsiteY10" fmla="*/ 599846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702259 w 1404608"/>
                <a:gd name="connsiteY12" fmla="*/ 629107 h 2070201"/>
                <a:gd name="connsiteX13" fmla="*/ 526694 w 1404608"/>
                <a:gd name="connsiteY13" fmla="*/ 0 h 2070201"/>
                <a:gd name="connsiteX14" fmla="*/ 468172 w 1404608"/>
                <a:gd name="connsiteY14" fmla="*/ 1338681 h 2070201"/>
                <a:gd name="connsiteX15" fmla="*/ 321868 w 1404608"/>
                <a:gd name="connsiteY15" fmla="*/ 1287475 h 2070201"/>
                <a:gd name="connsiteX16" fmla="*/ 0 w 1404608"/>
                <a:gd name="connsiteY16" fmla="*/ 1053388 h 2070201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8942 h 2075755"/>
                <a:gd name="connsiteX1" fmla="*/ 124358 w 1404608"/>
                <a:gd name="connsiteY1" fmla="*/ 1388126 h 2075755"/>
                <a:gd name="connsiteX2" fmla="*/ 292608 w 1404608"/>
                <a:gd name="connsiteY2" fmla="*/ 1746571 h 2075755"/>
                <a:gd name="connsiteX3" fmla="*/ 687628 w 1404608"/>
                <a:gd name="connsiteY3" fmla="*/ 2075755 h 2075755"/>
                <a:gd name="connsiteX4" fmla="*/ 1294790 w 1404608"/>
                <a:gd name="connsiteY4" fmla="*/ 2061125 h 2075755"/>
                <a:gd name="connsiteX5" fmla="*/ 1404518 w 1404608"/>
                <a:gd name="connsiteY5" fmla="*/ 1161355 h 2075755"/>
                <a:gd name="connsiteX6" fmla="*/ 1221638 w 1404608"/>
                <a:gd name="connsiteY6" fmla="*/ 773650 h 2075755"/>
                <a:gd name="connsiteX7" fmla="*/ 1177747 w 1404608"/>
                <a:gd name="connsiteY7" fmla="*/ 971160 h 2075755"/>
                <a:gd name="connsiteX8" fmla="*/ 980236 w 1404608"/>
                <a:gd name="connsiteY8" fmla="*/ 700498 h 2075755"/>
                <a:gd name="connsiteX9" fmla="*/ 921715 w 1404608"/>
                <a:gd name="connsiteY9" fmla="*/ 934584 h 2075755"/>
                <a:gd name="connsiteX10" fmla="*/ 738836 w 1404608"/>
                <a:gd name="connsiteY10" fmla="*/ 598085 h 2075755"/>
                <a:gd name="connsiteX11" fmla="*/ 709574 w 1404608"/>
                <a:gd name="connsiteY11" fmla="*/ 941899 h 2075755"/>
                <a:gd name="connsiteX12" fmla="*/ 526694 w 1404608"/>
                <a:gd name="connsiteY12" fmla="*/ 5554 h 2075755"/>
                <a:gd name="connsiteX13" fmla="*/ 468172 w 1404608"/>
                <a:gd name="connsiteY13" fmla="*/ 1344235 h 2075755"/>
                <a:gd name="connsiteX14" fmla="*/ 321868 w 1404608"/>
                <a:gd name="connsiteY14" fmla="*/ 1293029 h 2075755"/>
                <a:gd name="connsiteX15" fmla="*/ 0 w 1404608"/>
                <a:gd name="connsiteY15" fmla="*/ 1058942 h 2075755"/>
                <a:gd name="connsiteX0" fmla="*/ 0 w 1404608"/>
                <a:gd name="connsiteY0" fmla="*/ 1029958 h 2046771"/>
                <a:gd name="connsiteX1" fmla="*/ 124358 w 1404608"/>
                <a:gd name="connsiteY1" fmla="*/ 1359142 h 2046771"/>
                <a:gd name="connsiteX2" fmla="*/ 292608 w 1404608"/>
                <a:gd name="connsiteY2" fmla="*/ 1717587 h 2046771"/>
                <a:gd name="connsiteX3" fmla="*/ 687628 w 1404608"/>
                <a:gd name="connsiteY3" fmla="*/ 2046771 h 2046771"/>
                <a:gd name="connsiteX4" fmla="*/ 1294790 w 1404608"/>
                <a:gd name="connsiteY4" fmla="*/ 2032141 h 2046771"/>
                <a:gd name="connsiteX5" fmla="*/ 1404518 w 1404608"/>
                <a:gd name="connsiteY5" fmla="*/ 1132371 h 2046771"/>
                <a:gd name="connsiteX6" fmla="*/ 1221638 w 1404608"/>
                <a:gd name="connsiteY6" fmla="*/ 744666 h 2046771"/>
                <a:gd name="connsiteX7" fmla="*/ 1177747 w 1404608"/>
                <a:gd name="connsiteY7" fmla="*/ 942176 h 2046771"/>
                <a:gd name="connsiteX8" fmla="*/ 980236 w 1404608"/>
                <a:gd name="connsiteY8" fmla="*/ 671514 h 2046771"/>
                <a:gd name="connsiteX9" fmla="*/ 921715 w 1404608"/>
                <a:gd name="connsiteY9" fmla="*/ 905600 h 2046771"/>
                <a:gd name="connsiteX10" fmla="*/ 738836 w 1404608"/>
                <a:gd name="connsiteY10" fmla="*/ 569101 h 2046771"/>
                <a:gd name="connsiteX11" fmla="*/ 709574 w 1404608"/>
                <a:gd name="connsiteY11" fmla="*/ 912915 h 2046771"/>
                <a:gd name="connsiteX12" fmla="*/ 526694 w 1404608"/>
                <a:gd name="connsiteY12" fmla="*/ 5831 h 2046771"/>
                <a:gd name="connsiteX13" fmla="*/ 468172 w 1404608"/>
                <a:gd name="connsiteY13" fmla="*/ 1315251 h 2046771"/>
                <a:gd name="connsiteX14" fmla="*/ 321868 w 1404608"/>
                <a:gd name="connsiteY14" fmla="*/ 1264045 h 2046771"/>
                <a:gd name="connsiteX15" fmla="*/ 0 w 1404608"/>
                <a:gd name="connsiteY15" fmla="*/ 1029958 h 2046771"/>
                <a:gd name="connsiteX0" fmla="*/ 0 w 1404608"/>
                <a:gd name="connsiteY0" fmla="*/ 1024127 h 2040940"/>
                <a:gd name="connsiteX1" fmla="*/ 124358 w 1404608"/>
                <a:gd name="connsiteY1" fmla="*/ 1353311 h 2040940"/>
                <a:gd name="connsiteX2" fmla="*/ 292608 w 1404608"/>
                <a:gd name="connsiteY2" fmla="*/ 1711756 h 2040940"/>
                <a:gd name="connsiteX3" fmla="*/ 687628 w 1404608"/>
                <a:gd name="connsiteY3" fmla="*/ 2040940 h 2040940"/>
                <a:gd name="connsiteX4" fmla="*/ 1294790 w 1404608"/>
                <a:gd name="connsiteY4" fmla="*/ 2026310 h 2040940"/>
                <a:gd name="connsiteX5" fmla="*/ 1404518 w 1404608"/>
                <a:gd name="connsiteY5" fmla="*/ 1126540 h 2040940"/>
                <a:gd name="connsiteX6" fmla="*/ 1221638 w 1404608"/>
                <a:gd name="connsiteY6" fmla="*/ 738835 h 2040940"/>
                <a:gd name="connsiteX7" fmla="*/ 1177747 w 1404608"/>
                <a:gd name="connsiteY7" fmla="*/ 936345 h 2040940"/>
                <a:gd name="connsiteX8" fmla="*/ 980236 w 1404608"/>
                <a:gd name="connsiteY8" fmla="*/ 665683 h 2040940"/>
                <a:gd name="connsiteX9" fmla="*/ 921715 w 1404608"/>
                <a:gd name="connsiteY9" fmla="*/ 899769 h 2040940"/>
                <a:gd name="connsiteX10" fmla="*/ 738836 w 1404608"/>
                <a:gd name="connsiteY10" fmla="*/ 563270 h 2040940"/>
                <a:gd name="connsiteX11" fmla="*/ 709574 w 1404608"/>
                <a:gd name="connsiteY11" fmla="*/ 907084 h 2040940"/>
                <a:gd name="connsiteX12" fmla="*/ 526694 w 1404608"/>
                <a:gd name="connsiteY12" fmla="*/ 0 h 2040940"/>
                <a:gd name="connsiteX13" fmla="*/ 468172 w 1404608"/>
                <a:gd name="connsiteY13" fmla="*/ 1309420 h 2040940"/>
                <a:gd name="connsiteX14" fmla="*/ 321868 w 1404608"/>
                <a:gd name="connsiteY14" fmla="*/ 1258214 h 2040940"/>
                <a:gd name="connsiteX15" fmla="*/ 0 w 1404608"/>
                <a:gd name="connsiteY15" fmla="*/ 1024127 h 2040940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370 h 2041183"/>
                <a:gd name="connsiteX1" fmla="*/ 124358 w 1404608"/>
                <a:gd name="connsiteY1" fmla="*/ 1353554 h 2041183"/>
                <a:gd name="connsiteX2" fmla="*/ 292608 w 1404608"/>
                <a:gd name="connsiteY2" fmla="*/ 1711999 h 2041183"/>
                <a:gd name="connsiteX3" fmla="*/ 687628 w 1404608"/>
                <a:gd name="connsiteY3" fmla="*/ 2041183 h 2041183"/>
                <a:gd name="connsiteX4" fmla="*/ 1294790 w 1404608"/>
                <a:gd name="connsiteY4" fmla="*/ 2026553 h 2041183"/>
                <a:gd name="connsiteX5" fmla="*/ 1404518 w 1404608"/>
                <a:gd name="connsiteY5" fmla="*/ 1126783 h 2041183"/>
                <a:gd name="connsiteX6" fmla="*/ 1221638 w 1404608"/>
                <a:gd name="connsiteY6" fmla="*/ 739078 h 2041183"/>
                <a:gd name="connsiteX7" fmla="*/ 1177747 w 1404608"/>
                <a:gd name="connsiteY7" fmla="*/ 936588 h 2041183"/>
                <a:gd name="connsiteX8" fmla="*/ 980236 w 1404608"/>
                <a:gd name="connsiteY8" fmla="*/ 665926 h 2041183"/>
                <a:gd name="connsiteX9" fmla="*/ 921715 w 1404608"/>
                <a:gd name="connsiteY9" fmla="*/ 900012 h 2041183"/>
                <a:gd name="connsiteX10" fmla="*/ 738836 w 1404608"/>
                <a:gd name="connsiteY10" fmla="*/ 563513 h 2041183"/>
                <a:gd name="connsiteX11" fmla="*/ 709574 w 1404608"/>
                <a:gd name="connsiteY11" fmla="*/ 907327 h 2041183"/>
                <a:gd name="connsiteX12" fmla="*/ 526694 w 1404608"/>
                <a:gd name="connsiteY12" fmla="*/ 243 h 2041183"/>
                <a:gd name="connsiteX13" fmla="*/ 468172 w 1404608"/>
                <a:gd name="connsiteY13" fmla="*/ 1309663 h 2041183"/>
                <a:gd name="connsiteX14" fmla="*/ 321868 w 1404608"/>
                <a:gd name="connsiteY14" fmla="*/ 1258457 h 2041183"/>
                <a:gd name="connsiteX15" fmla="*/ 0 w 1404608"/>
                <a:gd name="connsiteY15" fmla="*/ 1024370 h 2041183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55410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36384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52597 w 1421182"/>
                <a:gd name="connsiteY6" fmla="*/ 669316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537 h 2040940"/>
                <a:gd name="connsiteX1" fmla="*/ 140932 w 1421182"/>
                <a:gd name="connsiteY1" fmla="*/ 1353311 h 2040940"/>
                <a:gd name="connsiteX2" fmla="*/ 309182 w 1421182"/>
                <a:gd name="connsiteY2" fmla="*/ 1711756 h 2040940"/>
                <a:gd name="connsiteX3" fmla="*/ 704202 w 1421182"/>
                <a:gd name="connsiteY3" fmla="*/ 2040940 h 2040940"/>
                <a:gd name="connsiteX4" fmla="*/ 1311364 w 1421182"/>
                <a:gd name="connsiteY4" fmla="*/ 2026310 h 2040940"/>
                <a:gd name="connsiteX5" fmla="*/ 1421092 w 1421182"/>
                <a:gd name="connsiteY5" fmla="*/ 1126540 h 2040940"/>
                <a:gd name="connsiteX6" fmla="*/ 1152597 w 1421182"/>
                <a:gd name="connsiteY6" fmla="*/ 669074 h 2040940"/>
                <a:gd name="connsiteX7" fmla="*/ 1168953 w 1421182"/>
                <a:gd name="connsiteY7" fmla="*/ 968054 h 2040940"/>
                <a:gd name="connsiteX8" fmla="*/ 927050 w 1421182"/>
                <a:gd name="connsiteY8" fmla="*/ 614948 h 2040940"/>
                <a:gd name="connsiteX9" fmla="*/ 957315 w 1421182"/>
                <a:gd name="connsiteY9" fmla="*/ 944162 h 2040940"/>
                <a:gd name="connsiteX10" fmla="*/ 711016 w 1421182"/>
                <a:gd name="connsiteY10" fmla="*/ 569612 h 2040940"/>
                <a:gd name="connsiteX11" fmla="*/ 729319 w 1421182"/>
                <a:gd name="connsiteY11" fmla="*/ 957819 h 2040940"/>
                <a:gd name="connsiteX12" fmla="*/ 543268 w 1421182"/>
                <a:gd name="connsiteY12" fmla="*/ 0 h 2040940"/>
                <a:gd name="connsiteX13" fmla="*/ 473286 w 1421182"/>
                <a:gd name="connsiteY13" fmla="*/ 1312119 h 2040940"/>
                <a:gd name="connsiteX14" fmla="*/ 338442 w 1421182"/>
                <a:gd name="connsiteY14" fmla="*/ 1258214 h 2040940"/>
                <a:gd name="connsiteX15" fmla="*/ 719 w 1421182"/>
                <a:gd name="connsiteY15" fmla="*/ 957537 h 2040940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26318"/>
                <a:gd name="connsiteX1" fmla="*/ 140932 w 1421182"/>
                <a:gd name="connsiteY1" fmla="*/ 1353319 h 2026318"/>
                <a:gd name="connsiteX2" fmla="*/ 309182 w 1421182"/>
                <a:gd name="connsiteY2" fmla="*/ 1711764 h 2026318"/>
                <a:gd name="connsiteX3" fmla="*/ 693290 w 1421182"/>
                <a:gd name="connsiteY3" fmla="*/ 2019121 h 2026318"/>
                <a:gd name="connsiteX4" fmla="*/ 1311364 w 1421182"/>
                <a:gd name="connsiteY4" fmla="*/ 2026318 h 2026318"/>
                <a:gd name="connsiteX5" fmla="*/ 1421092 w 1421182"/>
                <a:gd name="connsiteY5" fmla="*/ 1126548 h 2026318"/>
                <a:gd name="connsiteX6" fmla="*/ 1152597 w 1421182"/>
                <a:gd name="connsiteY6" fmla="*/ 669082 h 2026318"/>
                <a:gd name="connsiteX7" fmla="*/ 1168953 w 1421182"/>
                <a:gd name="connsiteY7" fmla="*/ 968062 h 2026318"/>
                <a:gd name="connsiteX8" fmla="*/ 927050 w 1421182"/>
                <a:gd name="connsiteY8" fmla="*/ 614956 h 2026318"/>
                <a:gd name="connsiteX9" fmla="*/ 957315 w 1421182"/>
                <a:gd name="connsiteY9" fmla="*/ 944170 h 2026318"/>
                <a:gd name="connsiteX10" fmla="*/ 711016 w 1421182"/>
                <a:gd name="connsiteY10" fmla="*/ 569620 h 2026318"/>
                <a:gd name="connsiteX11" fmla="*/ 729319 w 1421182"/>
                <a:gd name="connsiteY11" fmla="*/ 957827 h 2026318"/>
                <a:gd name="connsiteX12" fmla="*/ 543268 w 1421182"/>
                <a:gd name="connsiteY12" fmla="*/ 8 h 2026318"/>
                <a:gd name="connsiteX13" fmla="*/ 473286 w 1421182"/>
                <a:gd name="connsiteY13" fmla="*/ 1312127 h 2026318"/>
                <a:gd name="connsiteX14" fmla="*/ 338442 w 1421182"/>
                <a:gd name="connsiteY14" fmla="*/ 1258222 h 2026318"/>
                <a:gd name="connsiteX15" fmla="*/ 719 w 1421182"/>
                <a:gd name="connsiteY15" fmla="*/ 957545 h 2026318"/>
                <a:gd name="connsiteX0" fmla="*/ 719 w 1421182"/>
                <a:gd name="connsiteY0" fmla="*/ 957545 h 2295953"/>
                <a:gd name="connsiteX1" fmla="*/ 140932 w 1421182"/>
                <a:gd name="connsiteY1" fmla="*/ 1353319 h 2295953"/>
                <a:gd name="connsiteX2" fmla="*/ 309182 w 1421182"/>
                <a:gd name="connsiteY2" fmla="*/ 1711764 h 2295953"/>
                <a:gd name="connsiteX3" fmla="*/ 693290 w 1421182"/>
                <a:gd name="connsiteY3" fmla="*/ 2019121 h 2295953"/>
                <a:gd name="connsiteX4" fmla="*/ 722524 w 1421182"/>
                <a:gd name="connsiteY4" fmla="*/ 2295953 h 2295953"/>
                <a:gd name="connsiteX5" fmla="*/ 1311364 w 1421182"/>
                <a:gd name="connsiteY5" fmla="*/ 2026318 h 2295953"/>
                <a:gd name="connsiteX6" fmla="*/ 1421092 w 1421182"/>
                <a:gd name="connsiteY6" fmla="*/ 1126548 h 2295953"/>
                <a:gd name="connsiteX7" fmla="*/ 1152597 w 1421182"/>
                <a:gd name="connsiteY7" fmla="*/ 669082 h 2295953"/>
                <a:gd name="connsiteX8" fmla="*/ 1168953 w 1421182"/>
                <a:gd name="connsiteY8" fmla="*/ 968062 h 2295953"/>
                <a:gd name="connsiteX9" fmla="*/ 927050 w 1421182"/>
                <a:gd name="connsiteY9" fmla="*/ 614956 h 2295953"/>
                <a:gd name="connsiteX10" fmla="*/ 957315 w 1421182"/>
                <a:gd name="connsiteY10" fmla="*/ 944170 h 2295953"/>
                <a:gd name="connsiteX11" fmla="*/ 711016 w 1421182"/>
                <a:gd name="connsiteY11" fmla="*/ 569620 h 2295953"/>
                <a:gd name="connsiteX12" fmla="*/ 729319 w 1421182"/>
                <a:gd name="connsiteY12" fmla="*/ 957827 h 2295953"/>
                <a:gd name="connsiteX13" fmla="*/ 543268 w 1421182"/>
                <a:gd name="connsiteY13" fmla="*/ 8 h 2295953"/>
                <a:gd name="connsiteX14" fmla="*/ 473286 w 1421182"/>
                <a:gd name="connsiteY14" fmla="*/ 1312127 h 2295953"/>
                <a:gd name="connsiteX15" fmla="*/ 338442 w 1421182"/>
                <a:gd name="connsiteY15" fmla="*/ 1258222 h 2295953"/>
                <a:gd name="connsiteX16" fmla="*/ 719 w 1421182"/>
                <a:gd name="connsiteY16" fmla="*/ 957545 h 2295953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93290 w 1421182"/>
                <a:gd name="connsiteY3" fmla="*/ 2019121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26141 w 1421182"/>
                <a:gd name="connsiteY3" fmla="*/ 1985150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4785"/>
                <a:gd name="connsiteX1" fmla="*/ 140932 w 1421182"/>
                <a:gd name="connsiteY1" fmla="*/ 1353319 h 2314785"/>
                <a:gd name="connsiteX2" fmla="*/ 309182 w 1421182"/>
                <a:gd name="connsiteY2" fmla="*/ 1711764 h 2314785"/>
                <a:gd name="connsiteX3" fmla="*/ 626141 w 1421182"/>
                <a:gd name="connsiteY3" fmla="*/ 1985150 h 2314785"/>
                <a:gd name="connsiteX4" fmla="*/ 658780 w 1421182"/>
                <a:gd name="connsiteY4" fmla="*/ 2266927 h 2314785"/>
                <a:gd name="connsiteX5" fmla="*/ 1170733 w 1421182"/>
                <a:gd name="connsiteY5" fmla="*/ 2300858 h 2314785"/>
                <a:gd name="connsiteX6" fmla="*/ 1311364 w 1421182"/>
                <a:gd name="connsiteY6" fmla="*/ 2026318 h 2314785"/>
                <a:gd name="connsiteX7" fmla="*/ 1421092 w 1421182"/>
                <a:gd name="connsiteY7" fmla="*/ 1126548 h 2314785"/>
                <a:gd name="connsiteX8" fmla="*/ 1152597 w 1421182"/>
                <a:gd name="connsiteY8" fmla="*/ 669082 h 2314785"/>
                <a:gd name="connsiteX9" fmla="*/ 1168953 w 1421182"/>
                <a:gd name="connsiteY9" fmla="*/ 968062 h 2314785"/>
                <a:gd name="connsiteX10" fmla="*/ 927050 w 1421182"/>
                <a:gd name="connsiteY10" fmla="*/ 614956 h 2314785"/>
                <a:gd name="connsiteX11" fmla="*/ 957315 w 1421182"/>
                <a:gd name="connsiteY11" fmla="*/ 944170 h 2314785"/>
                <a:gd name="connsiteX12" fmla="*/ 711016 w 1421182"/>
                <a:gd name="connsiteY12" fmla="*/ 569620 h 2314785"/>
                <a:gd name="connsiteX13" fmla="*/ 729319 w 1421182"/>
                <a:gd name="connsiteY13" fmla="*/ 957827 h 2314785"/>
                <a:gd name="connsiteX14" fmla="*/ 543268 w 1421182"/>
                <a:gd name="connsiteY14" fmla="*/ 8 h 2314785"/>
                <a:gd name="connsiteX15" fmla="*/ 473286 w 1421182"/>
                <a:gd name="connsiteY15" fmla="*/ 1312127 h 2314785"/>
                <a:gd name="connsiteX16" fmla="*/ 338442 w 1421182"/>
                <a:gd name="connsiteY16" fmla="*/ 1258222 h 2314785"/>
                <a:gd name="connsiteX17" fmla="*/ 719 w 1421182"/>
                <a:gd name="connsiteY17" fmla="*/ 957545 h 2314785"/>
                <a:gd name="connsiteX0" fmla="*/ 719 w 1421182"/>
                <a:gd name="connsiteY0" fmla="*/ 957545 h 2323891"/>
                <a:gd name="connsiteX1" fmla="*/ 140932 w 1421182"/>
                <a:gd name="connsiteY1" fmla="*/ 1353319 h 2323891"/>
                <a:gd name="connsiteX2" fmla="*/ 309182 w 1421182"/>
                <a:gd name="connsiteY2" fmla="*/ 1711764 h 2323891"/>
                <a:gd name="connsiteX3" fmla="*/ 626141 w 1421182"/>
                <a:gd name="connsiteY3" fmla="*/ 1985150 h 2323891"/>
                <a:gd name="connsiteX4" fmla="*/ 658780 w 1421182"/>
                <a:gd name="connsiteY4" fmla="*/ 2266927 h 2323891"/>
                <a:gd name="connsiteX5" fmla="*/ 1170733 w 1421182"/>
                <a:gd name="connsiteY5" fmla="*/ 2300858 h 2323891"/>
                <a:gd name="connsiteX6" fmla="*/ 1311364 w 1421182"/>
                <a:gd name="connsiteY6" fmla="*/ 2026318 h 2323891"/>
                <a:gd name="connsiteX7" fmla="*/ 1421092 w 1421182"/>
                <a:gd name="connsiteY7" fmla="*/ 1126548 h 2323891"/>
                <a:gd name="connsiteX8" fmla="*/ 1152597 w 1421182"/>
                <a:gd name="connsiteY8" fmla="*/ 669082 h 2323891"/>
                <a:gd name="connsiteX9" fmla="*/ 1168953 w 1421182"/>
                <a:gd name="connsiteY9" fmla="*/ 968062 h 2323891"/>
                <a:gd name="connsiteX10" fmla="*/ 927050 w 1421182"/>
                <a:gd name="connsiteY10" fmla="*/ 614956 h 2323891"/>
                <a:gd name="connsiteX11" fmla="*/ 957315 w 1421182"/>
                <a:gd name="connsiteY11" fmla="*/ 944170 h 2323891"/>
                <a:gd name="connsiteX12" fmla="*/ 711016 w 1421182"/>
                <a:gd name="connsiteY12" fmla="*/ 569620 h 2323891"/>
                <a:gd name="connsiteX13" fmla="*/ 729319 w 1421182"/>
                <a:gd name="connsiteY13" fmla="*/ 957827 h 2323891"/>
                <a:gd name="connsiteX14" fmla="*/ 543268 w 1421182"/>
                <a:gd name="connsiteY14" fmla="*/ 8 h 2323891"/>
                <a:gd name="connsiteX15" fmla="*/ 473286 w 1421182"/>
                <a:gd name="connsiteY15" fmla="*/ 1312127 h 2323891"/>
                <a:gd name="connsiteX16" fmla="*/ 338442 w 1421182"/>
                <a:gd name="connsiteY16" fmla="*/ 1258222 h 2323891"/>
                <a:gd name="connsiteX17" fmla="*/ 719 w 1421182"/>
                <a:gd name="connsiteY17" fmla="*/ 957545 h 2323891"/>
                <a:gd name="connsiteX0" fmla="*/ 719 w 1421182"/>
                <a:gd name="connsiteY0" fmla="*/ 957545 h 2358736"/>
                <a:gd name="connsiteX1" fmla="*/ 140932 w 1421182"/>
                <a:gd name="connsiteY1" fmla="*/ 1353319 h 2358736"/>
                <a:gd name="connsiteX2" fmla="*/ 309182 w 1421182"/>
                <a:gd name="connsiteY2" fmla="*/ 1711764 h 2358736"/>
                <a:gd name="connsiteX3" fmla="*/ 626141 w 1421182"/>
                <a:gd name="connsiteY3" fmla="*/ 1985150 h 2358736"/>
                <a:gd name="connsiteX4" fmla="*/ 658780 w 1421182"/>
                <a:gd name="connsiteY4" fmla="*/ 2266927 h 2358736"/>
                <a:gd name="connsiteX5" fmla="*/ 1227989 w 1421182"/>
                <a:gd name="connsiteY5" fmla="*/ 2341644 h 2358736"/>
                <a:gd name="connsiteX6" fmla="*/ 1311364 w 1421182"/>
                <a:gd name="connsiteY6" fmla="*/ 2026318 h 2358736"/>
                <a:gd name="connsiteX7" fmla="*/ 1421092 w 1421182"/>
                <a:gd name="connsiteY7" fmla="*/ 1126548 h 2358736"/>
                <a:gd name="connsiteX8" fmla="*/ 1152597 w 1421182"/>
                <a:gd name="connsiteY8" fmla="*/ 669082 h 2358736"/>
                <a:gd name="connsiteX9" fmla="*/ 1168953 w 1421182"/>
                <a:gd name="connsiteY9" fmla="*/ 968062 h 2358736"/>
                <a:gd name="connsiteX10" fmla="*/ 927050 w 1421182"/>
                <a:gd name="connsiteY10" fmla="*/ 614956 h 2358736"/>
                <a:gd name="connsiteX11" fmla="*/ 957315 w 1421182"/>
                <a:gd name="connsiteY11" fmla="*/ 944170 h 2358736"/>
                <a:gd name="connsiteX12" fmla="*/ 711016 w 1421182"/>
                <a:gd name="connsiteY12" fmla="*/ 569620 h 2358736"/>
                <a:gd name="connsiteX13" fmla="*/ 729319 w 1421182"/>
                <a:gd name="connsiteY13" fmla="*/ 957827 h 2358736"/>
                <a:gd name="connsiteX14" fmla="*/ 543268 w 1421182"/>
                <a:gd name="connsiteY14" fmla="*/ 8 h 2358736"/>
                <a:gd name="connsiteX15" fmla="*/ 473286 w 1421182"/>
                <a:gd name="connsiteY15" fmla="*/ 1312127 h 2358736"/>
                <a:gd name="connsiteX16" fmla="*/ 338442 w 1421182"/>
                <a:gd name="connsiteY16" fmla="*/ 1258222 h 2358736"/>
                <a:gd name="connsiteX17" fmla="*/ 719 w 1421182"/>
                <a:gd name="connsiteY17" fmla="*/ 957545 h 2358736"/>
                <a:gd name="connsiteX0" fmla="*/ 719 w 1421182"/>
                <a:gd name="connsiteY0" fmla="*/ 957545 h 2341644"/>
                <a:gd name="connsiteX1" fmla="*/ 140932 w 1421182"/>
                <a:gd name="connsiteY1" fmla="*/ 1353319 h 2341644"/>
                <a:gd name="connsiteX2" fmla="*/ 309182 w 1421182"/>
                <a:gd name="connsiteY2" fmla="*/ 1711764 h 2341644"/>
                <a:gd name="connsiteX3" fmla="*/ 626141 w 1421182"/>
                <a:gd name="connsiteY3" fmla="*/ 1985150 h 2341644"/>
                <a:gd name="connsiteX4" fmla="*/ 658780 w 1421182"/>
                <a:gd name="connsiteY4" fmla="*/ 2266927 h 2341644"/>
                <a:gd name="connsiteX5" fmla="*/ 1227989 w 1421182"/>
                <a:gd name="connsiteY5" fmla="*/ 2341644 h 2341644"/>
                <a:gd name="connsiteX6" fmla="*/ 1311364 w 1421182"/>
                <a:gd name="connsiteY6" fmla="*/ 2026318 h 2341644"/>
                <a:gd name="connsiteX7" fmla="*/ 1421092 w 1421182"/>
                <a:gd name="connsiteY7" fmla="*/ 1126548 h 2341644"/>
                <a:gd name="connsiteX8" fmla="*/ 1152597 w 1421182"/>
                <a:gd name="connsiteY8" fmla="*/ 669082 h 2341644"/>
                <a:gd name="connsiteX9" fmla="*/ 1168953 w 1421182"/>
                <a:gd name="connsiteY9" fmla="*/ 968062 h 2341644"/>
                <a:gd name="connsiteX10" fmla="*/ 927050 w 1421182"/>
                <a:gd name="connsiteY10" fmla="*/ 614956 h 2341644"/>
                <a:gd name="connsiteX11" fmla="*/ 957315 w 1421182"/>
                <a:gd name="connsiteY11" fmla="*/ 944170 h 2341644"/>
                <a:gd name="connsiteX12" fmla="*/ 711016 w 1421182"/>
                <a:gd name="connsiteY12" fmla="*/ 569620 h 2341644"/>
                <a:gd name="connsiteX13" fmla="*/ 729319 w 1421182"/>
                <a:gd name="connsiteY13" fmla="*/ 957827 h 2341644"/>
                <a:gd name="connsiteX14" fmla="*/ 543268 w 1421182"/>
                <a:gd name="connsiteY14" fmla="*/ 8 h 2341644"/>
                <a:gd name="connsiteX15" fmla="*/ 473286 w 1421182"/>
                <a:gd name="connsiteY15" fmla="*/ 1312127 h 2341644"/>
                <a:gd name="connsiteX16" fmla="*/ 338442 w 1421182"/>
                <a:gd name="connsiteY16" fmla="*/ 1258222 h 2341644"/>
                <a:gd name="connsiteX17" fmla="*/ 719 w 1421182"/>
                <a:gd name="connsiteY17" fmla="*/ 957545 h 2341644"/>
                <a:gd name="connsiteX0" fmla="*/ 719 w 1421092"/>
                <a:gd name="connsiteY0" fmla="*/ 957545 h 2341644"/>
                <a:gd name="connsiteX1" fmla="*/ 140932 w 1421092"/>
                <a:gd name="connsiteY1" fmla="*/ 1353319 h 2341644"/>
                <a:gd name="connsiteX2" fmla="*/ 309182 w 1421092"/>
                <a:gd name="connsiteY2" fmla="*/ 1711764 h 2341644"/>
                <a:gd name="connsiteX3" fmla="*/ 626141 w 1421092"/>
                <a:gd name="connsiteY3" fmla="*/ 1985150 h 2341644"/>
                <a:gd name="connsiteX4" fmla="*/ 658780 w 1421092"/>
                <a:gd name="connsiteY4" fmla="*/ 2266927 h 2341644"/>
                <a:gd name="connsiteX5" fmla="*/ 1227989 w 1421092"/>
                <a:gd name="connsiteY5" fmla="*/ 2341644 h 2341644"/>
                <a:gd name="connsiteX6" fmla="*/ 1262460 w 1421092"/>
                <a:gd name="connsiteY6" fmla="*/ 1987074 h 2341644"/>
                <a:gd name="connsiteX7" fmla="*/ 1421092 w 1421092"/>
                <a:gd name="connsiteY7" fmla="*/ 1126548 h 2341644"/>
                <a:gd name="connsiteX8" fmla="*/ 1152597 w 1421092"/>
                <a:gd name="connsiteY8" fmla="*/ 669082 h 2341644"/>
                <a:gd name="connsiteX9" fmla="*/ 1168953 w 1421092"/>
                <a:gd name="connsiteY9" fmla="*/ 968062 h 2341644"/>
                <a:gd name="connsiteX10" fmla="*/ 927050 w 1421092"/>
                <a:gd name="connsiteY10" fmla="*/ 614956 h 2341644"/>
                <a:gd name="connsiteX11" fmla="*/ 957315 w 1421092"/>
                <a:gd name="connsiteY11" fmla="*/ 944170 h 2341644"/>
                <a:gd name="connsiteX12" fmla="*/ 711016 w 1421092"/>
                <a:gd name="connsiteY12" fmla="*/ 569620 h 2341644"/>
                <a:gd name="connsiteX13" fmla="*/ 729319 w 1421092"/>
                <a:gd name="connsiteY13" fmla="*/ 957827 h 2341644"/>
                <a:gd name="connsiteX14" fmla="*/ 543268 w 1421092"/>
                <a:gd name="connsiteY14" fmla="*/ 8 h 2341644"/>
                <a:gd name="connsiteX15" fmla="*/ 473286 w 1421092"/>
                <a:gd name="connsiteY15" fmla="*/ 1312127 h 2341644"/>
                <a:gd name="connsiteX16" fmla="*/ 338442 w 1421092"/>
                <a:gd name="connsiteY16" fmla="*/ 1258222 h 2341644"/>
                <a:gd name="connsiteX17" fmla="*/ 719 w 1421092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557331 w 1421109"/>
                <a:gd name="connsiteY4" fmla="*/ 2278453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01148 w 1421109"/>
                <a:gd name="connsiteY4" fmla="*/ 2297232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10754"/>
                <a:gd name="connsiteX1" fmla="*/ 140932 w 1421109"/>
                <a:gd name="connsiteY1" fmla="*/ 1353319 h 2310754"/>
                <a:gd name="connsiteX2" fmla="*/ 309182 w 1421109"/>
                <a:gd name="connsiteY2" fmla="*/ 1711764 h 2310754"/>
                <a:gd name="connsiteX3" fmla="*/ 548773 w 1421109"/>
                <a:gd name="connsiteY3" fmla="*/ 1936338 h 2310754"/>
                <a:gd name="connsiteX4" fmla="*/ 601148 w 1421109"/>
                <a:gd name="connsiteY4" fmla="*/ 2297232 h 2310754"/>
                <a:gd name="connsiteX5" fmla="*/ 1253027 w 1421109"/>
                <a:gd name="connsiteY5" fmla="*/ 2310347 h 2310754"/>
                <a:gd name="connsiteX6" fmla="*/ 1262460 w 1421109"/>
                <a:gd name="connsiteY6" fmla="*/ 1987074 h 2310754"/>
                <a:gd name="connsiteX7" fmla="*/ 1421092 w 1421109"/>
                <a:gd name="connsiteY7" fmla="*/ 1126548 h 2310754"/>
                <a:gd name="connsiteX8" fmla="*/ 1152597 w 1421109"/>
                <a:gd name="connsiteY8" fmla="*/ 669082 h 2310754"/>
                <a:gd name="connsiteX9" fmla="*/ 1168953 w 1421109"/>
                <a:gd name="connsiteY9" fmla="*/ 968062 h 2310754"/>
                <a:gd name="connsiteX10" fmla="*/ 927050 w 1421109"/>
                <a:gd name="connsiteY10" fmla="*/ 614956 h 2310754"/>
                <a:gd name="connsiteX11" fmla="*/ 957315 w 1421109"/>
                <a:gd name="connsiteY11" fmla="*/ 944170 h 2310754"/>
                <a:gd name="connsiteX12" fmla="*/ 711016 w 1421109"/>
                <a:gd name="connsiteY12" fmla="*/ 569620 h 2310754"/>
                <a:gd name="connsiteX13" fmla="*/ 729319 w 1421109"/>
                <a:gd name="connsiteY13" fmla="*/ 957827 h 2310754"/>
                <a:gd name="connsiteX14" fmla="*/ 543268 w 1421109"/>
                <a:gd name="connsiteY14" fmla="*/ 8 h 2310754"/>
                <a:gd name="connsiteX15" fmla="*/ 473286 w 1421109"/>
                <a:gd name="connsiteY15" fmla="*/ 1312127 h 2310754"/>
                <a:gd name="connsiteX16" fmla="*/ 338442 w 1421109"/>
                <a:gd name="connsiteY16" fmla="*/ 1258222 h 2310754"/>
                <a:gd name="connsiteX17" fmla="*/ 719 w 1421109"/>
                <a:gd name="connsiteY17" fmla="*/ 957545 h 2310754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601148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347"/>
                <a:gd name="connsiteX1" fmla="*/ 140932 w 1421109"/>
                <a:gd name="connsiteY1" fmla="*/ 1353319 h 2310347"/>
                <a:gd name="connsiteX2" fmla="*/ 309182 w 1421109"/>
                <a:gd name="connsiteY2" fmla="*/ 1711764 h 2310347"/>
                <a:gd name="connsiteX3" fmla="*/ 548773 w 1421109"/>
                <a:gd name="connsiteY3" fmla="*/ 1936338 h 2310347"/>
                <a:gd name="connsiteX4" fmla="*/ 582370 w 1421109"/>
                <a:gd name="connsiteY4" fmla="*/ 2297232 h 2310347"/>
                <a:gd name="connsiteX5" fmla="*/ 1253027 w 1421109"/>
                <a:gd name="connsiteY5" fmla="*/ 2310347 h 2310347"/>
                <a:gd name="connsiteX6" fmla="*/ 1262460 w 1421109"/>
                <a:gd name="connsiteY6" fmla="*/ 1987074 h 2310347"/>
                <a:gd name="connsiteX7" fmla="*/ 1421092 w 1421109"/>
                <a:gd name="connsiteY7" fmla="*/ 1126548 h 2310347"/>
                <a:gd name="connsiteX8" fmla="*/ 1152597 w 1421109"/>
                <a:gd name="connsiteY8" fmla="*/ 669082 h 2310347"/>
                <a:gd name="connsiteX9" fmla="*/ 1168953 w 1421109"/>
                <a:gd name="connsiteY9" fmla="*/ 968062 h 2310347"/>
                <a:gd name="connsiteX10" fmla="*/ 927050 w 1421109"/>
                <a:gd name="connsiteY10" fmla="*/ 614956 h 2310347"/>
                <a:gd name="connsiteX11" fmla="*/ 957315 w 1421109"/>
                <a:gd name="connsiteY11" fmla="*/ 944170 h 2310347"/>
                <a:gd name="connsiteX12" fmla="*/ 711016 w 1421109"/>
                <a:gd name="connsiteY12" fmla="*/ 569620 h 2310347"/>
                <a:gd name="connsiteX13" fmla="*/ 729319 w 1421109"/>
                <a:gd name="connsiteY13" fmla="*/ 957827 h 2310347"/>
                <a:gd name="connsiteX14" fmla="*/ 543268 w 1421109"/>
                <a:gd name="connsiteY14" fmla="*/ 8 h 2310347"/>
                <a:gd name="connsiteX15" fmla="*/ 473286 w 1421109"/>
                <a:gd name="connsiteY15" fmla="*/ 1312127 h 2310347"/>
                <a:gd name="connsiteX16" fmla="*/ 338442 w 1421109"/>
                <a:gd name="connsiteY16" fmla="*/ 1258222 h 2310347"/>
                <a:gd name="connsiteX17" fmla="*/ 719 w 1421109"/>
                <a:gd name="connsiteY17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6650"/>
                <a:gd name="connsiteY0" fmla="*/ 957545 h 2310347"/>
                <a:gd name="connsiteX1" fmla="*/ 140932 w 1426650"/>
                <a:gd name="connsiteY1" fmla="*/ 1353319 h 2310347"/>
                <a:gd name="connsiteX2" fmla="*/ 309182 w 1426650"/>
                <a:gd name="connsiteY2" fmla="*/ 1711764 h 2310347"/>
                <a:gd name="connsiteX3" fmla="*/ 548773 w 1426650"/>
                <a:gd name="connsiteY3" fmla="*/ 1936338 h 2310347"/>
                <a:gd name="connsiteX4" fmla="*/ 582370 w 1426650"/>
                <a:gd name="connsiteY4" fmla="*/ 2297232 h 2310347"/>
                <a:gd name="connsiteX5" fmla="*/ 1253027 w 1426650"/>
                <a:gd name="connsiteY5" fmla="*/ 2310347 h 2310347"/>
                <a:gd name="connsiteX6" fmla="*/ 1262460 w 1426650"/>
                <a:gd name="connsiteY6" fmla="*/ 1987074 h 2310347"/>
                <a:gd name="connsiteX7" fmla="*/ 1421092 w 1426650"/>
                <a:gd name="connsiteY7" fmla="*/ 1126548 h 2310347"/>
                <a:gd name="connsiteX8" fmla="*/ 1393246 w 1426650"/>
                <a:gd name="connsiteY8" fmla="*/ 734522 h 2310347"/>
                <a:gd name="connsiteX9" fmla="*/ 1186368 w 1426650"/>
                <a:gd name="connsiteY9" fmla="*/ 644961 h 2310347"/>
                <a:gd name="connsiteX10" fmla="*/ 1168953 w 1426650"/>
                <a:gd name="connsiteY10" fmla="*/ 968062 h 2310347"/>
                <a:gd name="connsiteX11" fmla="*/ 1156855 w 1426650"/>
                <a:gd name="connsiteY11" fmla="*/ 657333 h 2310347"/>
                <a:gd name="connsiteX12" fmla="*/ 927050 w 1426650"/>
                <a:gd name="connsiteY12" fmla="*/ 614956 h 2310347"/>
                <a:gd name="connsiteX13" fmla="*/ 957315 w 1426650"/>
                <a:gd name="connsiteY13" fmla="*/ 944170 h 2310347"/>
                <a:gd name="connsiteX14" fmla="*/ 711016 w 1426650"/>
                <a:gd name="connsiteY14" fmla="*/ 569620 h 2310347"/>
                <a:gd name="connsiteX15" fmla="*/ 729319 w 1426650"/>
                <a:gd name="connsiteY15" fmla="*/ 957827 h 2310347"/>
                <a:gd name="connsiteX16" fmla="*/ 543268 w 1426650"/>
                <a:gd name="connsiteY16" fmla="*/ 8 h 2310347"/>
                <a:gd name="connsiteX17" fmla="*/ 473286 w 1426650"/>
                <a:gd name="connsiteY17" fmla="*/ 1312127 h 2310347"/>
                <a:gd name="connsiteX18" fmla="*/ 338442 w 1426650"/>
                <a:gd name="connsiteY18" fmla="*/ 1258222 h 2310347"/>
                <a:gd name="connsiteX19" fmla="*/ 719 w 1426650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711016 w 1422362"/>
                <a:gd name="connsiteY14" fmla="*/ 569620 h 2310347"/>
                <a:gd name="connsiteX15" fmla="*/ 729319 w 1422362"/>
                <a:gd name="connsiteY15" fmla="*/ 957827 h 2310347"/>
                <a:gd name="connsiteX16" fmla="*/ 543268 w 1422362"/>
                <a:gd name="connsiteY16" fmla="*/ 8 h 2310347"/>
                <a:gd name="connsiteX17" fmla="*/ 473286 w 1422362"/>
                <a:gd name="connsiteY17" fmla="*/ 1312127 h 2310347"/>
                <a:gd name="connsiteX18" fmla="*/ 338442 w 1422362"/>
                <a:gd name="connsiteY18" fmla="*/ 1258222 h 2310347"/>
                <a:gd name="connsiteX19" fmla="*/ 719 w 1422362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5260 h 2378062"/>
                <a:gd name="connsiteX1" fmla="*/ 140932 w 1422362"/>
                <a:gd name="connsiteY1" fmla="*/ 1421034 h 2378062"/>
                <a:gd name="connsiteX2" fmla="*/ 309182 w 1422362"/>
                <a:gd name="connsiteY2" fmla="*/ 1779479 h 2378062"/>
                <a:gd name="connsiteX3" fmla="*/ 548773 w 1422362"/>
                <a:gd name="connsiteY3" fmla="*/ 2004053 h 2378062"/>
                <a:gd name="connsiteX4" fmla="*/ 582370 w 1422362"/>
                <a:gd name="connsiteY4" fmla="*/ 2364947 h 2378062"/>
                <a:gd name="connsiteX5" fmla="*/ 1253027 w 1422362"/>
                <a:gd name="connsiteY5" fmla="*/ 2378062 h 2378062"/>
                <a:gd name="connsiteX6" fmla="*/ 1262460 w 1422362"/>
                <a:gd name="connsiteY6" fmla="*/ 2054789 h 2378062"/>
                <a:gd name="connsiteX7" fmla="*/ 1421092 w 1422362"/>
                <a:gd name="connsiteY7" fmla="*/ 1194263 h 2378062"/>
                <a:gd name="connsiteX8" fmla="*/ 1369124 w 1422362"/>
                <a:gd name="connsiteY8" fmla="*/ 768467 h 2378062"/>
                <a:gd name="connsiteX9" fmla="*/ 1176719 w 1422362"/>
                <a:gd name="connsiteY9" fmla="*/ 736798 h 2378062"/>
                <a:gd name="connsiteX10" fmla="*/ 1168953 w 1422362"/>
                <a:gd name="connsiteY10" fmla="*/ 1035777 h 2378062"/>
                <a:gd name="connsiteX11" fmla="*/ 1156855 w 1422362"/>
                <a:gd name="connsiteY11" fmla="*/ 725048 h 2378062"/>
                <a:gd name="connsiteX12" fmla="*/ 927050 w 1422362"/>
                <a:gd name="connsiteY12" fmla="*/ 682671 h 2378062"/>
                <a:gd name="connsiteX13" fmla="*/ 957315 w 1422362"/>
                <a:gd name="connsiteY13" fmla="*/ 1011885 h 2378062"/>
                <a:gd name="connsiteX14" fmla="*/ 905990 w 1422362"/>
                <a:gd name="connsiteY14" fmla="*/ 681629 h 2378062"/>
                <a:gd name="connsiteX15" fmla="*/ 711016 w 1422362"/>
                <a:gd name="connsiteY15" fmla="*/ 637335 h 2378062"/>
                <a:gd name="connsiteX16" fmla="*/ 729319 w 1422362"/>
                <a:gd name="connsiteY16" fmla="*/ 1025542 h 2378062"/>
                <a:gd name="connsiteX17" fmla="*/ 543268 w 1422362"/>
                <a:gd name="connsiteY17" fmla="*/ 67723 h 2378062"/>
                <a:gd name="connsiteX18" fmla="*/ 471802 w 1422362"/>
                <a:gd name="connsiteY18" fmla="*/ 213672 h 2378062"/>
                <a:gd name="connsiteX19" fmla="*/ 473286 w 1422362"/>
                <a:gd name="connsiteY19" fmla="*/ 1379842 h 2378062"/>
                <a:gd name="connsiteX20" fmla="*/ 338442 w 1422362"/>
                <a:gd name="connsiteY20" fmla="*/ 1325937 h 2378062"/>
                <a:gd name="connsiteX21" fmla="*/ 719 w 1422362"/>
                <a:gd name="connsiteY21" fmla="*/ 1025260 h 2378062"/>
                <a:gd name="connsiteX0" fmla="*/ 719 w 1422362"/>
                <a:gd name="connsiteY0" fmla="*/ 1011512 h 2364314"/>
                <a:gd name="connsiteX1" fmla="*/ 140932 w 1422362"/>
                <a:gd name="connsiteY1" fmla="*/ 1407286 h 2364314"/>
                <a:gd name="connsiteX2" fmla="*/ 309182 w 1422362"/>
                <a:gd name="connsiteY2" fmla="*/ 1765731 h 2364314"/>
                <a:gd name="connsiteX3" fmla="*/ 548773 w 1422362"/>
                <a:gd name="connsiteY3" fmla="*/ 1990305 h 2364314"/>
                <a:gd name="connsiteX4" fmla="*/ 582370 w 1422362"/>
                <a:gd name="connsiteY4" fmla="*/ 2351199 h 2364314"/>
                <a:gd name="connsiteX5" fmla="*/ 1253027 w 1422362"/>
                <a:gd name="connsiteY5" fmla="*/ 2364314 h 2364314"/>
                <a:gd name="connsiteX6" fmla="*/ 1262460 w 1422362"/>
                <a:gd name="connsiteY6" fmla="*/ 2041041 h 2364314"/>
                <a:gd name="connsiteX7" fmla="*/ 1421092 w 1422362"/>
                <a:gd name="connsiteY7" fmla="*/ 1180515 h 2364314"/>
                <a:gd name="connsiteX8" fmla="*/ 1369124 w 1422362"/>
                <a:gd name="connsiteY8" fmla="*/ 754719 h 2364314"/>
                <a:gd name="connsiteX9" fmla="*/ 1176719 w 1422362"/>
                <a:gd name="connsiteY9" fmla="*/ 723050 h 2364314"/>
                <a:gd name="connsiteX10" fmla="*/ 1168953 w 1422362"/>
                <a:gd name="connsiteY10" fmla="*/ 1022029 h 2364314"/>
                <a:gd name="connsiteX11" fmla="*/ 1156855 w 1422362"/>
                <a:gd name="connsiteY11" fmla="*/ 711300 h 2364314"/>
                <a:gd name="connsiteX12" fmla="*/ 927050 w 1422362"/>
                <a:gd name="connsiteY12" fmla="*/ 668923 h 2364314"/>
                <a:gd name="connsiteX13" fmla="*/ 957315 w 1422362"/>
                <a:gd name="connsiteY13" fmla="*/ 998137 h 2364314"/>
                <a:gd name="connsiteX14" fmla="*/ 905990 w 1422362"/>
                <a:gd name="connsiteY14" fmla="*/ 667881 h 2364314"/>
                <a:gd name="connsiteX15" fmla="*/ 711016 w 1422362"/>
                <a:gd name="connsiteY15" fmla="*/ 623587 h 2364314"/>
                <a:gd name="connsiteX16" fmla="*/ 729319 w 1422362"/>
                <a:gd name="connsiteY16" fmla="*/ 1011794 h 2364314"/>
                <a:gd name="connsiteX17" fmla="*/ 630106 w 1422362"/>
                <a:gd name="connsiteY17" fmla="*/ 73272 h 2364314"/>
                <a:gd name="connsiteX18" fmla="*/ 471802 w 1422362"/>
                <a:gd name="connsiteY18" fmla="*/ 199924 h 2364314"/>
                <a:gd name="connsiteX19" fmla="*/ 473286 w 1422362"/>
                <a:gd name="connsiteY19" fmla="*/ 1366094 h 2364314"/>
                <a:gd name="connsiteX20" fmla="*/ 338442 w 1422362"/>
                <a:gd name="connsiteY20" fmla="*/ 1312189 h 2364314"/>
                <a:gd name="connsiteX21" fmla="*/ 719 w 1422362"/>
                <a:gd name="connsiteY21" fmla="*/ 1011512 h 2364314"/>
                <a:gd name="connsiteX0" fmla="*/ 719 w 1422362"/>
                <a:gd name="connsiteY0" fmla="*/ 938672 h 2291474"/>
                <a:gd name="connsiteX1" fmla="*/ 140932 w 1422362"/>
                <a:gd name="connsiteY1" fmla="*/ 1334446 h 2291474"/>
                <a:gd name="connsiteX2" fmla="*/ 309182 w 1422362"/>
                <a:gd name="connsiteY2" fmla="*/ 1692891 h 2291474"/>
                <a:gd name="connsiteX3" fmla="*/ 548773 w 1422362"/>
                <a:gd name="connsiteY3" fmla="*/ 1917465 h 2291474"/>
                <a:gd name="connsiteX4" fmla="*/ 582370 w 1422362"/>
                <a:gd name="connsiteY4" fmla="*/ 2278359 h 2291474"/>
                <a:gd name="connsiteX5" fmla="*/ 1253027 w 1422362"/>
                <a:gd name="connsiteY5" fmla="*/ 2291474 h 2291474"/>
                <a:gd name="connsiteX6" fmla="*/ 1262460 w 1422362"/>
                <a:gd name="connsiteY6" fmla="*/ 1968201 h 2291474"/>
                <a:gd name="connsiteX7" fmla="*/ 1421092 w 1422362"/>
                <a:gd name="connsiteY7" fmla="*/ 1107675 h 2291474"/>
                <a:gd name="connsiteX8" fmla="*/ 1369124 w 1422362"/>
                <a:gd name="connsiteY8" fmla="*/ 681879 h 2291474"/>
                <a:gd name="connsiteX9" fmla="*/ 1176719 w 1422362"/>
                <a:gd name="connsiteY9" fmla="*/ 650210 h 2291474"/>
                <a:gd name="connsiteX10" fmla="*/ 1168953 w 1422362"/>
                <a:gd name="connsiteY10" fmla="*/ 949189 h 2291474"/>
                <a:gd name="connsiteX11" fmla="*/ 1156855 w 1422362"/>
                <a:gd name="connsiteY11" fmla="*/ 638460 h 2291474"/>
                <a:gd name="connsiteX12" fmla="*/ 927050 w 1422362"/>
                <a:gd name="connsiteY12" fmla="*/ 596083 h 2291474"/>
                <a:gd name="connsiteX13" fmla="*/ 957315 w 1422362"/>
                <a:gd name="connsiteY13" fmla="*/ 925297 h 2291474"/>
                <a:gd name="connsiteX14" fmla="*/ 905990 w 1422362"/>
                <a:gd name="connsiteY14" fmla="*/ 595041 h 2291474"/>
                <a:gd name="connsiteX15" fmla="*/ 711016 w 1422362"/>
                <a:gd name="connsiteY15" fmla="*/ 550747 h 2291474"/>
                <a:gd name="connsiteX16" fmla="*/ 729319 w 1422362"/>
                <a:gd name="connsiteY16" fmla="*/ 938954 h 2291474"/>
                <a:gd name="connsiteX17" fmla="*/ 673525 w 1422362"/>
                <a:gd name="connsiteY17" fmla="*/ 130688 h 2291474"/>
                <a:gd name="connsiteX18" fmla="*/ 471802 w 1422362"/>
                <a:gd name="connsiteY18" fmla="*/ 127084 h 2291474"/>
                <a:gd name="connsiteX19" fmla="*/ 473286 w 1422362"/>
                <a:gd name="connsiteY19" fmla="*/ 1293254 h 2291474"/>
                <a:gd name="connsiteX20" fmla="*/ 338442 w 1422362"/>
                <a:gd name="connsiteY20" fmla="*/ 1239349 h 2291474"/>
                <a:gd name="connsiteX21" fmla="*/ 719 w 1422362"/>
                <a:gd name="connsiteY21" fmla="*/ 938672 h 2291474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14198 h 2267000"/>
                <a:gd name="connsiteX1" fmla="*/ 140932 w 1422362"/>
                <a:gd name="connsiteY1" fmla="*/ 1309972 h 2267000"/>
                <a:gd name="connsiteX2" fmla="*/ 309182 w 1422362"/>
                <a:gd name="connsiteY2" fmla="*/ 1668417 h 2267000"/>
                <a:gd name="connsiteX3" fmla="*/ 548773 w 1422362"/>
                <a:gd name="connsiteY3" fmla="*/ 1892991 h 2267000"/>
                <a:gd name="connsiteX4" fmla="*/ 582370 w 1422362"/>
                <a:gd name="connsiteY4" fmla="*/ 2253885 h 2267000"/>
                <a:gd name="connsiteX5" fmla="*/ 1253027 w 1422362"/>
                <a:gd name="connsiteY5" fmla="*/ 2267000 h 2267000"/>
                <a:gd name="connsiteX6" fmla="*/ 1262460 w 1422362"/>
                <a:gd name="connsiteY6" fmla="*/ 1943727 h 2267000"/>
                <a:gd name="connsiteX7" fmla="*/ 1421092 w 1422362"/>
                <a:gd name="connsiteY7" fmla="*/ 1083201 h 2267000"/>
                <a:gd name="connsiteX8" fmla="*/ 1369124 w 1422362"/>
                <a:gd name="connsiteY8" fmla="*/ 657405 h 2267000"/>
                <a:gd name="connsiteX9" fmla="*/ 1176719 w 1422362"/>
                <a:gd name="connsiteY9" fmla="*/ 625736 h 2267000"/>
                <a:gd name="connsiteX10" fmla="*/ 1168953 w 1422362"/>
                <a:gd name="connsiteY10" fmla="*/ 924715 h 2267000"/>
                <a:gd name="connsiteX11" fmla="*/ 1156855 w 1422362"/>
                <a:gd name="connsiteY11" fmla="*/ 613986 h 2267000"/>
                <a:gd name="connsiteX12" fmla="*/ 927050 w 1422362"/>
                <a:gd name="connsiteY12" fmla="*/ 571609 h 2267000"/>
                <a:gd name="connsiteX13" fmla="*/ 957315 w 1422362"/>
                <a:gd name="connsiteY13" fmla="*/ 900823 h 2267000"/>
                <a:gd name="connsiteX14" fmla="*/ 905990 w 1422362"/>
                <a:gd name="connsiteY14" fmla="*/ 570567 h 2267000"/>
                <a:gd name="connsiteX15" fmla="*/ 711016 w 1422362"/>
                <a:gd name="connsiteY15" fmla="*/ 526273 h 2267000"/>
                <a:gd name="connsiteX16" fmla="*/ 714846 w 1422362"/>
                <a:gd name="connsiteY16" fmla="*/ 914480 h 2267000"/>
                <a:gd name="connsiteX17" fmla="*/ 673525 w 1422362"/>
                <a:gd name="connsiteY17" fmla="*/ 106214 h 2267000"/>
                <a:gd name="connsiteX18" fmla="*/ 486275 w 1422362"/>
                <a:gd name="connsiteY18" fmla="*/ 174974 h 2267000"/>
                <a:gd name="connsiteX19" fmla="*/ 473286 w 1422362"/>
                <a:gd name="connsiteY19" fmla="*/ 1268780 h 2267000"/>
                <a:gd name="connsiteX20" fmla="*/ 338442 w 1422362"/>
                <a:gd name="connsiteY20" fmla="*/ 1214875 h 2267000"/>
                <a:gd name="connsiteX21" fmla="*/ 719 w 1422362"/>
                <a:gd name="connsiteY21" fmla="*/ 914198 h 2267000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904644 h 2257446"/>
                <a:gd name="connsiteX1" fmla="*/ 140932 w 1422362"/>
                <a:gd name="connsiteY1" fmla="*/ 1300418 h 2257446"/>
                <a:gd name="connsiteX2" fmla="*/ 309182 w 1422362"/>
                <a:gd name="connsiteY2" fmla="*/ 1658863 h 2257446"/>
                <a:gd name="connsiteX3" fmla="*/ 548773 w 1422362"/>
                <a:gd name="connsiteY3" fmla="*/ 1883437 h 2257446"/>
                <a:gd name="connsiteX4" fmla="*/ 582370 w 1422362"/>
                <a:gd name="connsiteY4" fmla="*/ 2244331 h 2257446"/>
                <a:gd name="connsiteX5" fmla="*/ 1253027 w 1422362"/>
                <a:gd name="connsiteY5" fmla="*/ 2257446 h 2257446"/>
                <a:gd name="connsiteX6" fmla="*/ 1262460 w 1422362"/>
                <a:gd name="connsiteY6" fmla="*/ 1934173 h 2257446"/>
                <a:gd name="connsiteX7" fmla="*/ 1421092 w 1422362"/>
                <a:gd name="connsiteY7" fmla="*/ 1073647 h 2257446"/>
                <a:gd name="connsiteX8" fmla="*/ 1369124 w 1422362"/>
                <a:gd name="connsiteY8" fmla="*/ 647851 h 2257446"/>
                <a:gd name="connsiteX9" fmla="*/ 1176719 w 1422362"/>
                <a:gd name="connsiteY9" fmla="*/ 616182 h 2257446"/>
                <a:gd name="connsiteX10" fmla="*/ 1168953 w 1422362"/>
                <a:gd name="connsiteY10" fmla="*/ 915161 h 2257446"/>
                <a:gd name="connsiteX11" fmla="*/ 1156855 w 1422362"/>
                <a:gd name="connsiteY11" fmla="*/ 604432 h 2257446"/>
                <a:gd name="connsiteX12" fmla="*/ 927050 w 1422362"/>
                <a:gd name="connsiteY12" fmla="*/ 562055 h 2257446"/>
                <a:gd name="connsiteX13" fmla="*/ 957315 w 1422362"/>
                <a:gd name="connsiteY13" fmla="*/ 891269 h 2257446"/>
                <a:gd name="connsiteX14" fmla="*/ 905990 w 1422362"/>
                <a:gd name="connsiteY14" fmla="*/ 561013 h 2257446"/>
                <a:gd name="connsiteX15" fmla="*/ 711016 w 1422362"/>
                <a:gd name="connsiteY15" fmla="*/ 516719 h 2257446"/>
                <a:gd name="connsiteX16" fmla="*/ 714846 w 1422362"/>
                <a:gd name="connsiteY16" fmla="*/ 904926 h 2257446"/>
                <a:gd name="connsiteX17" fmla="*/ 683174 w 1422362"/>
                <a:gd name="connsiteY17" fmla="*/ 125606 h 2257446"/>
                <a:gd name="connsiteX18" fmla="*/ 486275 w 1422362"/>
                <a:gd name="connsiteY18" fmla="*/ 165420 h 2257446"/>
                <a:gd name="connsiteX19" fmla="*/ 473286 w 1422362"/>
                <a:gd name="connsiteY19" fmla="*/ 1259226 h 2257446"/>
                <a:gd name="connsiteX20" fmla="*/ 338442 w 1422362"/>
                <a:gd name="connsiteY20" fmla="*/ 1205321 h 2257446"/>
                <a:gd name="connsiteX21" fmla="*/ 719 w 1422362"/>
                <a:gd name="connsiteY21" fmla="*/ 904644 h 2257446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73286 w 1422362"/>
                <a:gd name="connsiteY19" fmla="*/ 1255537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0 w 1494007"/>
                <a:gd name="connsiteY0" fmla="*/ 886482 h 2253757"/>
                <a:gd name="connsiteX1" fmla="*/ 212577 w 1494007"/>
                <a:gd name="connsiteY1" fmla="*/ 1296729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115210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147622"/>
                <a:gd name="connsiteX1" fmla="*/ 202929 w 1494007"/>
                <a:gd name="connsiteY1" fmla="*/ 1320850 h 2147622"/>
                <a:gd name="connsiteX2" fmla="*/ 438719 w 1494007"/>
                <a:gd name="connsiteY2" fmla="*/ 1655174 h 2147622"/>
                <a:gd name="connsiteX3" fmla="*/ 620418 w 1494007"/>
                <a:gd name="connsiteY3" fmla="*/ 1879748 h 2147622"/>
                <a:gd name="connsiteX4" fmla="*/ 654015 w 1494007"/>
                <a:gd name="connsiteY4" fmla="*/ 2115210 h 2147622"/>
                <a:gd name="connsiteX5" fmla="*/ 1339145 w 1494007"/>
                <a:gd name="connsiteY5" fmla="*/ 2147622 h 2147622"/>
                <a:gd name="connsiteX6" fmla="*/ 1334105 w 1494007"/>
                <a:gd name="connsiteY6" fmla="*/ 1930484 h 2147622"/>
                <a:gd name="connsiteX7" fmla="*/ 1492737 w 1494007"/>
                <a:gd name="connsiteY7" fmla="*/ 1069958 h 2147622"/>
                <a:gd name="connsiteX8" fmla="*/ 1440769 w 1494007"/>
                <a:gd name="connsiteY8" fmla="*/ 644162 h 2147622"/>
                <a:gd name="connsiteX9" fmla="*/ 1248364 w 1494007"/>
                <a:gd name="connsiteY9" fmla="*/ 612493 h 2147622"/>
                <a:gd name="connsiteX10" fmla="*/ 1240598 w 1494007"/>
                <a:gd name="connsiteY10" fmla="*/ 911472 h 2147622"/>
                <a:gd name="connsiteX11" fmla="*/ 1228500 w 1494007"/>
                <a:gd name="connsiteY11" fmla="*/ 600743 h 2147622"/>
                <a:gd name="connsiteX12" fmla="*/ 998695 w 1494007"/>
                <a:gd name="connsiteY12" fmla="*/ 558366 h 2147622"/>
                <a:gd name="connsiteX13" fmla="*/ 1028960 w 1494007"/>
                <a:gd name="connsiteY13" fmla="*/ 887580 h 2147622"/>
                <a:gd name="connsiteX14" fmla="*/ 977635 w 1494007"/>
                <a:gd name="connsiteY14" fmla="*/ 557324 h 2147622"/>
                <a:gd name="connsiteX15" fmla="*/ 782661 w 1494007"/>
                <a:gd name="connsiteY15" fmla="*/ 513030 h 2147622"/>
                <a:gd name="connsiteX16" fmla="*/ 786491 w 1494007"/>
                <a:gd name="connsiteY16" fmla="*/ 901237 h 2147622"/>
                <a:gd name="connsiteX17" fmla="*/ 754819 w 1494007"/>
                <a:gd name="connsiteY17" fmla="*/ 121917 h 2147622"/>
                <a:gd name="connsiteX18" fmla="*/ 557920 w 1494007"/>
                <a:gd name="connsiteY18" fmla="*/ 161731 h 2147622"/>
                <a:gd name="connsiteX19" fmla="*/ 535282 w 1494007"/>
                <a:gd name="connsiteY19" fmla="*/ 1183173 h 2147622"/>
                <a:gd name="connsiteX20" fmla="*/ 376317 w 1494007"/>
                <a:gd name="connsiteY20" fmla="*/ 1148565 h 2147622"/>
                <a:gd name="connsiteX21" fmla="*/ 0 w 1494007"/>
                <a:gd name="connsiteY21" fmla="*/ 886482 h 2147622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33149"/>
                <a:gd name="connsiteX1" fmla="*/ 227051 w 1518129"/>
                <a:gd name="connsiteY1" fmla="*/ 1320850 h 2133149"/>
                <a:gd name="connsiteX2" fmla="*/ 462841 w 1518129"/>
                <a:gd name="connsiteY2" fmla="*/ 1655174 h 2133149"/>
                <a:gd name="connsiteX3" fmla="*/ 644540 w 1518129"/>
                <a:gd name="connsiteY3" fmla="*/ 1879748 h 2133149"/>
                <a:gd name="connsiteX4" fmla="*/ 678137 w 1518129"/>
                <a:gd name="connsiteY4" fmla="*/ 2115210 h 2133149"/>
                <a:gd name="connsiteX5" fmla="*/ 1348794 w 1518129"/>
                <a:gd name="connsiteY5" fmla="*/ 2133149 h 2133149"/>
                <a:gd name="connsiteX6" fmla="*/ 1358227 w 1518129"/>
                <a:gd name="connsiteY6" fmla="*/ 1930484 h 2133149"/>
                <a:gd name="connsiteX7" fmla="*/ 1516859 w 1518129"/>
                <a:gd name="connsiteY7" fmla="*/ 1069958 h 2133149"/>
                <a:gd name="connsiteX8" fmla="*/ 1464891 w 1518129"/>
                <a:gd name="connsiteY8" fmla="*/ 644162 h 2133149"/>
                <a:gd name="connsiteX9" fmla="*/ 1272486 w 1518129"/>
                <a:gd name="connsiteY9" fmla="*/ 612493 h 2133149"/>
                <a:gd name="connsiteX10" fmla="*/ 1264720 w 1518129"/>
                <a:gd name="connsiteY10" fmla="*/ 911472 h 2133149"/>
                <a:gd name="connsiteX11" fmla="*/ 1252622 w 1518129"/>
                <a:gd name="connsiteY11" fmla="*/ 600743 h 2133149"/>
                <a:gd name="connsiteX12" fmla="*/ 1022817 w 1518129"/>
                <a:gd name="connsiteY12" fmla="*/ 558366 h 2133149"/>
                <a:gd name="connsiteX13" fmla="*/ 1053082 w 1518129"/>
                <a:gd name="connsiteY13" fmla="*/ 887580 h 2133149"/>
                <a:gd name="connsiteX14" fmla="*/ 1001757 w 1518129"/>
                <a:gd name="connsiteY14" fmla="*/ 557324 h 2133149"/>
                <a:gd name="connsiteX15" fmla="*/ 806783 w 1518129"/>
                <a:gd name="connsiteY15" fmla="*/ 513030 h 2133149"/>
                <a:gd name="connsiteX16" fmla="*/ 810613 w 1518129"/>
                <a:gd name="connsiteY16" fmla="*/ 901237 h 2133149"/>
                <a:gd name="connsiteX17" fmla="*/ 778941 w 1518129"/>
                <a:gd name="connsiteY17" fmla="*/ 121917 h 2133149"/>
                <a:gd name="connsiteX18" fmla="*/ 582042 w 1518129"/>
                <a:gd name="connsiteY18" fmla="*/ 161731 h 2133149"/>
                <a:gd name="connsiteX19" fmla="*/ 554580 w 1518129"/>
                <a:gd name="connsiteY19" fmla="*/ 1197645 h 2133149"/>
                <a:gd name="connsiteX20" fmla="*/ 419736 w 1518129"/>
                <a:gd name="connsiteY20" fmla="*/ 1153389 h 2133149"/>
                <a:gd name="connsiteX21" fmla="*/ 0 w 1518129"/>
                <a:gd name="connsiteY21" fmla="*/ 891306 h 2133149"/>
                <a:gd name="connsiteX0" fmla="*/ 0 w 1518129"/>
                <a:gd name="connsiteY0" fmla="*/ 891306 h 2115210"/>
                <a:gd name="connsiteX1" fmla="*/ 227051 w 1518129"/>
                <a:gd name="connsiteY1" fmla="*/ 1320850 h 2115210"/>
                <a:gd name="connsiteX2" fmla="*/ 462841 w 1518129"/>
                <a:gd name="connsiteY2" fmla="*/ 1655174 h 2115210"/>
                <a:gd name="connsiteX3" fmla="*/ 644540 w 1518129"/>
                <a:gd name="connsiteY3" fmla="*/ 1879748 h 2115210"/>
                <a:gd name="connsiteX4" fmla="*/ 678137 w 1518129"/>
                <a:gd name="connsiteY4" fmla="*/ 2115210 h 2115210"/>
                <a:gd name="connsiteX5" fmla="*/ 1339145 w 1518129"/>
                <a:gd name="connsiteY5" fmla="*/ 2113852 h 2115210"/>
                <a:gd name="connsiteX6" fmla="*/ 1358227 w 1518129"/>
                <a:gd name="connsiteY6" fmla="*/ 1930484 h 2115210"/>
                <a:gd name="connsiteX7" fmla="*/ 1516859 w 1518129"/>
                <a:gd name="connsiteY7" fmla="*/ 1069958 h 2115210"/>
                <a:gd name="connsiteX8" fmla="*/ 1464891 w 1518129"/>
                <a:gd name="connsiteY8" fmla="*/ 644162 h 2115210"/>
                <a:gd name="connsiteX9" fmla="*/ 1272486 w 1518129"/>
                <a:gd name="connsiteY9" fmla="*/ 612493 h 2115210"/>
                <a:gd name="connsiteX10" fmla="*/ 1264720 w 1518129"/>
                <a:gd name="connsiteY10" fmla="*/ 911472 h 2115210"/>
                <a:gd name="connsiteX11" fmla="*/ 1252622 w 1518129"/>
                <a:gd name="connsiteY11" fmla="*/ 600743 h 2115210"/>
                <a:gd name="connsiteX12" fmla="*/ 1022817 w 1518129"/>
                <a:gd name="connsiteY12" fmla="*/ 558366 h 2115210"/>
                <a:gd name="connsiteX13" fmla="*/ 1053082 w 1518129"/>
                <a:gd name="connsiteY13" fmla="*/ 887580 h 2115210"/>
                <a:gd name="connsiteX14" fmla="*/ 1001757 w 1518129"/>
                <a:gd name="connsiteY14" fmla="*/ 557324 h 2115210"/>
                <a:gd name="connsiteX15" fmla="*/ 806783 w 1518129"/>
                <a:gd name="connsiteY15" fmla="*/ 513030 h 2115210"/>
                <a:gd name="connsiteX16" fmla="*/ 810613 w 1518129"/>
                <a:gd name="connsiteY16" fmla="*/ 901237 h 2115210"/>
                <a:gd name="connsiteX17" fmla="*/ 778941 w 1518129"/>
                <a:gd name="connsiteY17" fmla="*/ 121917 h 2115210"/>
                <a:gd name="connsiteX18" fmla="*/ 582042 w 1518129"/>
                <a:gd name="connsiteY18" fmla="*/ 161731 h 2115210"/>
                <a:gd name="connsiteX19" fmla="*/ 554580 w 1518129"/>
                <a:gd name="connsiteY19" fmla="*/ 1197645 h 2115210"/>
                <a:gd name="connsiteX20" fmla="*/ 419736 w 1518129"/>
                <a:gd name="connsiteY20" fmla="*/ 1153389 h 2115210"/>
                <a:gd name="connsiteX21" fmla="*/ 0 w 1518129"/>
                <a:gd name="connsiteY21" fmla="*/ 891306 h 2115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18129" h="2115210">
                  <a:moveTo>
                    <a:pt x="0" y="891306"/>
                  </a:moveTo>
                  <a:cubicBezTo>
                    <a:pt x="124742" y="1042097"/>
                    <a:pt x="180313" y="1188925"/>
                    <a:pt x="227051" y="1320850"/>
                  </a:cubicBezTo>
                  <a:cubicBezTo>
                    <a:pt x="283134" y="1440332"/>
                    <a:pt x="360533" y="1506746"/>
                    <a:pt x="462841" y="1655174"/>
                  </a:cubicBezTo>
                  <a:cubicBezTo>
                    <a:pt x="565096" y="1757587"/>
                    <a:pt x="604529" y="1837560"/>
                    <a:pt x="644540" y="1879748"/>
                  </a:cubicBezTo>
                  <a:cubicBezTo>
                    <a:pt x="721823" y="1966655"/>
                    <a:pt x="679875" y="2008729"/>
                    <a:pt x="678137" y="2115210"/>
                  </a:cubicBezTo>
                  <a:lnTo>
                    <a:pt x="1339145" y="2113852"/>
                  </a:lnTo>
                  <a:cubicBezTo>
                    <a:pt x="1324322" y="2047548"/>
                    <a:pt x="1303318" y="2034201"/>
                    <a:pt x="1358227" y="1930484"/>
                  </a:cubicBezTo>
                  <a:cubicBezTo>
                    <a:pt x="1521981" y="1634855"/>
                    <a:pt x="1516858" y="1179685"/>
                    <a:pt x="1516859" y="1069958"/>
                  </a:cubicBezTo>
                  <a:cubicBezTo>
                    <a:pt x="1522576" y="857179"/>
                    <a:pt x="1509640" y="720406"/>
                    <a:pt x="1464891" y="644162"/>
                  </a:cubicBezTo>
                  <a:cubicBezTo>
                    <a:pt x="1396021" y="572742"/>
                    <a:pt x="1370976" y="579197"/>
                    <a:pt x="1272486" y="612493"/>
                  </a:cubicBezTo>
                  <a:cubicBezTo>
                    <a:pt x="1306205" y="707004"/>
                    <a:pt x="1275123" y="829781"/>
                    <a:pt x="1264720" y="911472"/>
                  </a:cubicBezTo>
                  <a:cubicBezTo>
                    <a:pt x="1250153" y="907906"/>
                    <a:pt x="1292939" y="659594"/>
                    <a:pt x="1252622" y="600743"/>
                  </a:cubicBezTo>
                  <a:cubicBezTo>
                    <a:pt x="1202656" y="541892"/>
                    <a:pt x="1107533" y="508148"/>
                    <a:pt x="1022817" y="558366"/>
                  </a:cubicBezTo>
                  <a:cubicBezTo>
                    <a:pt x="1086811" y="668103"/>
                    <a:pt x="1058849" y="793697"/>
                    <a:pt x="1053082" y="887580"/>
                  </a:cubicBezTo>
                  <a:cubicBezTo>
                    <a:pt x="1041532" y="883386"/>
                    <a:pt x="1071753" y="653519"/>
                    <a:pt x="1001757" y="557324"/>
                  </a:cubicBezTo>
                  <a:cubicBezTo>
                    <a:pt x="946234" y="504548"/>
                    <a:pt x="915026" y="504758"/>
                    <a:pt x="806783" y="513030"/>
                  </a:cubicBezTo>
                  <a:cubicBezTo>
                    <a:pt x="816055" y="653003"/>
                    <a:pt x="822837" y="732256"/>
                    <a:pt x="810613" y="901237"/>
                  </a:cubicBezTo>
                  <a:cubicBezTo>
                    <a:pt x="782414" y="451352"/>
                    <a:pt x="784675" y="276900"/>
                    <a:pt x="778941" y="121917"/>
                  </a:cubicBezTo>
                  <a:cubicBezTo>
                    <a:pt x="774616" y="-32693"/>
                    <a:pt x="569584" y="-61779"/>
                    <a:pt x="582042" y="161731"/>
                  </a:cubicBezTo>
                  <a:cubicBezTo>
                    <a:pt x="570378" y="380417"/>
                    <a:pt x="623442" y="1132875"/>
                    <a:pt x="554580" y="1197645"/>
                  </a:cubicBezTo>
                  <a:cubicBezTo>
                    <a:pt x="495024" y="1230412"/>
                    <a:pt x="496393" y="1222363"/>
                    <a:pt x="419736" y="1153389"/>
                  </a:cubicBezTo>
                  <a:cubicBezTo>
                    <a:pt x="331744" y="1046414"/>
                    <a:pt x="197603" y="767201"/>
                    <a:pt x="0" y="89130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86237614-27E4-4E44-AB53-441F724A66AE}"/>
                </a:ext>
              </a:extLst>
            </p:cNvPr>
            <p:cNvGrpSpPr/>
            <p:nvPr/>
          </p:nvGrpSpPr>
          <p:grpSpPr>
            <a:xfrm rot="5400000">
              <a:off x="-91119" y="4126341"/>
              <a:ext cx="1048447" cy="872955"/>
              <a:chOff x="967066" y="4263648"/>
              <a:chExt cx="670418" cy="1251022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8683E0C-15A4-46D0-831E-ED181CF631FA}"/>
                  </a:ext>
                </a:extLst>
              </p:cNvPr>
              <p:cNvSpPr/>
              <p:nvPr/>
            </p:nvSpPr>
            <p:spPr>
              <a:xfrm rot="16200000">
                <a:off x="1080146" y="4196080"/>
                <a:ext cx="457516" cy="59265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E9E7157D-D83F-4008-BAFC-FA76DE72D77D}"/>
                  </a:ext>
                </a:extLst>
              </p:cNvPr>
              <p:cNvSpPr/>
              <p:nvPr/>
            </p:nvSpPr>
            <p:spPr>
              <a:xfrm rot="16200000">
                <a:off x="858794" y="4735980"/>
                <a:ext cx="886962" cy="670418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03346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184856" y="347731"/>
            <a:ext cx="10753859" cy="3219718"/>
          </a:xfrm>
        </p:spPr>
        <p:txBody>
          <a:bodyPr/>
          <a:lstStyle/>
          <a:p>
            <a:pPr algn="just"/>
            <a:r>
              <a:rPr lang="en-US" sz="2800" dirty="0" err="1"/>
              <a:t>plt.stackplot</a:t>
            </a:r>
            <a:r>
              <a:rPr lang="en-US" sz="2800" dirty="0"/>
              <a:t>(</a:t>
            </a:r>
            <a:r>
              <a:rPr lang="en-US" sz="2800" dirty="0" err="1"/>
              <a:t>D,S,E,W,P,colors</a:t>
            </a:r>
            <a:r>
              <a:rPr lang="en-US" sz="2800" dirty="0"/>
              <a:t>=['</a:t>
            </a:r>
            <a:r>
              <a:rPr lang="en-US" sz="2800" dirty="0" err="1"/>
              <a:t>m','c','r','k','y</a:t>
            </a:r>
            <a:r>
              <a:rPr lang="en-US" sz="2800" dirty="0"/>
              <a:t>'])</a:t>
            </a:r>
          </a:p>
          <a:p>
            <a:pPr algn="just"/>
            <a:r>
              <a:rPr lang="en-US" sz="2800" dirty="0" err="1"/>
              <a:t>plt.legend</a:t>
            </a:r>
            <a:r>
              <a:rPr lang="en-US" sz="2800" dirty="0"/>
              <a:t>()</a:t>
            </a:r>
          </a:p>
          <a:p>
            <a:pPr algn="just"/>
            <a:r>
              <a:rPr lang="en-US" sz="2800" dirty="0" err="1"/>
              <a:t>plt.xlabel</a:t>
            </a:r>
            <a:r>
              <a:rPr lang="en-US" sz="2800" dirty="0"/>
              <a:t>('X-axis')</a:t>
            </a:r>
          </a:p>
          <a:p>
            <a:pPr algn="just"/>
            <a:r>
              <a:rPr lang="en-US" sz="2800" dirty="0" err="1"/>
              <a:t>plt.ylabel</a:t>
            </a:r>
            <a:r>
              <a:rPr lang="en-US" sz="2800" dirty="0"/>
              <a:t>('Y-axis')</a:t>
            </a:r>
          </a:p>
          <a:p>
            <a:pPr algn="just"/>
            <a:r>
              <a:rPr lang="en-US" sz="2800" dirty="0" err="1"/>
              <a:t>plt.title</a:t>
            </a:r>
            <a:r>
              <a:rPr lang="en-US" sz="2800" dirty="0"/>
              <a:t>('Stack Plot')</a:t>
            </a:r>
          </a:p>
          <a:p>
            <a:pPr algn="just"/>
            <a:r>
              <a:rPr lang="en-US" sz="2800" dirty="0" err="1"/>
              <a:t>plt.show</a:t>
            </a:r>
            <a:r>
              <a:rPr lang="en-US" sz="2800" dirty="0"/>
              <a:t>()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9A2186A-C326-48DC-8E09-0BB48FF9D3DE}"/>
              </a:ext>
            </a:extLst>
          </p:cNvPr>
          <p:cNvGrpSpPr/>
          <p:nvPr/>
        </p:nvGrpSpPr>
        <p:grpSpPr>
          <a:xfrm>
            <a:off x="227697" y="347730"/>
            <a:ext cx="648068" cy="476518"/>
            <a:chOff x="-3373" y="3444677"/>
            <a:chExt cx="3155739" cy="1643520"/>
          </a:xfrm>
        </p:grpSpPr>
        <p:sp>
          <p:nvSpPr>
            <p:cNvPr id="4" name="Freeform 61">
              <a:extLst>
                <a:ext uri="{FF2B5EF4-FFF2-40B4-BE49-F238E27FC236}">
                  <a16:creationId xmlns:a16="http://schemas.microsoft.com/office/drawing/2014/main" id="{B69C1344-DA27-4625-A365-74DC77A0B525}"/>
                </a:ext>
              </a:extLst>
            </p:cNvPr>
            <p:cNvSpPr/>
            <p:nvPr/>
          </p:nvSpPr>
          <p:spPr>
            <a:xfrm rot="5400000">
              <a:off x="1185646" y="3121477"/>
              <a:ext cx="1643520" cy="2289920"/>
            </a:xfrm>
            <a:custGeom>
              <a:avLst/>
              <a:gdLst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31366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90042 w 1404608"/>
                <a:gd name="connsiteY10" fmla="*/ 599846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702259 w 1404608"/>
                <a:gd name="connsiteY12" fmla="*/ 629107 h 2070201"/>
                <a:gd name="connsiteX13" fmla="*/ 526694 w 1404608"/>
                <a:gd name="connsiteY13" fmla="*/ 0 h 2070201"/>
                <a:gd name="connsiteX14" fmla="*/ 468172 w 1404608"/>
                <a:gd name="connsiteY14" fmla="*/ 1338681 h 2070201"/>
                <a:gd name="connsiteX15" fmla="*/ 321868 w 1404608"/>
                <a:gd name="connsiteY15" fmla="*/ 1287475 h 2070201"/>
                <a:gd name="connsiteX16" fmla="*/ 0 w 1404608"/>
                <a:gd name="connsiteY16" fmla="*/ 1053388 h 2070201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8942 h 2075755"/>
                <a:gd name="connsiteX1" fmla="*/ 124358 w 1404608"/>
                <a:gd name="connsiteY1" fmla="*/ 1388126 h 2075755"/>
                <a:gd name="connsiteX2" fmla="*/ 292608 w 1404608"/>
                <a:gd name="connsiteY2" fmla="*/ 1746571 h 2075755"/>
                <a:gd name="connsiteX3" fmla="*/ 687628 w 1404608"/>
                <a:gd name="connsiteY3" fmla="*/ 2075755 h 2075755"/>
                <a:gd name="connsiteX4" fmla="*/ 1294790 w 1404608"/>
                <a:gd name="connsiteY4" fmla="*/ 2061125 h 2075755"/>
                <a:gd name="connsiteX5" fmla="*/ 1404518 w 1404608"/>
                <a:gd name="connsiteY5" fmla="*/ 1161355 h 2075755"/>
                <a:gd name="connsiteX6" fmla="*/ 1221638 w 1404608"/>
                <a:gd name="connsiteY6" fmla="*/ 773650 h 2075755"/>
                <a:gd name="connsiteX7" fmla="*/ 1177747 w 1404608"/>
                <a:gd name="connsiteY7" fmla="*/ 971160 h 2075755"/>
                <a:gd name="connsiteX8" fmla="*/ 980236 w 1404608"/>
                <a:gd name="connsiteY8" fmla="*/ 700498 h 2075755"/>
                <a:gd name="connsiteX9" fmla="*/ 921715 w 1404608"/>
                <a:gd name="connsiteY9" fmla="*/ 934584 h 2075755"/>
                <a:gd name="connsiteX10" fmla="*/ 738836 w 1404608"/>
                <a:gd name="connsiteY10" fmla="*/ 598085 h 2075755"/>
                <a:gd name="connsiteX11" fmla="*/ 709574 w 1404608"/>
                <a:gd name="connsiteY11" fmla="*/ 941899 h 2075755"/>
                <a:gd name="connsiteX12" fmla="*/ 526694 w 1404608"/>
                <a:gd name="connsiteY12" fmla="*/ 5554 h 2075755"/>
                <a:gd name="connsiteX13" fmla="*/ 468172 w 1404608"/>
                <a:gd name="connsiteY13" fmla="*/ 1344235 h 2075755"/>
                <a:gd name="connsiteX14" fmla="*/ 321868 w 1404608"/>
                <a:gd name="connsiteY14" fmla="*/ 1293029 h 2075755"/>
                <a:gd name="connsiteX15" fmla="*/ 0 w 1404608"/>
                <a:gd name="connsiteY15" fmla="*/ 1058942 h 2075755"/>
                <a:gd name="connsiteX0" fmla="*/ 0 w 1404608"/>
                <a:gd name="connsiteY0" fmla="*/ 1029958 h 2046771"/>
                <a:gd name="connsiteX1" fmla="*/ 124358 w 1404608"/>
                <a:gd name="connsiteY1" fmla="*/ 1359142 h 2046771"/>
                <a:gd name="connsiteX2" fmla="*/ 292608 w 1404608"/>
                <a:gd name="connsiteY2" fmla="*/ 1717587 h 2046771"/>
                <a:gd name="connsiteX3" fmla="*/ 687628 w 1404608"/>
                <a:gd name="connsiteY3" fmla="*/ 2046771 h 2046771"/>
                <a:gd name="connsiteX4" fmla="*/ 1294790 w 1404608"/>
                <a:gd name="connsiteY4" fmla="*/ 2032141 h 2046771"/>
                <a:gd name="connsiteX5" fmla="*/ 1404518 w 1404608"/>
                <a:gd name="connsiteY5" fmla="*/ 1132371 h 2046771"/>
                <a:gd name="connsiteX6" fmla="*/ 1221638 w 1404608"/>
                <a:gd name="connsiteY6" fmla="*/ 744666 h 2046771"/>
                <a:gd name="connsiteX7" fmla="*/ 1177747 w 1404608"/>
                <a:gd name="connsiteY7" fmla="*/ 942176 h 2046771"/>
                <a:gd name="connsiteX8" fmla="*/ 980236 w 1404608"/>
                <a:gd name="connsiteY8" fmla="*/ 671514 h 2046771"/>
                <a:gd name="connsiteX9" fmla="*/ 921715 w 1404608"/>
                <a:gd name="connsiteY9" fmla="*/ 905600 h 2046771"/>
                <a:gd name="connsiteX10" fmla="*/ 738836 w 1404608"/>
                <a:gd name="connsiteY10" fmla="*/ 569101 h 2046771"/>
                <a:gd name="connsiteX11" fmla="*/ 709574 w 1404608"/>
                <a:gd name="connsiteY11" fmla="*/ 912915 h 2046771"/>
                <a:gd name="connsiteX12" fmla="*/ 526694 w 1404608"/>
                <a:gd name="connsiteY12" fmla="*/ 5831 h 2046771"/>
                <a:gd name="connsiteX13" fmla="*/ 468172 w 1404608"/>
                <a:gd name="connsiteY13" fmla="*/ 1315251 h 2046771"/>
                <a:gd name="connsiteX14" fmla="*/ 321868 w 1404608"/>
                <a:gd name="connsiteY14" fmla="*/ 1264045 h 2046771"/>
                <a:gd name="connsiteX15" fmla="*/ 0 w 1404608"/>
                <a:gd name="connsiteY15" fmla="*/ 1029958 h 2046771"/>
                <a:gd name="connsiteX0" fmla="*/ 0 w 1404608"/>
                <a:gd name="connsiteY0" fmla="*/ 1024127 h 2040940"/>
                <a:gd name="connsiteX1" fmla="*/ 124358 w 1404608"/>
                <a:gd name="connsiteY1" fmla="*/ 1353311 h 2040940"/>
                <a:gd name="connsiteX2" fmla="*/ 292608 w 1404608"/>
                <a:gd name="connsiteY2" fmla="*/ 1711756 h 2040940"/>
                <a:gd name="connsiteX3" fmla="*/ 687628 w 1404608"/>
                <a:gd name="connsiteY3" fmla="*/ 2040940 h 2040940"/>
                <a:gd name="connsiteX4" fmla="*/ 1294790 w 1404608"/>
                <a:gd name="connsiteY4" fmla="*/ 2026310 h 2040940"/>
                <a:gd name="connsiteX5" fmla="*/ 1404518 w 1404608"/>
                <a:gd name="connsiteY5" fmla="*/ 1126540 h 2040940"/>
                <a:gd name="connsiteX6" fmla="*/ 1221638 w 1404608"/>
                <a:gd name="connsiteY6" fmla="*/ 738835 h 2040940"/>
                <a:gd name="connsiteX7" fmla="*/ 1177747 w 1404608"/>
                <a:gd name="connsiteY7" fmla="*/ 936345 h 2040940"/>
                <a:gd name="connsiteX8" fmla="*/ 980236 w 1404608"/>
                <a:gd name="connsiteY8" fmla="*/ 665683 h 2040940"/>
                <a:gd name="connsiteX9" fmla="*/ 921715 w 1404608"/>
                <a:gd name="connsiteY9" fmla="*/ 899769 h 2040940"/>
                <a:gd name="connsiteX10" fmla="*/ 738836 w 1404608"/>
                <a:gd name="connsiteY10" fmla="*/ 563270 h 2040940"/>
                <a:gd name="connsiteX11" fmla="*/ 709574 w 1404608"/>
                <a:gd name="connsiteY11" fmla="*/ 907084 h 2040940"/>
                <a:gd name="connsiteX12" fmla="*/ 526694 w 1404608"/>
                <a:gd name="connsiteY12" fmla="*/ 0 h 2040940"/>
                <a:gd name="connsiteX13" fmla="*/ 468172 w 1404608"/>
                <a:gd name="connsiteY13" fmla="*/ 1309420 h 2040940"/>
                <a:gd name="connsiteX14" fmla="*/ 321868 w 1404608"/>
                <a:gd name="connsiteY14" fmla="*/ 1258214 h 2040940"/>
                <a:gd name="connsiteX15" fmla="*/ 0 w 1404608"/>
                <a:gd name="connsiteY15" fmla="*/ 1024127 h 2040940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370 h 2041183"/>
                <a:gd name="connsiteX1" fmla="*/ 124358 w 1404608"/>
                <a:gd name="connsiteY1" fmla="*/ 1353554 h 2041183"/>
                <a:gd name="connsiteX2" fmla="*/ 292608 w 1404608"/>
                <a:gd name="connsiteY2" fmla="*/ 1711999 h 2041183"/>
                <a:gd name="connsiteX3" fmla="*/ 687628 w 1404608"/>
                <a:gd name="connsiteY3" fmla="*/ 2041183 h 2041183"/>
                <a:gd name="connsiteX4" fmla="*/ 1294790 w 1404608"/>
                <a:gd name="connsiteY4" fmla="*/ 2026553 h 2041183"/>
                <a:gd name="connsiteX5" fmla="*/ 1404518 w 1404608"/>
                <a:gd name="connsiteY5" fmla="*/ 1126783 h 2041183"/>
                <a:gd name="connsiteX6" fmla="*/ 1221638 w 1404608"/>
                <a:gd name="connsiteY6" fmla="*/ 739078 h 2041183"/>
                <a:gd name="connsiteX7" fmla="*/ 1177747 w 1404608"/>
                <a:gd name="connsiteY7" fmla="*/ 936588 h 2041183"/>
                <a:gd name="connsiteX8" fmla="*/ 980236 w 1404608"/>
                <a:gd name="connsiteY8" fmla="*/ 665926 h 2041183"/>
                <a:gd name="connsiteX9" fmla="*/ 921715 w 1404608"/>
                <a:gd name="connsiteY9" fmla="*/ 900012 h 2041183"/>
                <a:gd name="connsiteX10" fmla="*/ 738836 w 1404608"/>
                <a:gd name="connsiteY10" fmla="*/ 563513 h 2041183"/>
                <a:gd name="connsiteX11" fmla="*/ 709574 w 1404608"/>
                <a:gd name="connsiteY11" fmla="*/ 907327 h 2041183"/>
                <a:gd name="connsiteX12" fmla="*/ 526694 w 1404608"/>
                <a:gd name="connsiteY12" fmla="*/ 243 h 2041183"/>
                <a:gd name="connsiteX13" fmla="*/ 468172 w 1404608"/>
                <a:gd name="connsiteY13" fmla="*/ 1309663 h 2041183"/>
                <a:gd name="connsiteX14" fmla="*/ 321868 w 1404608"/>
                <a:gd name="connsiteY14" fmla="*/ 1258457 h 2041183"/>
                <a:gd name="connsiteX15" fmla="*/ 0 w 1404608"/>
                <a:gd name="connsiteY15" fmla="*/ 1024370 h 2041183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55410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36384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52597 w 1421182"/>
                <a:gd name="connsiteY6" fmla="*/ 669316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537 h 2040940"/>
                <a:gd name="connsiteX1" fmla="*/ 140932 w 1421182"/>
                <a:gd name="connsiteY1" fmla="*/ 1353311 h 2040940"/>
                <a:gd name="connsiteX2" fmla="*/ 309182 w 1421182"/>
                <a:gd name="connsiteY2" fmla="*/ 1711756 h 2040940"/>
                <a:gd name="connsiteX3" fmla="*/ 704202 w 1421182"/>
                <a:gd name="connsiteY3" fmla="*/ 2040940 h 2040940"/>
                <a:gd name="connsiteX4" fmla="*/ 1311364 w 1421182"/>
                <a:gd name="connsiteY4" fmla="*/ 2026310 h 2040940"/>
                <a:gd name="connsiteX5" fmla="*/ 1421092 w 1421182"/>
                <a:gd name="connsiteY5" fmla="*/ 1126540 h 2040940"/>
                <a:gd name="connsiteX6" fmla="*/ 1152597 w 1421182"/>
                <a:gd name="connsiteY6" fmla="*/ 669074 h 2040940"/>
                <a:gd name="connsiteX7" fmla="*/ 1168953 w 1421182"/>
                <a:gd name="connsiteY7" fmla="*/ 968054 h 2040940"/>
                <a:gd name="connsiteX8" fmla="*/ 927050 w 1421182"/>
                <a:gd name="connsiteY8" fmla="*/ 614948 h 2040940"/>
                <a:gd name="connsiteX9" fmla="*/ 957315 w 1421182"/>
                <a:gd name="connsiteY9" fmla="*/ 944162 h 2040940"/>
                <a:gd name="connsiteX10" fmla="*/ 711016 w 1421182"/>
                <a:gd name="connsiteY10" fmla="*/ 569612 h 2040940"/>
                <a:gd name="connsiteX11" fmla="*/ 729319 w 1421182"/>
                <a:gd name="connsiteY11" fmla="*/ 957819 h 2040940"/>
                <a:gd name="connsiteX12" fmla="*/ 543268 w 1421182"/>
                <a:gd name="connsiteY12" fmla="*/ 0 h 2040940"/>
                <a:gd name="connsiteX13" fmla="*/ 473286 w 1421182"/>
                <a:gd name="connsiteY13" fmla="*/ 1312119 h 2040940"/>
                <a:gd name="connsiteX14" fmla="*/ 338442 w 1421182"/>
                <a:gd name="connsiteY14" fmla="*/ 1258214 h 2040940"/>
                <a:gd name="connsiteX15" fmla="*/ 719 w 1421182"/>
                <a:gd name="connsiteY15" fmla="*/ 957537 h 2040940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26318"/>
                <a:gd name="connsiteX1" fmla="*/ 140932 w 1421182"/>
                <a:gd name="connsiteY1" fmla="*/ 1353319 h 2026318"/>
                <a:gd name="connsiteX2" fmla="*/ 309182 w 1421182"/>
                <a:gd name="connsiteY2" fmla="*/ 1711764 h 2026318"/>
                <a:gd name="connsiteX3" fmla="*/ 693290 w 1421182"/>
                <a:gd name="connsiteY3" fmla="*/ 2019121 h 2026318"/>
                <a:gd name="connsiteX4" fmla="*/ 1311364 w 1421182"/>
                <a:gd name="connsiteY4" fmla="*/ 2026318 h 2026318"/>
                <a:gd name="connsiteX5" fmla="*/ 1421092 w 1421182"/>
                <a:gd name="connsiteY5" fmla="*/ 1126548 h 2026318"/>
                <a:gd name="connsiteX6" fmla="*/ 1152597 w 1421182"/>
                <a:gd name="connsiteY6" fmla="*/ 669082 h 2026318"/>
                <a:gd name="connsiteX7" fmla="*/ 1168953 w 1421182"/>
                <a:gd name="connsiteY7" fmla="*/ 968062 h 2026318"/>
                <a:gd name="connsiteX8" fmla="*/ 927050 w 1421182"/>
                <a:gd name="connsiteY8" fmla="*/ 614956 h 2026318"/>
                <a:gd name="connsiteX9" fmla="*/ 957315 w 1421182"/>
                <a:gd name="connsiteY9" fmla="*/ 944170 h 2026318"/>
                <a:gd name="connsiteX10" fmla="*/ 711016 w 1421182"/>
                <a:gd name="connsiteY10" fmla="*/ 569620 h 2026318"/>
                <a:gd name="connsiteX11" fmla="*/ 729319 w 1421182"/>
                <a:gd name="connsiteY11" fmla="*/ 957827 h 2026318"/>
                <a:gd name="connsiteX12" fmla="*/ 543268 w 1421182"/>
                <a:gd name="connsiteY12" fmla="*/ 8 h 2026318"/>
                <a:gd name="connsiteX13" fmla="*/ 473286 w 1421182"/>
                <a:gd name="connsiteY13" fmla="*/ 1312127 h 2026318"/>
                <a:gd name="connsiteX14" fmla="*/ 338442 w 1421182"/>
                <a:gd name="connsiteY14" fmla="*/ 1258222 h 2026318"/>
                <a:gd name="connsiteX15" fmla="*/ 719 w 1421182"/>
                <a:gd name="connsiteY15" fmla="*/ 957545 h 2026318"/>
                <a:gd name="connsiteX0" fmla="*/ 719 w 1421182"/>
                <a:gd name="connsiteY0" fmla="*/ 957545 h 2295953"/>
                <a:gd name="connsiteX1" fmla="*/ 140932 w 1421182"/>
                <a:gd name="connsiteY1" fmla="*/ 1353319 h 2295953"/>
                <a:gd name="connsiteX2" fmla="*/ 309182 w 1421182"/>
                <a:gd name="connsiteY2" fmla="*/ 1711764 h 2295953"/>
                <a:gd name="connsiteX3" fmla="*/ 693290 w 1421182"/>
                <a:gd name="connsiteY3" fmla="*/ 2019121 h 2295953"/>
                <a:gd name="connsiteX4" fmla="*/ 722524 w 1421182"/>
                <a:gd name="connsiteY4" fmla="*/ 2295953 h 2295953"/>
                <a:gd name="connsiteX5" fmla="*/ 1311364 w 1421182"/>
                <a:gd name="connsiteY5" fmla="*/ 2026318 h 2295953"/>
                <a:gd name="connsiteX6" fmla="*/ 1421092 w 1421182"/>
                <a:gd name="connsiteY6" fmla="*/ 1126548 h 2295953"/>
                <a:gd name="connsiteX7" fmla="*/ 1152597 w 1421182"/>
                <a:gd name="connsiteY7" fmla="*/ 669082 h 2295953"/>
                <a:gd name="connsiteX8" fmla="*/ 1168953 w 1421182"/>
                <a:gd name="connsiteY8" fmla="*/ 968062 h 2295953"/>
                <a:gd name="connsiteX9" fmla="*/ 927050 w 1421182"/>
                <a:gd name="connsiteY9" fmla="*/ 614956 h 2295953"/>
                <a:gd name="connsiteX10" fmla="*/ 957315 w 1421182"/>
                <a:gd name="connsiteY10" fmla="*/ 944170 h 2295953"/>
                <a:gd name="connsiteX11" fmla="*/ 711016 w 1421182"/>
                <a:gd name="connsiteY11" fmla="*/ 569620 h 2295953"/>
                <a:gd name="connsiteX12" fmla="*/ 729319 w 1421182"/>
                <a:gd name="connsiteY12" fmla="*/ 957827 h 2295953"/>
                <a:gd name="connsiteX13" fmla="*/ 543268 w 1421182"/>
                <a:gd name="connsiteY13" fmla="*/ 8 h 2295953"/>
                <a:gd name="connsiteX14" fmla="*/ 473286 w 1421182"/>
                <a:gd name="connsiteY14" fmla="*/ 1312127 h 2295953"/>
                <a:gd name="connsiteX15" fmla="*/ 338442 w 1421182"/>
                <a:gd name="connsiteY15" fmla="*/ 1258222 h 2295953"/>
                <a:gd name="connsiteX16" fmla="*/ 719 w 1421182"/>
                <a:gd name="connsiteY16" fmla="*/ 957545 h 2295953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93290 w 1421182"/>
                <a:gd name="connsiteY3" fmla="*/ 2019121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26141 w 1421182"/>
                <a:gd name="connsiteY3" fmla="*/ 1985150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4785"/>
                <a:gd name="connsiteX1" fmla="*/ 140932 w 1421182"/>
                <a:gd name="connsiteY1" fmla="*/ 1353319 h 2314785"/>
                <a:gd name="connsiteX2" fmla="*/ 309182 w 1421182"/>
                <a:gd name="connsiteY2" fmla="*/ 1711764 h 2314785"/>
                <a:gd name="connsiteX3" fmla="*/ 626141 w 1421182"/>
                <a:gd name="connsiteY3" fmla="*/ 1985150 h 2314785"/>
                <a:gd name="connsiteX4" fmla="*/ 658780 w 1421182"/>
                <a:gd name="connsiteY4" fmla="*/ 2266927 h 2314785"/>
                <a:gd name="connsiteX5" fmla="*/ 1170733 w 1421182"/>
                <a:gd name="connsiteY5" fmla="*/ 2300858 h 2314785"/>
                <a:gd name="connsiteX6" fmla="*/ 1311364 w 1421182"/>
                <a:gd name="connsiteY6" fmla="*/ 2026318 h 2314785"/>
                <a:gd name="connsiteX7" fmla="*/ 1421092 w 1421182"/>
                <a:gd name="connsiteY7" fmla="*/ 1126548 h 2314785"/>
                <a:gd name="connsiteX8" fmla="*/ 1152597 w 1421182"/>
                <a:gd name="connsiteY8" fmla="*/ 669082 h 2314785"/>
                <a:gd name="connsiteX9" fmla="*/ 1168953 w 1421182"/>
                <a:gd name="connsiteY9" fmla="*/ 968062 h 2314785"/>
                <a:gd name="connsiteX10" fmla="*/ 927050 w 1421182"/>
                <a:gd name="connsiteY10" fmla="*/ 614956 h 2314785"/>
                <a:gd name="connsiteX11" fmla="*/ 957315 w 1421182"/>
                <a:gd name="connsiteY11" fmla="*/ 944170 h 2314785"/>
                <a:gd name="connsiteX12" fmla="*/ 711016 w 1421182"/>
                <a:gd name="connsiteY12" fmla="*/ 569620 h 2314785"/>
                <a:gd name="connsiteX13" fmla="*/ 729319 w 1421182"/>
                <a:gd name="connsiteY13" fmla="*/ 957827 h 2314785"/>
                <a:gd name="connsiteX14" fmla="*/ 543268 w 1421182"/>
                <a:gd name="connsiteY14" fmla="*/ 8 h 2314785"/>
                <a:gd name="connsiteX15" fmla="*/ 473286 w 1421182"/>
                <a:gd name="connsiteY15" fmla="*/ 1312127 h 2314785"/>
                <a:gd name="connsiteX16" fmla="*/ 338442 w 1421182"/>
                <a:gd name="connsiteY16" fmla="*/ 1258222 h 2314785"/>
                <a:gd name="connsiteX17" fmla="*/ 719 w 1421182"/>
                <a:gd name="connsiteY17" fmla="*/ 957545 h 2314785"/>
                <a:gd name="connsiteX0" fmla="*/ 719 w 1421182"/>
                <a:gd name="connsiteY0" fmla="*/ 957545 h 2323891"/>
                <a:gd name="connsiteX1" fmla="*/ 140932 w 1421182"/>
                <a:gd name="connsiteY1" fmla="*/ 1353319 h 2323891"/>
                <a:gd name="connsiteX2" fmla="*/ 309182 w 1421182"/>
                <a:gd name="connsiteY2" fmla="*/ 1711764 h 2323891"/>
                <a:gd name="connsiteX3" fmla="*/ 626141 w 1421182"/>
                <a:gd name="connsiteY3" fmla="*/ 1985150 h 2323891"/>
                <a:gd name="connsiteX4" fmla="*/ 658780 w 1421182"/>
                <a:gd name="connsiteY4" fmla="*/ 2266927 h 2323891"/>
                <a:gd name="connsiteX5" fmla="*/ 1170733 w 1421182"/>
                <a:gd name="connsiteY5" fmla="*/ 2300858 h 2323891"/>
                <a:gd name="connsiteX6" fmla="*/ 1311364 w 1421182"/>
                <a:gd name="connsiteY6" fmla="*/ 2026318 h 2323891"/>
                <a:gd name="connsiteX7" fmla="*/ 1421092 w 1421182"/>
                <a:gd name="connsiteY7" fmla="*/ 1126548 h 2323891"/>
                <a:gd name="connsiteX8" fmla="*/ 1152597 w 1421182"/>
                <a:gd name="connsiteY8" fmla="*/ 669082 h 2323891"/>
                <a:gd name="connsiteX9" fmla="*/ 1168953 w 1421182"/>
                <a:gd name="connsiteY9" fmla="*/ 968062 h 2323891"/>
                <a:gd name="connsiteX10" fmla="*/ 927050 w 1421182"/>
                <a:gd name="connsiteY10" fmla="*/ 614956 h 2323891"/>
                <a:gd name="connsiteX11" fmla="*/ 957315 w 1421182"/>
                <a:gd name="connsiteY11" fmla="*/ 944170 h 2323891"/>
                <a:gd name="connsiteX12" fmla="*/ 711016 w 1421182"/>
                <a:gd name="connsiteY12" fmla="*/ 569620 h 2323891"/>
                <a:gd name="connsiteX13" fmla="*/ 729319 w 1421182"/>
                <a:gd name="connsiteY13" fmla="*/ 957827 h 2323891"/>
                <a:gd name="connsiteX14" fmla="*/ 543268 w 1421182"/>
                <a:gd name="connsiteY14" fmla="*/ 8 h 2323891"/>
                <a:gd name="connsiteX15" fmla="*/ 473286 w 1421182"/>
                <a:gd name="connsiteY15" fmla="*/ 1312127 h 2323891"/>
                <a:gd name="connsiteX16" fmla="*/ 338442 w 1421182"/>
                <a:gd name="connsiteY16" fmla="*/ 1258222 h 2323891"/>
                <a:gd name="connsiteX17" fmla="*/ 719 w 1421182"/>
                <a:gd name="connsiteY17" fmla="*/ 957545 h 2323891"/>
                <a:gd name="connsiteX0" fmla="*/ 719 w 1421182"/>
                <a:gd name="connsiteY0" fmla="*/ 957545 h 2358736"/>
                <a:gd name="connsiteX1" fmla="*/ 140932 w 1421182"/>
                <a:gd name="connsiteY1" fmla="*/ 1353319 h 2358736"/>
                <a:gd name="connsiteX2" fmla="*/ 309182 w 1421182"/>
                <a:gd name="connsiteY2" fmla="*/ 1711764 h 2358736"/>
                <a:gd name="connsiteX3" fmla="*/ 626141 w 1421182"/>
                <a:gd name="connsiteY3" fmla="*/ 1985150 h 2358736"/>
                <a:gd name="connsiteX4" fmla="*/ 658780 w 1421182"/>
                <a:gd name="connsiteY4" fmla="*/ 2266927 h 2358736"/>
                <a:gd name="connsiteX5" fmla="*/ 1227989 w 1421182"/>
                <a:gd name="connsiteY5" fmla="*/ 2341644 h 2358736"/>
                <a:gd name="connsiteX6" fmla="*/ 1311364 w 1421182"/>
                <a:gd name="connsiteY6" fmla="*/ 2026318 h 2358736"/>
                <a:gd name="connsiteX7" fmla="*/ 1421092 w 1421182"/>
                <a:gd name="connsiteY7" fmla="*/ 1126548 h 2358736"/>
                <a:gd name="connsiteX8" fmla="*/ 1152597 w 1421182"/>
                <a:gd name="connsiteY8" fmla="*/ 669082 h 2358736"/>
                <a:gd name="connsiteX9" fmla="*/ 1168953 w 1421182"/>
                <a:gd name="connsiteY9" fmla="*/ 968062 h 2358736"/>
                <a:gd name="connsiteX10" fmla="*/ 927050 w 1421182"/>
                <a:gd name="connsiteY10" fmla="*/ 614956 h 2358736"/>
                <a:gd name="connsiteX11" fmla="*/ 957315 w 1421182"/>
                <a:gd name="connsiteY11" fmla="*/ 944170 h 2358736"/>
                <a:gd name="connsiteX12" fmla="*/ 711016 w 1421182"/>
                <a:gd name="connsiteY12" fmla="*/ 569620 h 2358736"/>
                <a:gd name="connsiteX13" fmla="*/ 729319 w 1421182"/>
                <a:gd name="connsiteY13" fmla="*/ 957827 h 2358736"/>
                <a:gd name="connsiteX14" fmla="*/ 543268 w 1421182"/>
                <a:gd name="connsiteY14" fmla="*/ 8 h 2358736"/>
                <a:gd name="connsiteX15" fmla="*/ 473286 w 1421182"/>
                <a:gd name="connsiteY15" fmla="*/ 1312127 h 2358736"/>
                <a:gd name="connsiteX16" fmla="*/ 338442 w 1421182"/>
                <a:gd name="connsiteY16" fmla="*/ 1258222 h 2358736"/>
                <a:gd name="connsiteX17" fmla="*/ 719 w 1421182"/>
                <a:gd name="connsiteY17" fmla="*/ 957545 h 2358736"/>
                <a:gd name="connsiteX0" fmla="*/ 719 w 1421182"/>
                <a:gd name="connsiteY0" fmla="*/ 957545 h 2341644"/>
                <a:gd name="connsiteX1" fmla="*/ 140932 w 1421182"/>
                <a:gd name="connsiteY1" fmla="*/ 1353319 h 2341644"/>
                <a:gd name="connsiteX2" fmla="*/ 309182 w 1421182"/>
                <a:gd name="connsiteY2" fmla="*/ 1711764 h 2341644"/>
                <a:gd name="connsiteX3" fmla="*/ 626141 w 1421182"/>
                <a:gd name="connsiteY3" fmla="*/ 1985150 h 2341644"/>
                <a:gd name="connsiteX4" fmla="*/ 658780 w 1421182"/>
                <a:gd name="connsiteY4" fmla="*/ 2266927 h 2341644"/>
                <a:gd name="connsiteX5" fmla="*/ 1227989 w 1421182"/>
                <a:gd name="connsiteY5" fmla="*/ 2341644 h 2341644"/>
                <a:gd name="connsiteX6" fmla="*/ 1311364 w 1421182"/>
                <a:gd name="connsiteY6" fmla="*/ 2026318 h 2341644"/>
                <a:gd name="connsiteX7" fmla="*/ 1421092 w 1421182"/>
                <a:gd name="connsiteY7" fmla="*/ 1126548 h 2341644"/>
                <a:gd name="connsiteX8" fmla="*/ 1152597 w 1421182"/>
                <a:gd name="connsiteY8" fmla="*/ 669082 h 2341644"/>
                <a:gd name="connsiteX9" fmla="*/ 1168953 w 1421182"/>
                <a:gd name="connsiteY9" fmla="*/ 968062 h 2341644"/>
                <a:gd name="connsiteX10" fmla="*/ 927050 w 1421182"/>
                <a:gd name="connsiteY10" fmla="*/ 614956 h 2341644"/>
                <a:gd name="connsiteX11" fmla="*/ 957315 w 1421182"/>
                <a:gd name="connsiteY11" fmla="*/ 944170 h 2341644"/>
                <a:gd name="connsiteX12" fmla="*/ 711016 w 1421182"/>
                <a:gd name="connsiteY12" fmla="*/ 569620 h 2341644"/>
                <a:gd name="connsiteX13" fmla="*/ 729319 w 1421182"/>
                <a:gd name="connsiteY13" fmla="*/ 957827 h 2341644"/>
                <a:gd name="connsiteX14" fmla="*/ 543268 w 1421182"/>
                <a:gd name="connsiteY14" fmla="*/ 8 h 2341644"/>
                <a:gd name="connsiteX15" fmla="*/ 473286 w 1421182"/>
                <a:gd name="connsiteY15" fmla="*/ 1312127 h 2341644"/>
                <a:gd name="connsiteX16" fmla="*/ 338442 w 1421182"/>
                <a:gd name="connsiteY16" fmla="*/ 1258222 h 2341644"/>
                <a:gd name="connsiteX17" fmla="*/ 719 w 1421182"/>
                <a:gd name="connsiteY17" fmla="*/ 957545 h 2341644"/>
                <a:gd name="connsiteX0" fmla="*/ 719 w 1421092"/>
                <a:gd name="connsiteY0" fmla="*/ 957545 h 2341644"/>
                <a:gd name="connsiteX1" fmla="*/ 140932 w 1421092"/>
                <a:gd name="connsiteY1" fmla="*/ 1353319 h 2341644"/>
                <a:gd name="connsiteX2" fmla="*/ 309182 w 1421092"/>
                <a:gd name="connsiteY2" fmla="*/ 1711764 h 2341644"/>
                <a:gd name="connsiteX3" fmla="*/ 626141 w 1421092"/>
                <a:gd name="connsiteY3" fmla="*/ 1985150 h 2341644"/>
                <a:gd name="connsiteX4" fmla="*/ 658780 w 1421092"/>
                <a:gd name="connsiteY4" fmla="*/ 2266927 h 2341644"/>
                <a:gd name="connsiteX5" fmla="*/ 1227989 w 1421092"/>
                <a:gd name="connsiteY5" fmla="*/ 2341644 h 2341644"/>
                <a:gd name="connsiteX6" fmla="*/ 1262460 w 1421092"/>
                <a:gd name="connsiteY6" fmla="*/ 1987074 h 2341644"/>
                <a:gd name="connsiteX7" fmla="*/ 1421092 w 1421092"/>
                <a:gd name="connsiteY7" fmla="*/ 1126548 h 2341644"/>
                <a:gd name="connsiteX8" fmla="*/ 1152597 w 1421092"/>
                <a:gd name="connsiteY8" fmla="*/ 669082 h 2341644"/>
                <a:gd name="connsiteX9" fmla="*/ 1168953 w 1421092"/>
                <a:gd name="connsiteY9" fmla="*/ 968062 h 2341644"/>
                <a:gd name="connsiteX10" fmla="*/ 927050 w 1421092"/>
                <a:gd name="connsiteY10" fmla="*/ 614956 h 2341644"/>
                <a:gd name="connsiteX11" fmla="*/ 957315 w 1421092"/>
                <a:gd name="connsiteY11" fmla="*/ 944170 h 2341644"/>
                <a:gd name="connsiteX12" fmla="*/ 711016 w 1421092"/>
                <a:gd name="connsiteY12" fmla="*/ 569620 h 2341644"/>
                <a:gd name="connsiteX13" fmla="*/ 729319 w 1421092"/>
                <a:gd name="connsiteY13" fmla="*/ 957827 h 2341644"/>
                <a:gd name="connsiteX14" fmla="*/ 543268 w 1421092"/>
                <a:gd name="connsiteY14" fmla="*/ 8 h 2341644"/>
                <a:gd name="connsiteX15" fmla="*/ 473286 w 1421092"/>
                <a:gd name="connsiteY15" fmla="*/ 1312127 h 2341644"/>
                <a:gd name="connsiteX16" fmla="*/ 338442 w 1421092"/>
                <a:gd name="connsiteY16" fmla="*/ 1258222 h 2341644"/>
                <a:gd name="connsiteX17" fmla="*/ 719 w 1421092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557331 w 1421109"/>
                <a:gd name="connsiteY4" fmla="*/ 2278453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01148 w 1421109"/>
                <a:gd name="connsiteY4" fmla="*/ 2297232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10754"/>
                <a:gd name="connsiteX1" fmla="*/ 140932 w 1421109"/>
                <a:gd name="connsiteY1" fmla="*/ 1353319 h 2310754"/>
                <a:gd name="connsiteX2" fmla="*/ 309182 w 1421109"/>
                <a:gd name="connsiteY2" fmla="*/ 1711764 h 2310754"/>
                <a:gd name="connsiteX3" fmla="*/ 548773 w 1421109"/>
                <a:gd name="connsiteY3" fmla="*/ 1936338 h 2310754"/>
                <a:gd name="connsiteX4" fmla="*/ 601148 w 1421109"/>
                <a:gd name="connsiteY4" fmla="*/ 2297232 h 2310754"/>
                <a:gd name="connsiteX5" fmla="*/ 1253027 w 1421109"/>
                <a:gd name="connsiteY5" fmla="*/ 2310347 h 2310754"/>
                <a:gd name="connsiteX6" fmla="*/ 1262460 w 1421109"/>
                <a:gd name="connsiteY6" fmla="*/ 1987074 h 2310754"/>
                <a:gd name="connsiteX7" fmla="*/ 1421092 w 1421109"/>
                <a:gd name="connsiteY7" fmla="*/ 1126548 h 2310754"/>
                <a:gd name="connsiteX8" fmla="*/ 1152597 w 1421109"/>
                <a:gd name="connsiteY8" fmla="*/ 669082 h 2310754"/>
                <a:gd name="connsiteX9" fmla="*/ 1168953 w 1421109"/>
                <a:gd name="connsiteY9" fmla="*/ 968062 h 2310754"/>
                <a:gd name="connsiteX10" fmla="*/ 927050 w 1421109"/>
                <a:gd name="connsiteY10" fmla="*/ 614956 h 2310754"/>
                <a:gd name="connsiteX11" fmla="*/ 957315 w 1421109"/>
                <a:gd name="connsiteY11" fmla="*/ 944170 h 2310754"/>
                <a:gd name="connsiteX12" fmla="*/ 711016 w 1421109"/>
                <a:gd name="connsiteY12" fmla="*/ 569620 h 2310754"/>
                <a:gd name="connsiteX13" fmla="*/ 729319 w 1421109"/>
                <a:gd name="connsiteY13" fmla="*/ 957827 h 2310754"/>
                <a:gd name="connsiteX14" fmla="*/ 543268 w 1421109"/>
                <a:gd name="connsiteY14" fmla="*/ 8 h 2310754"/>
                <a:gd name="connsiteX15" fmla="*/ 473286 w 1421109"/>
                <a:gd name="connsiteY15" fmla="*/ 1312127 h 2310754"/>
                <a:gd name="connsiteX16" fmla="*/ 338442 w 1421109"/>
                <a:gd name="connsiteY16" fmla="*/ 1258222 h 2310754"/>
                <a:gd name="connsiteX17" fmla="*/ 719 w 1421109"/>
                <a:gd name="connsiteY17" fmla="*/ 957545 h 2310754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601148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347"/>
                <a:gd name="connsiteX1" fmla="*/ 140932 w 1421109"/>
                <a:gd name="connsiteY1" fmla="*/ 1353319 h 2310347"/>
                <a:gd name="connsiteX2" fmla="*/ 309182 w 1421109"/>
                <a:gd name="connsiteY2" fmla="*/ 1711764 h 2310347"/>
                <a:gd name="connsiteX3" fmla="*/ 548773 w 1421109"/>
                <a:gd name="connsiteY3" fmla="*/ 1936338 h 2310347"/>
                <a:gd name="connsiteX4" fmla="*/ 582370 w 1421109"/>
                <a:gd name="connsiteY4" fmla="*/ 2297232 h 2310347"/>
                <a:gd name="connsiteX5" fmla="*/ 1253027 w 1421109"/>
                <a:gd name="connsiteY5" fmla="*/ 2310347 h 2310347"/>
                <a:gd name="connsiteX6" fmla="*/ 1262460 w 1421109"/>
                <a:gd name="connsiteY6" fmla="*/ 1987074 h 2310347"/>
                <a:gd name="connsiteX7" fmla="*/ 1421092 w 1421109"/>
                <a:gd name="connsiteY7" fmla="*/ 1126548 h 2310347"/>
                <a:gd name="connsiteX8" fmla="*/ 1152597 w 1421109"/>
                <a:gd name="connsiteY8" fmla="*/ 669082 h 2310347"/>
                <a:gd name="connsiteX9" fmla="*/ 1168953 w 1421109"/>
                <a:gd name="connsiteY9" fmla="*/ 968062 h 2310347"/>
                <a:gd name="connsiteX10" fmla="*/ 927050 w 1421109"/>
                <a:gd name="connsiteY10" fmla="*/ 614956 h 2310347"/>
                <a:gd name="connsiteX11" fmla="*/ 957315 w 1421109"/>
                <a:gd name="connsiteY11" fmla="*/ 944170 h 2310347"/>
                <a:gd name="connsiteX12" fmla="*/ 711016 w 1421109"/>
                <a:gd name="connsiteY12" fmla="*/ 569620 h 2310347"/>
                <a:gd name="connsiteX13" fmla="*/ 729319 w 1421109"/>
                <a:gd name="connsiteY13" fmla="*/ 957827 h 2310347"/>
                <a:gd name="connsiteX14" fmla="*/ 543268 w 1421109"/>
                <a:gd name="connsiteY14" fmla="*/ 8 h 2310347"/>
                <a:gd name="connsiteX15" fmla="*/ 473286 w 1421109"/>
                <a:gd name="connsiteY15" fmla="*/ 1312127 h 2310347"/>
                <a:gd name="connsiteX16" fmla="*/ 338442 w 1421109"/>
                <a:gd name="connsiteY16" fmla="*/ 1258222 h 2310347"/>
                <a:gd name="connsiteX17" fmla="*/ 719 w 1421109"/>
                <a:gd name="connsiteY17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6650"/>
                <a:gd name="connsiteY0" fmla="*/ 957545 h 2310347"/>
                <a:gd name="connsiteX1" fmla="*/ 140932 w 1426650"/>
                <a:gd name="connsiteY1" fmla="*/ 1353319 h 2310347"/>
                <a:gd name="connsiteX2" fmla="*/ 309182 w 1426650"/>
                <a:gd name="connsiteY2" fmla="*/ 1711764 h 2310347"/>
                <a:gd name="connsiteX3" fmla="*/ 548773 w 1426650"/>
                <a:gd name="connsiteY3" fmla="*/ 1936338 h 2310347"/>
                <a:gd name="connsiteX4" fmla="*/ 582370 w 1426650"/>
                <a:gd name="connsiteY4" fmla="*/ 2297232 h 2310347"/>
                <a:gd name="connsiteX5" fmla="*/ 1253027 w 1426650"/>
                <a:gd name="connsiteY5" fmla="*/ 2310347 h 2310347"/>
                <a:gd name="connsiteX6" fmla="*/ 1262460 w 1426650"/>
                <a:gd name="connsiteY6" fmla="*/ 1987074 h 2310347"/>
                <a:gd name="connsiteX7" fmla="*/ 1421092 w 1426650"/>
                <a:gd name="connsiteY7" fmla="*/ 1126548 h 2310347"/>
                <a:gd name="connsiteX8" fmla="*/ 1393246 w 1426650"/>
                <a:gd name="connsiteY8" fmla="*/ 734522 h 2310347"/>
                <a:gd name="connsiteX9" fmla="*/ 1186368 w 1426650"/>
                <a:gd name="connsiteY9" fmla="*/ 644961 h 2310347"/>
                <a:gd name="connsiteX10" fmla="*/ 1168953 w 1426650"/>
                <a:gd name="connsiteY10" fmla="*/ 968062 h 2310347"/>
                <a:gd name="connsiteX11" fmla="*/ 1156855 w 1426650"/>
                <a:gd name="connsiteY11" fmla="*/ 657333 h 2310347"/>
                <a:gd name="connsiteX12" fmla="*/ 927050 w 1426650"/>
                <a:gd name="connsiteY12" fmla="*/ 614956 h 2310347"/>
                <a:gd name="connsiteX13" fmla="*/ 957315 w 1426650"/>
                <a:gd name="connsiteY13" fmla="*/ 944170 h 2310347"/>
                <a:gd name="connsiteX14" fmla="*/ 711016 w 1426650"/>
                <a:gd name="connsiteY14" fmla="*/ 569620 h 2310347"/>
                <a:gd name="connsiteX15" fmla="*/ 729319 w 1426650"/>
                <a:gd name="connsiteY15" fmla="*/ 957827 h 2310347"/>
                <a:gd name="connsiteX16" fmla="*/ 543268 w 1426650"/>
                <a:gd name="connsiteY16" fmla="*/ 8 h 2310347"/>
                <a:gd name="connsiteX17" fmla="*/ 473286 w 1426650"/>
                <a:gd name="connsiteY17" fmla="*/ 1312127 h 2310347"/>
                <a:gd name="connsiteX18" fmla="*/ 338442 w 1426650"/>
                <a:gd name="connsiteY18" fmla="*/ 1258222 h 2310347"/>
                <a:gd name="connsiteX19" fmla="*/ 719 w 1426650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711016 w 1422362"/>
                <a:gd name="connsiteY14" fmla="*/ 569620 h 2310347"/>
                <a:gd name="connsiteX15" fmla="*/ 729319 w 1422362"/>
                <a:gd name="connsiteY15" fmla="*/ 957827 h 2310347"/>
                <a:gd name="connsiteX16" fmla="*/ 543268 w 1422362"/>
                <a:gd name="connsiteY16" fmla="*/ 8 h 2310347"/>
                <a:gd name="connsiteX17" fmla="*/ 473286 w 1422362"/>
                <a:gd name="connsiteY17" fmla="*/ 1312127 h 2310347"/>
                <a:gd name="connsiteX18" fmla="*/ 338442 w 1422362"/>
                <a:gd name="connsiteY18" fmla="*/ 1258222 h 2310347"/>
                <a:gd name="connsiteX19" fmla="*/ 719 w 1422362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5260 h 2378062"/>
                <a:gd name="connsiteX1" fmla="*/ 140932 w 1422362"/>
                <a:gd name="connsiteY1" fmla="*/ 1421034 h 2378062"/>
                <a:gd name="connsiteX2" fmla="*/ 309182 w 1422362"/>
                <a:gd name="connsiteY2" fmla="*/ 1779479 h 2378062"/>
                <a:gd name="connsiteX3" fmla="*/ 548773 w 1422362"/>
                <a:gd name="connsiteY3" fmla="*/ 2004053 h 2378062"/>
                <a:gd name="connsiteX4" fmla="*/ 582370 w 1422362"/>
                <a:gd name="connsiteY4" fmla="*/ 2364947 h 2378062"/>
                <a:gd name="connsiteX5" fmla="*/ 1253027 w 1422362"/>
                <a:gd name="connsiteY5" fmla="*/ 2378062 h 2378062"/>
                <a:gd name="connsiteX6" fmla="*/ 1262460 w 1422362"/>
                <a:gd name="connsiteY6" fmla="*/ 2054789 h 2378062"/>
                <a:gd name="connsiteX7" fmla="*/ 1421092 w 1422362"/>
                <a:gd name="connsiteY7" fmla="*/ 1194263 h 2378062"/>
                <a:gd name="connsiteX8" fmla="*/ 1369124 w 1422362"/>
                <a:gd name="connsiteY8" fmla="*/ 768467 h 2378062"/>
                <a:gd name="connsiteX9" fmla="*/ 1176719 w 1422362"/>
                <a:gd name="connsiteY9" fmla="*/ 736798 h 2378062"/>
                <a:gd name="connsiteX10" fmla="*/ 1168953 w 1422362"/>
                <a:gd name="connsiteY10" fmla="*/ 1035777 h 2378062"/>
                <a:gd name="connsiteX11" fmla="*/ 1156855 w 1422362"/>
                <a:gd name="connsiteY11" fmla="*/ 725048 h 2378062"/>
                <a:gd name="connsiteX12" fmla="*/ 927050 w 1422362"/>
                <a:gd name="connsiteY12" fmla="*/ 682671 h 2378062"/>
                <a:gd name="connsiteX13" fmla="*/ 957315 w 1422362"/>
                <a:gd name="connsiteY13" fmla="*/ 1011885 h 2378062"/>
                <a:gd name="connsiteX14" fmla="*/ 905990 w 1422362"/>
                <a:gd name="connsiteY14" fmla="*/ 681629 h 2378062"/>
                <a:gd name="connsiteX15" fmla="*/ 711016 w 1422362"/>
                <a:gd name="connsiteY15" fmla="*/ 637335 h 2378062"/>
                <a:gd name="connsiteX16" fmla="*/ 729319 w 1422362"/>
                <a:gd name="connsiteY16" fmla="*/ 1025542 h 2378062"/>
                <a:gd name="connsiteX17" fmla="*/ 543268 w 1422362"/>
                <a:gd name="connsiteY17" fmla="*/ 67723 h 2378062"/>
                <a:gd name="connsiteX18" fmla="*/ 471802 w 1422362"/>
                <a:gd name="connsiteY18" fmla="*/ 213672 h 2378062"/>
                <a:gd name="connsiteX19" fmla="*/ 473286 w 1422362"/>
                <a:gd name="connsiteY19" fmla="*/ 1379842 h 2378062"/>
                <a:gd name="connsiteX20" fmla="*/ 338442 w 1422362"/>
                <a:gd name="connsiteY20" fmla="*/ 1325937 h 2378062"/>
                <a:gd name="connsiteX21" fmla="*/ 719 w 1422362"/>
                <a:gd name="connsiteY21" fmla="*/ 1025260 h 2378062"/>
                <a:gd name="connsiteX0" fmla="*/ 719 w 1422362"/>
                <a:gd name="connsiteY0" fmla="*/ 1011512 h 2364314"/>
                <a:gd name="connsiteX1" fmla="*/ 140932 w 1422362"/>
                <a:gd name="connsiteY1" fmla="*/ 1407286 h 2364314"/>
                <a:gd name="connsiteX2" fmla="*/ 309182 w 1422362"/>
                <a:gd name="connsiteY2" fmla="*/ 1765731 h 2364314"/>
                <a:gd name="connsiteX3" fmla="*/ 548773 w 1422362"/>
                <a:gd name="connsiteY3" fmla="*/ 1990305 h 2364314"/>
                <a:gd name="connsiteX4" fmla="*/ 582370 w 1422362"/>
                <a:gd name="connsiteY4" fmla="*/ 2351199 h 2364314"/>
                <a:gd name="connsiteX5" fmla="*/ 1253027 w 1422362"/>
                <a:gd name="connsiteY5" fmla="*/ 2364314 h 2364314"/>
                <a:gd name="connsiteX6" fmla="*/ 1262460 w 1422362"/>
                <a:gd name="connsiteY6" fmla="*/ 2041041 h 2364314"/>
                <a:gd name="connsiteX7" fmla="*/ 1421092 w 1422362"/>
                <a:gd name="connsiteY7" fmla="*/ 1180515 h 2364314"/>
                <a:gd name="connsiteX8" fmla="*/ 1369124 w 1422362"/>
                <a:gd name="connsiteY8" fmla="*/ 754719 h 2364314"/>
                <a:gd name="connsiteX9" fmla="*/ 1176719 w 1422362"/>
                <a:gd name="connsiteY9" fmla="*/ 723050 h 2364314"/>
                <a:gd name="connsiteX10" fmla="*/ 1168953 w 1422362"/>
                <a:gd name="connsiteY10" fmla="*/ 1022029 h 2364314"/>
                <a:gd name="connsiteX11" fmla="*/ 1156855 w 1422362"/>
                <a:gd name="connsiteY11" fmla="*/ 711300 h 2364314"/>
                <a:gd name="connsiteX12" fmla="*/ 927050 w 1422362"/>
                <a:gd name="connsiteY12" fmla="*/ 668923 h 2364314"/>
                <a:gd name="connsiteX13" fmla="*/ 957315 w 1422362"/>
                <a:gd name="connsiteY13" fmla="*/ 998137 h 2364314"/>
                <a:gd name="connsiteX14" fmla="*/ 905990 w 1422362"/>
                <a:gd name="connsiteY14" fmla="*/ 667881 h 2364314"/>
                <a:gd name="connsiteX15" fmla="*/ 711016 w 1422362"/>
                <a:gd name="connsiteY15" fmla="*/ 623587 h 2364314"/>
                <a:gd name="connsiteX16" fmla="*/ 729319 w 1422362"/>
                <a:gd name="connsiteY16" fmla="*/ 1011794 h 2364314"/>
                <a:gd name="connsiteX17" fmla="*/ 630106 w 1422362"/>
                <a:gd name="connsiteY17" fmla="*/ 73272 h 2364314"/>
                <a:gd name="connsiteX18" fmla="*/ 471802 w 1422362"/>
                <a:gd name="connsiteY18" fmla="*/ 199924 h 2364314"/>
                <a:gd name="connsiteX19" fmla="*/ 473286 w 1422362"/>
                <a:gd name="connsiteY19" fmla="*/ 1366094 h 2364314"/>
                <a:gd name="connsiteX20" fmla="*/ 338442 w 1422362"/>
                <a:gd name="connsiteY20" fmla="*/ 1312189 h 2364314"/>
                <a:gd name="connsiteX21" fmla="*/ 719 w 1422362"/>
                <a:gd name="connsiteY21" fmla="*/ 1011512 h 2364314"/>
                <a:gd name="connsiteX0" fmla="*/ 719 w 1422362"/>
                <a:gd name="connsiteY0" fmla="*/ 938672 h 2291474"/>
                <a:gd name="connsiteX1" fmla="*/ 140932 w 1422362"/>
                <a:gd name="connsiteY1" fmla="*/ 1334446 h 2291474"/>
                <a:gd name="connsiteX2" fmla="*/ 309182 w 1422362"/>
                <a:gd name="connsiteY2" fmla="*/ 1692891 h 2291474"/>
                <a:gd name="connsiteX3" fmla="*/ 548773 w 1422362"/>
                <a:gd name="connsiteY3" fmla="*/ 1917465 h 2291474"/>
                <a:gd name="connsiteX4" fmla="*/ 582370 w 1422362"/>
                <a:gd name="connsiteY4" fmla="*/ 2278359 h 2291474"/>
                <a:gd name="connsiteX5" fmla="*/ 1253027 w 1422362"/>
                <a:gd name="connsiteY5" fmla="*/ 2291474 h 2291474"/>
                <a:gd name="connsiteX6" fmla="*/ 1262460 w 1422362"/>
                <a:gd name="connsiteY6" fmla="*/ 1968201 h 2291474"/>
                <a:gd name="connsiteX7" fmla="*/ 1421092 w 1422362"/>
                <a:gd name="connsiteY7" fmla="*/ 1107675 h 2291474"/>
                <a:gd name="connsiteX8" fmla="*/ 1369124 w 1422362"/>
                <a:gd name="connsiteY8" fmla="*/ 681879 h 2291474"/>
                <a:gd name="connsiteX9" fmla="*/ 1176719 w 1422362"/>
                <a:gd name="connsiteY9" fmla="*/ 650210 h 2291474"/>
                <a:gd name="connsiteX10" fmla="*/ 1168953 w 1422362"/>
                <a:gd name="connsiteY10" fmla="*/ 949189 h 2291474"/>
                <a:gd name="connsiteX11" fmla="*/ 1156855 w 1422362"/>
                <a:gd name="connsiteY11" fmla="*/ 638460 h 2291474"/>
                <a:gd name="connsiteX12" fmla="*/ 927050 w 1422362"/>
                <a:gd name="connsiteY12" fmla="*/ 596083 h 2291474"/>
                <a:gd name="connsiteX13" fmla="*/ 957315 w 1422362"/>
                <a:gd name="connsiteY13" fmla="*/ 925297 h 2291474"/>
                <a:gd name="connsiteX14" fmla="*/ 905990 w 1422362"/>
                <a:gd name="connsiteY14" fmla="*/ 595041 h 2291474"/>
                <a:gd name="connsiteX15" fmla="*/ 711016 w 1422362"/>
                <a:gd name="connsiteY15" fmla="*/ 550747 h 2291474"/>
                <a:gd name="connsiteX16" fmla="*/ 729319 w 1422362"/>
                <a:gd name="connsiteY16" fmla="*/ 938954 h 2291474"/>
                <a:gd name="connsiteX17" fmla="*/ 673525 w 1422362"/>
                <a:gd name="connsiteY17" fmla="*/ 130688 h 2291474"/>
                <a:gd name="connsiteX18" fmla="*/ 471802 w 1422362"/>
                <a:gd name="connsiteY18" fmla="*/ 127084 h 2291474"/>
                <a:gd name="connsiteX19" fmla="*/ 473286 w 1422362"/>
                <a:gd name="connsiteY19" fmla="*/ 1293254 h 2291474"/>
                <a:gd name="connsiteX20" fmla="*/ 338442 w 1422362"/>
                <a:gd name="connsiteY20" fmla="*/ 1239349 h 2291474"/>
                <a:gd name="connsiteX21" fmla="*/ 719 w 1422362"/>
                <a:gd name="connsiteY21" fmla="*/ 938672 h 2291474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14198 h 2267000"/>
                <a:gd name="connsiteX1" fmla="*/ 140932 w 1422362"/>
                <a:gd name="connsiteY1" fmla="*/ 1309972 h 2267000"/>
                <a:gd name="connsiteX2" fmla="*/ 309182 w 1422362"/>
                <a:gd name="connsiteY2" fmla="*/ 1668417 h 2267000"/>
                <a:gd name="connsiteX3" fmla="*/ 548773 w 1422362"/>
                <a:gd name="connsiteY3" fmla="*/ 1892991 h 2267000"/>
                <a:gd name="connsiteX4" fmla="*/ 582370 w 1422362"/>
                <a:gd name="connsiteY4" fmla="*/ 2253885 h 2267000"/>
                <a:gd name="connsiteX5" fmla="*/ 1253027 w 1422362"/>
                <a:gd name="connsiteY5" fmla="*/ 2267000 h 2267000"/>
                <a:gd name="connsiteX6" fmla="*/ 1262460 w 1422362"/>
                <a:gd name="connsiteY6" fmla="*/ 1943727 h 2267000"/>
                <a:gd name="connsiteX7" fmla="*/ 1421092 w 1422362"/>
                <a:gd name="connsiteY7" fmla="*/ 1083201 h 2267000"/>
                <a:gd name="connsiteX8" fmla="*/ 1369124 w 1422362"/>
                <a:gd name="connsiteY8" fmla="*/ 657405 h 2267000"/>
                <a:gd name="connsiteX9" fmla="*/ 1176719 w 1422362"/>
                <a:gd name="connsiteY9" fmla="*/ 625736 h 2267000"/>
                <a:gd name="connsiteX10" fmla="*/ 1168953 w 1422362"/>
                <a:gd name="connsiteY10" fmla="*/ 924715 h 2267000"/>
                <a:gd name="connsiteX11" fmla="*/ 1156855 w 1422362"/>
                <a:gd name="connsiteY11" fmla="*/ 613986 h 2267000"/>
                <a:gd name="connsiteX12" fmla="*/ 927050 w 1422362"/>
                <a:gd name="connsiteY12" fmla="*/ 571609 h 2267000"/>
                <a:gd name="connsiteX13" fmla="*/ 957315 w 1422362"/>
                <a:gd name="connsiteY13" fmla="*/ 900823 h 2267000"/>
                <a:gd name="connsiteX14" fmla="*/ 905990 w 1422362"/>
                <a:gd name="connsiteY14" fmla="*/ 570567 h 2267000"/>
                <a:gd name="connsiteX15" fmla="*/ 711016 w 1422362"/>
                <a:gd name="connsiteY15" fmla="*/ 526273 h 2267000"/>
                <a:gd name="connsiteX16" fmla="*/ 714846 w 1422362"/>
                <a:gd name="connsiteY16" fmla="*/ 914480 h 2267000"/>
                <a:gd name="connsiteX17" fmla="*/ 673525 w 1422362"/>
                <a:gd name="connsiteY17" fmla="*/ 106214 h 2267000"/>
                <a:gd name="connsiteX18" fmla="*/ 486275 w 1422362"/>
                <a:gd name="connsiteY18" fmla="*/ 174974 h 2267000"/>
                <a:gd name="connsiteX19" fmla="*/ 473286 w 1422362"/>
                <a:gd name="connsiteY19" fmla="*/ 1268780 h 2267000"/>
                <a:gd name="connsiteX20" fmla="*/ 338442 w 1422362"/>
                <a:gd name="connsiteY20" fmla="*/ 1214875 h 2267000"/>
                <a:gd name="connsiteX21" fmla="*/ 719 w 1422362"/>
                <a:gd name="connsiteY21" fmla="*/ 914198 h 2267000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904644 h 2257446"/>
                <a:gd name="connsiteX1" fmla="*/ 140932 w 1422362"/>
                <a:gd name="connsiteY1" fmla="*/ 1300418 h 2257446"/>
                <a:gd name="connsiteX2" fmla="*/ 309182 w 1422362"/>
                <a:gd name="connsiteY2" fmla="*/ 1658863 h 2257446"/>
                <a:gd name="connsiteX3" fmla="*/ 548773 w 1422362"/>
                <a:gd name="connsiteY3" fmla="*/ 1883437 h 2257446"/>
                <a:gd name="connsiteX4" fmla="*/ 582370 w 1422362"/>
                <a:gd name="connsiteY4" fmla="*/ 2244331 h 2257446"/>
                <a:gd name="connsiteX5" fmla="*/ 1253027 w 1422362"/>
                <a:gd name="connsiteY5" fmla="*/ 2257446 h 2257446"/>
                <a:gd name="connsiteX6" fmla="*/ 1262460 w 1422362"/>
                <a:gd name="connsiteY6" fmla="*/ 1934173 h 2257446"/>
                <a:gd name="connsiteX7" fmla="*/ 1421092 w 1422362"/>
                <a:gd name="connsiteY7" fmla="*/ 1073647 h 2257446"/>
                <a:gd name="connsiteX8" fmla="*/ 1369124 w 1422362"/>
                <a:gd name="connsiteY8" fmla="*/ 647851 h 2257446"/>
                <a:gd name="connsiteX9" fmla="*/ 1176719 w 1422362"/>
                <a:gd name="connsiteY9" fmla="*/ 616182 h 2257446"/>
                <a:gd name="connsiteX10" fmla="*/ 1168953 w 1422362"/>
                <a:gd name="connsiteY10" fmla="*/ 915161 h 2257446"/>
                <a:gd name="connsiteX11" fmla="*/ 1156855 w 1422362"/>
                <a:gd name="connsiteY11" fmla="*/ 604432 h 2257446"/>
                <a:gd name="connsiteX12" fmla="*/ 927050 w 1422362"/>
                <a:gd name="connsiteY12" fmla="*/ 562055 h 2257446"/>
                <a:gd name="connsiteX13" fmla="*/ 957315 w 1422362"/>
                <a:gd name="connsiteY13" fmla="*/ 891269 h 2257446"/>
                <a:gd name="connsiteX14" fmla="*/ 905990 w 1422362"/>
                <a:gd name="connsiteY14" fmla="*/ 561013 h 2257446"/>
                <a:gd name="connsiteX15" fmla="*/ 711016 w 1422362"/>
                <a:gd name="connsiteY15" fmla="*/ 516719 h 2257446"/>
                <a:gd name="connsiteX16" fmla="*/ 714846 w 1422362"/>
                <a:gd name="connsiteY16" fmla="*/ 904926 h 2257446"/>
                <a:gd name="connsiteX17" fmla="*/ 683174 w 1422362"/>
                <a:gd name="connsiteY17" fmla="*/ 125606 h 2257446"/>
                <a:gd name="connsiteX18" fmla="*/ 486275 w 1422362"/>
                <a:gd name="connsiteY18" fmla="*/ 165420 h 2257446"/>
                <a:gd name="connsiteX19" fmla="*/ 473286 w 1422362"/>
                <a:gd name="connsiteY19" fmla="*/ 1259226 h 2257446"/>
                <a:gd name="connsiteX20" fmla="*/ 338442 w 1422362"/>
                <a:gd name="connsiteY20" fmla="*/ 1205321 h 2257446"/>
                <a:gd name="connsiteX21" fmla="*/ 719 w 1422362"/>
                <a:gd name="connsiteY21" fmla="*/ 904644 h 2257446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73286 w 1422362"/>
                <a:gd name="connsiteY19" fmla="*/ 1255537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0 w 1494007"/>
                <a:gd name="connsiteY0" fmla="*/ 886482 h 2253757"/>
                <a:gd name="connsiteX1" fmla="*/ 212577 w 1494007"/>
                <a:gd name="connsiteY1" fmla="*/ 1296729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115210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147622"/>
                <a:gd name="connsiteX1" fmla="*/ 202929 w 1494007"/>
                <a:gd name="connsiteY1" fmla="*/ 1320850 h 2147622"/>
                <a:gd name="connsiteX2" fmla="*/ 438719 w 1494007"/>
                <a:gd name="connsiteY2" fmla="*/ 1655174 h 2147622"/>
                <a:gd name="connsiteX3" fmla="*/ 620418 w 1494007"/>
                <a:gd name="connsiteY3" fmla="*/ 1879748 h 2147622"/>
                <a:gd name="connsiteX4" fmla="*/ 654015 w 1494007"/>
                <a:gd name="connsiteY4" fmla="*/ 2115210 h 2147622"/>
                <a:gd name="connsiteX5" fmla="*/ 1339145 w 1494007"/>
                <a:gd name="connsiteY5" fmla="*/ 2147622 h 2147622"/>
                <a:gd name="connsiteX6" fmla="*/ 1334105 w 1494007"/>
                <a:gd name="connsiteY6" fmla="*/ 1930484 h 2147622"/>
                <a:gd name="connsiteX7" fmla="*/ 1492737 w 1494007"/>
                <a:gd name="connsiteY7" fmla="*/ 1069958 h 2147622"/>
                <a:gd name="connsiteX8" fmla="*/ 1440769 w 1494007"/>
                <a:gd name="connsiteY8" fmla="*/ 644162 h 2147622"/>
                <a:gd name="connsiteX9" fmla="*/ 1248364 w 1494007"/>
                <a:gd name="connsiteY9" fmla="*/ 612493 h 2147622"/>
                <a:gd name="connsiteX10" fmla="*/ 1240598 w 1494007"/>
                <a:gd name="connsiteY10" fmla="*/ 911472 h 2147622"/>
                <a:gd name="connsiteX11" fmla="*/ 1228500 w 1494007"/>
                <a:gd name="connsiteY11" fmla="*/ 600743 h 2147622"/>
                <a:gd name="connsiteX12" fmla="*/ 998695 w 1494007"/>
                <a:gd name="connsiteY12" fmla="*/ 558366 h 2147622"/>
                <a:gd name="connsiteX13" fmla="*/ 1028960 w 1494007"/>
                <a:gd name="connsiteY13" fmla="*/ 887580 h 2147622"/>
                <a:gd name="connsiteX14" fmla="*/ 977635 w 1494007"/>
                <a:gd name="connsiteY14" fmla="*/ 557324 h 2147622"/>
                <a:gd name="connsiteX15" fmla="*/ 782661 w 1494007"/>
                <a:gd name="connsiteY15" fmla="*/ 513030 h 2147622"/>
                <a:gd name="connsiteX16" fmla="*/ 786491 w 1494007"/>
                <a:gd name="connsiteY16" fmla="*/ 901237 h 2147622"/>
                <a:gd name="connsiteX17" fmla="*/ 754819 w 1494007"/>
                <a:gd name="connsiteY17" fmla="*/ 121917 h 2147622"/>
                <a:gd name="connsiteX18" fmla="*/ 557920 w 1494007"/>
                <a:gd name="connsiteY18" fmla="*/ 161731 h 2147622"/>
                <a:gd name="connsiteX19" fmla="*/ 535282 w 1494007"/>
                <a:gd name="connsiteY19" fmla="*/ 1183173 h 2147622"/>
                <a:gd name="connsiteX20" fmla="*/ 376317 w 1494007"/>
                <a:gd name="connsiteY20" fmla="*/ 1148565 h 2147622"/>
                <a:gd name="connsiteX21" fmla="*/ 0 w 1494007"/>
                <a:gd name="connsiteY21" fmla="*/ 886482 h 2147622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33149"/>
                <a:gd name="connsiteX1" fmla="*/ 227051 w 1518129"/>
                <a:gd name="connsiteY1" fmla="*/ 1320850 h 2133149"/>
                <a:gd name="connsiteX2" fmla="*/ 462841 w 1518129"/>
                <a:gd name="connsiteY2" fmla="*/ 1655174 h 2133149"/>
                <a:gd name="connsiteX3" fmla="*/ 644540 w 1518129"/>
                <a:gd name="connsiteY3" fmla="*/ 1879748 h 2133149"/>
                <a:gd name="connsiteX4" fmla="*/ 678137 w 1518129"/>
                <a:gd name="connsiteY4" fmla="*/ 2115210 h 2133149"/>
                <a:gd name="connsiteX5" fmla="*/ 1348794 w 1518129"/>
                <a:gd name="connsiteY5" fmla="*/ 2133149 h 2133149"/>
                <a:gd name="connsiteX6" fmla="*/ 1358227 w 1518129"/>
                <a:gd name="connsiteY6" fmla="*/ 1930484 h 2133149"/>
                <a:gd name="connsiteX7" fmla="*/ 1516859 w 1518129"/>
                <a:gd name="connsiteY7" fmla="*/ 1069958 h 2133149"/>
                <a:gd name="connsiteX8" fmla="*/ 1464891 w 1518129"/>
                <a:gd name="connsiteY8" fmla="*/ 644162 h 2133149"/>
                <a:gd name="connsiteX9" fmla="*/ 1272486 w 1518129"/>
                <a:gd name="connsiteY9" fmla="*/ 612493 h 2133149"/>
                <a:gd name="connsiteX10" fmla="*/ 1264720 w 1518129"/>
                <a:gd name="connsiteY10" fmla="*/ 911472 h 2133149"/>
                <a:gd name="connsiteX11" fmla="*/ 1252622 w 1518129"/>
                <a:gd name="connsiteY11" fmla="*/ 600743 h 2133149"/>
                <a:gd name="connsiteX12" fmla="*/ 1022817 w 1518129"/>
                <a:gd name="connsiteY12" fmla="*/ 558366 h 2133149"/>
                <a:gd name="connsiteX13" fmla="*/ 1053082 w 1518129"/>
                <a:gd name="connsiteY13" fmla="*/ 887580 h 2133149"/>
                <a:gd name="connsiteX14" fmla="*/ 1001757 w 1518129"/>
                <a:gd name="connsiteY14" fmla="*/ 557324 h 2133149"/>
                <a:gd name="connsiteX15" fmla="*/ 806783 w 1518129"/>
                <a:gd name="connsiteY15" fmla="*/ 513030 h 2133149"/>
                <a:gd name="connsiteX16" fmla="*/ 810613 w 1518129"/>
                <a:gd name="connsiteY16" fmla="*/ 901237 h 2133149"/>
                <a:gd name="connsiteX17" fmla="*/ 778941 w 1518129"/>
                <a:gd name="connsiteY17" fmla="*/ 121917 h 2133149"/>
                <a:gd name="connsiteX18" fmla="*/ 582042 w 1518129"/>
                <a:gd name="connsiteY18" fmla="*/ 161731 h 2133149"/>
                <a:gd name="connsiteX19" fmla="*/ 554580 w 1518129"/>
                <a:gd name="connsiteY19" fmla="*/ 1197645 h 2133149"/>
                <a:gd name="connsiteX20" fmla="*/ 419736 w 1518129"/>
                <a:gd name="connsiteY20" fmla="*/ 1153389 h 2133149"/>
                <a:gd name="connsiteX21" fmla="*/ 0 w 1518129"/>
                <a:gd name="connsiteY21" fmla="*/ 891306 h 2133149"/>
                <a:gd name="connsiteX0" fmla="*/ 0 w 1518129"/>
                <a:gd name="connsiteY0" fmla="*/ 891306 h 2115210"/>
                <a:gd name="connsiteX1" fmla="*/ 227051 w 1518129"/>
                <a:gd name="connsiteY1" fmla="*/ 1320850 h 2115210"/>
                <a:gd name="connsiteX2" fmla="*/ 462841 w 1518129"/>
                <a:gd name="connsiteY2" fmla="*/ 1655174 h 2115210"/>
                <a:gd name="connsiteX3" fmla="*/ 644540 w 1518129"/>
                <a:gd name="connsiteY3" fmla="*/ 1879748 h 2115210"/>
                <a:gd name="connsiteX4" fmla="*/ 678137 w 1518129"/>
                <a:gd name="connsiteY4" fmla="*/ 2115210 h 2115210"/>
                <a:gd name="connsiteX5" fmla="*/ 1339145 w 1518129"/>
                <a:gd name="connsiteY5" fmla="*/ 2113852 h 2115210"/>
                <a:gd name="connsiteX6" fmla="*/ 1358227 w 1518129"/>
                <a:gd name="connsiteY6" fmla="*/ 1930484 h 2115210"/>
                <a:gd name="connsiteX7" fmla="*/ 1516859 w 1518129"/>
                <a:gd name="connsiteY7" fmla="*/ 1069958 h 2115210"/>
                <a:gd name="connsiteX8" fmla="*/ 1464891 w 1518129"/>
                <a:gd name="connsiteY8" fmla="*/ 644162 h 2115210"/>
                <a:gd name="connsiteX9" fmla="*/ 1272486 w 1518129"/>
                <a:gd name="connsiteY9" fmla="*/ 612493 h 2115210"/>
                <a:gd name="connsiteX10" fmla="*/ 1264720 w 1518129"/>
                <a:gd name="connsiteY10" fmla="*/ 911472 h 2115210"/>
                <a:gd name="connsiteX11" fmla="*/ 1252622 w 1518129"/>
                <a:gd name="connsiteY11" fmla="*/ 600743 h 2115210"/>
                <a:gd name="connsiteX12" fmla="*/ 1022817 w 1518129"/>
                <a:gd name="connsiteY12" fmla="*/ 558366 h 2115210"/>
                <a:gd name="connsiteX13" fmla="*/ 1053082 w 1518129"/>
                <a:gd name="connsiteY13" fmla="*/ 887580 h 2115210"/>
                <a:gd name="connsiteX14" fmla="*/ 1001757 w 1518129"/>
                <a:gd name="connsiteY14" fmla="*/ 557324 h 2115210"/>
                <a:gd name="connsiteX15" fmla="*/ 806783 w 1518129"/>
                <a:gd name="connsiteY15" fmla="*/ 513030 h 2115210"/>
                <a:gd name="connsiteX16" fmla="*/ 810613 w 1518129"/>
                <a:gd name="connsiteY16" fmla="*/ 901237 h 2115210"/>
                <a:gd name="connsiteX17" fmla="*/ 778941 w 1518129"/>
                <a:gd name="connsiteY17" fmla="*/ 121917 h 2115210"/>
                <a:gd name="connsiteX18" fmla="*/ 582042 w 1518129"/>
                <a:gd name="connsiteY18" fmla="*/ 161731 h 2115210"/>
                <a:gd name="connsiteX19" fmla="*/ 554580 w 1518129"/>
                <a:gd name="connsiteY19" fmla="*/ 1197645 h 2115210"/>
                <a:gd name="connsiteX20" fmla="*/ 419736 w 1518129"/>
                <a:gd name="connsiteY20" fmla="*/ 1153389 h 2115210"/>
                <a:gd name="connsiteX21" fmla="*/ 0 w 1518129"/>
                <a:gd name="connsiteY21" fmla="*/ 891306 h 2115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18129" h="2115210">
                  <a:moveTo>
                    <a:pt x="0" y="891306"/>
                  </a:moveTo>
                  <a:cubicBezTo>
                    <a:pt x="124742" y="1042097"/>
                    <a:pt x="180313" y="1188925"/>
                    <a:pt x="227051" y="1320850"/>
                  </a:cubicBezTo>
                  <a:cubicBezTo>
                    <a:pt x="283134" y="1440332"/>
                    <a:pt x="360533" y="1506746"/>
                    <a:pt x="462841" y="1655174"/>
                  </a:cubicBezTo>
                  <a:cubicBezTo>
                    <a:pt x="565096" y="1757587"/>
                    <a:pt x="604529" y="1837560"/>
                    <a:pt x="644540" y="1879748"/>
                  </a:cubicBezTo>
                  <a:cubicBezTo>
                    <a:pt x="721823" y="1966655"/>
                    <a:pt x="679875" y="2008729"/>
                    <a:pt x="678137" y="2115210"/>
                  </a:cubicBezTo>
                  <a:lnTo>
                    <a:pt x="1339145" y="2113852"/>
                  </a:lnTo>
                  <a:cubicBezTo>
                    <a:pt x="1324322" y="2047548"/>
                    <a:pt x="1303318" y="2034201"/>
                    <a:pt x="1358227" y="1930484"/>
                  </a:cubicBezTo>
                  <a:cubicBezTo>
                    <a:pt x="1521981" y="1634855"/>
                    <a:pt x="1516858" y="1179685"/>
                    <a:pt x="1516859" y="1069958"/>
                  </a:cubicBezTo>
                  <a:cubicBezTo>
                    <a:pt x="1522576" y="857179"/>
                    <a:pt x="1509640" y="720406"/>
                    <a:pt x="1464891" y="644162"/>
                  </a:cubicBezTo>
                  <a:cubicBezTo>
                    <a:pt x="1396021" y="572742"/>
                    <a:pt x="1370976" y="579197"/>
                    <a:pt x="1272486" y="612493"/>
                  </a:cubicBezTo>
                  <a:cubicBezTo>
                    <a:pt x="1306205" y="707004"/>
                    <a:pt x="1275123" y="829781"/>
                    <a:pt x="1264720" y="911472"/>
                  </a:cubicBezTo>
                  <a:cubicBezTo>
                    <a:pt x="1250153" y="907906"/>
                    <a:pt x="1292939" y="659594"/>
                    <a:pt x="1252622" y="600743"/>
                  </a:cubicBezTo>
                  <a:cubicBezTo>
                    <a:pt x="1202656" y="541892"/>
                    <a:pt x="1107533" y="508148"/>
                    <a:pt x="1022817" y="558366"/>
                  </a:cubicBezTo>
                  <a:cubicBezTo>
                    <a:pt x="1086811" y="668103"/>
                    <a:pt x="1058849" y="793697"/>
                    <a:pt x="1053082" y="887580"/>
                  </a:cubicBezTo>
                  <a:cubicBezTo>
                    <a:pt x="1041532" y="883386"/>
                    <a:pt x="1071753" y="653519"/>
                    <a:pt x="1001757" y="557324"/>
                  </a:cubicBezTo>
                  <a:cubicBezTo>
                    <a:pt x="946234" y="504548"/>
                    <a:pt x="915026" y="504758"/>
                    <a:pt x="806783" y="513030"/>
                  </a:cubicBezTo>
                  <a:cubicBezTo>
                    <a:pt x="816055" y="653003"/>
                    <a:pt x="822837" y="732256"/>
                    <a:pt x="810613" y="901237"/>
                  </a:cubicBezTo>
                  <a:cubicBezTo>
                    <a:pt x="782414" y="451352"/>
                    <a:pt x="784675" y="276900"/>
                    <a:pt x="778941" y="121917"/>
                  </a:cubicBezTo>
                  <a:cubicBezTo>
                    <a:pt x="774616" y="-32693"/>
                    <a:pt x="569584" y="-61779"/>
                    <a:pt x="582042" y="161731"/>
                  </a:cubicBezTo>
                  <a:cubicBezTo>
                    <a:pt x="570378" y="380417"/>
                    <a:pt x="623442" y="1132875"/>
                    <a:pt x="554580" y="1197645"/>
                  </a:cubicBezTo>
                  <a:cubicBezTo>
                    <a:pt x="495024" y="1230412"/>
                    <a:pt x="496393" y="1222363"/>
                    <a:pt x="419736" y="1153389"/>
                  </a:cubicBezTo>
                  <a:cubicBezTo>
                    <a:pt x="331744" y="1046414"/>
                    <a:pt x="197603" y="767201"/>
                    <a:pt x="0" y="89130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86237614-27E4-4E44-AB53-441F724A66AE}"/>
                </a:ext>
              </a:extLst>
            </p:cNvPr>
            <p:cNvGrpSpPr/>
            <p:nvPr/>
          </p:nvGrpSpPr>
          <p:grpSpPr>
            <a:xfrm rot="5400000">
              <a:off x="-91119" y="4126341"/>
              <a:ext cx="1048447" cy="872955"/>
              <a:chOff x="967066" y="4263648"/>
              <a:chExt cx="670418" cy="1251022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8683E0C-15A4-46D0-831E-ED181CF631FA}"/>
                  </a:ext>
                </a:extLst>
              </p:cNvPr>
              <p:cNvSpPr/>
              <p:nvPr/>
            </p:nvSpPr>
            <p:spPr>
              <a:xfrm rot="16200000">
                <a:off x="1080146" y="4196080"/>
                <a:ext cx="457516" cy="59265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E9E7157D-D83F-4008-BAFC-FA76DE72D77D}"/>
                  </a:ext>
                </a:extLst>
              </p:cNvPr>
              <p:cNvSpPr/>
              <p:nvPr/>
            </p:nvSpPr>
            <p:spPr>
              <a:xfrm rot="16200000">
                <a:off x="858794" y="4735980"/>
                <a:ext cx="886962" cy="670418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</p:grp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2670" y="1751527"/>
            <a:ext cx="5948692" cy="4357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940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184856" y="218941"/>
            <a:ext cx="10753859" cy="6233373"/>
          </a:xfrm>
        </p:spPr>
        <p:txBody>
          <a:bodyPr/>
          <a:lstStyle/>
          <a:p>
            <a:pPr algn="just"/>
            <a:r>
              <a:rPr lang="en-IN" sz="2800" b="1" dirty="0" smtClean="0"/>
              <a:t>Pie Plot:</a:t>
            </a:r>
          </a:p>
          <a:p>
            <a:pPr algn="just"/>
            <a:r>
              <a:rPr lang="en-US" sz="2800" dirty="0"/>
              <a:t>slices=[7,2,4,3]</a:t>
            </a:r>
          </a:p>
          <a:p>
            <a:pPr algn="just"/>
            <a:r>
              <a:rPr lang="en-US" sz="2800" dirty="0"/>
              <a:t>Name=['A','B','C','D']</a:t>
            </a:r>
          </a:p>
          <a:p>
            <a:pPr algn="just"/>
            <a:r>
              <a:rPr lang="en-US" sz="2800" dirty="0" err="1"/>
              <a:t>clrs</a:t>
            </a:r>
            <a:r>
              <a:rPr lang="en-US" sz="2800" dirty="0"/>
              <a:t>=['</a:t>
            </a:r>
            <a:r>
              <a:rPr lang="en-US" sz="2800" dirty="0" err="1"/>
              <a:t>c','m','r','b</a:t>
            </a:r>
            <a:r>
              <a:rPr lang="en-US" sz="2800" dirty="0"/>
              <a:t>']</a:t>
            </a:r>
          </a:p>
          <a:p>
            <a:pPr algn="just"/>
            <a:r>
              <a:rPr lang="en-US" sz="2800" dirty="0" err="1"/>
              <a:t>plt.pie</a:t>
            </a:r>
            <a:r>
              <a:rPr lang="en-US" sz="2800" dirty="0"/>
              <a:t>(slices,</a:t>
            </a:r>
          </a:p>
          <a:p>
            <a:pPr algn="just"/>
            <a:r>
              <a:rPr lang="en-US" sz="2800" dirty="0"/>
              <a:t>       labels=Name,</a:t>
            </a:r>
          </a:p>
          <a:p>
            <a:pPr algn="just"/>
            <a:r>
              <a:rPr lang="en-US" sz="2800" dirty="0"/>
              <a:t>        colors=</a:t>
            </a:r>
            <a:r>
              <a:rPr lang="en-US" sz="2800" dirty="0" err="1"/>
              <a:t>clrs</a:t>
            </a:r>
            <a:r>
              <a:rPr lang="en-US" sz="2800" dirty="0"/>
              <a:t>,</a:t>
            </a:r>
          </a:p>
          <a:p>
            <a:pPr algn="just"/>
            <a:r>
              <a:rPr lang="en-US" sz="2800" dirty="0"/>
              <a:t>        </a:t>
            </a:r>
            <a:r>
              <a:rPr lang="en-US" sz="2800" dirty="0" err="1"/>
              <a:t>startangle</a:t>
            </a:r>
            <a:r>
              <a:rPr lang="en-US" sz="2800" dirty="0"/>
              <a:t>=90,</a:t>
            </a:r>
          </a:p>
          <a:p>
            <a:pPr algn="just"/>
            <a:r>
              <a:rPr lang="en-US" sz="2800" dirty="0"/>
              <a:t>        shadow=True,</a:t>
            </a:r>
          </a:p>
          <a:p>
            <a:pPr algn="just"/>
            <a:r>
              <a:rPr lang="en-US" sz="2800" dirty="0"/>
              <a:t>        explode=(0,0.1,0,0),</a:t>
            </a:r>
          </a:p>
          <a:p>
            <a:pPr algn="just"/>
            <a:r>
              <a:rPr lang="en-US" sz="2800" dirty="0"/>
              <a:t>        </a:t>
            </a:r>
            <a:r>
              <a:rPr lang="en-US" sz="2800" dirty="0" err="1"/>
              <a:t>autopct</a:t>
            </a:r>
            <a:r>
              <a:rPr lang="en-US" sz="2800" dirty="0"/>
              <a:t>='%.2f%%'</a:t>
            </a:r>
          </a:p>
          <a:p>
            <a:pPr algn="just"/>
            <a:r>
              <a:rPr lang="en-US" sz="2800" dirty="0"/>
              <a:t>       </a:t>
            </a:r>
            <a:r>
              <a:rPr lang="en-US" sz="2800" dirty="0" smtClean="0"/>
              <a:t>)</a:t>
            </a:r>
            <a:endParaRPr lang="en-US" sz="28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9A2186A-C326-48DC-8E09-0BB48FF9D3DE}"/>
              </a:ext>
            </a:extLst>
          </p:cNvPr>
          <p:cNvGrpSpPr/>
          <p:nvPr/>
        </p:nvGrpSpPr>
        <p:grpSpPr>
          <a:xfrm>
            <a:off x="227697" y="347730"/>
            <a:ext cx="648068" cy="476518"/>
            <a:chOff x="-3373" y="3444677"/>
            <a:chExt cx="3155739" cy="1643520"/>
          </a:xfrm>
        </p:grpSpPr>
        <p:sp>
          <p:nvSpPr>
            <p:cNvPr id="4" name="Freeform 61">
              <a:extLst>
                <a:ext uri="{FF2B5EF4-FFF2-40B4-BE49-F238E27FC236}">
                  <a16:creationId xmlns:a16="http://schemas.microsoft.com/office/drawing/2014/main" id="{B69C1344-DA27-4625-A365-74DC77A0B525}"/>
                </a:ext>
              </a:extLst>
            </p:cNvPr>
            <p:cNvSpPr/>
            <p:nvPr/>
          </p:nvSpPr>
          <p:spPr>
            <a:xfrm rot="5400000">
              <a:off x="1185646" y="3121477"/>
              <a:ext cx="1643520" cy="2289920"/>
            </a:xfrm>
            <a:custGeom>
              <a:avLst/>
              <a:gdLst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31366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90042 w 1404608"/>
                <a:gd name="connsiteY10" fmla="*/ 599846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702259 w 1404608"/>
                <a:gd name="connsiteY12" fmla="*/ 629107 h 2070201"/>
                <a:gd name="connsiteX13" fmla="*/ 526694 w 1404608"/>
                <a:gd name="connsiteY13" fmla="*/ 0 h 2070201"/>
                <a:gd name="connsiteX14" fmla="*/ 468172 w 1404608"/>
                <a:gd name="connsiteY14" fmla="*/ 1338681 h 2070201"/>
                <a:gd name="connsiteX15" fmla="*/ 321868 w 1404608"/>
                <a:gd name="connsiteY15" fmla="*/ 1287475 h 2070201"/>
                <a:gd name="connsiteX16" fmla="*/ 0 w 1404608"/>
                <a:gd name="connsiteY16" fmla="*/ 1053388 h 2070201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8942 h 2075755"/>
                <a:gd name="connsiteX1" fmla="*/ 124358 w 1404608"/>
                <a:gd name="connsiteY1" fmla="*/ 1388126 h 2075755"/>
                <a:gd name="connsiteX2" fmla="*/ 292608 w 1404608"/>
                <a:gd name="connsiteY2" fmla="*/ 1746571 h 2075755"/>
                <a:gd name="connsiteX3" fmla="*/ 687628 w 1404608"/>
                <a:gd name="connsiteY3" fmla="*/ 2075755 h 2075755"/>
                <a:gd name="connsiteX4" fmla="*/ 1294790 w 1404608"/>
                <a:gd name="connsiteY4" fmla="*/ 2061125 h 2075755"/>
                <a:gd name="connsiteX5" fmla="*/ 1404518 w 1404608"/>
                <a:gd name="connsiteY5" fmla="*/ 1161355 h 2075755"/>
                <a:gd name="connsiteX6" fmla="*/ 1221638 w 1404608"/>
                <a:gd name="connsiteY6" fmla="*/ 773650 h 2075755"/>
                <a:gd name="connsiteX7" fmla="*/ 1177747 w 1404608"/>
                <a:gd name="connsiteY7" fmla="*/ 971160 h 2075755"/>
                <a:gd name="connsiteX8" fmla="*/ 980236 w 1404608"/>
                <a:gd name="connsiteY8" fmla="*/ 700498 h 2075755"/>
                <a:gd name="connsiteX9" fmla="*/ 921715 w 1404608"/>
                <a:gd name="connsiteY9" fmla="*/ 934584 h 2075755"/>
                <a:gd name="connsiteX10" fmla="*/ 738836 w 1404608"/>
                <a:gd name="connsiteY10" fmla="*/ 598085 h 2075755"/>
                <a:gd name="connsiteX11" fmla="*/ 709574 w 1404608"/>
                <a:gd name="connsiteY11" fmla="*/ 941899 h 2075755"/>
                <a:gd name="connsiteX12" fmla="*/ 526694 w 1404608"/>
                <a:gd name="connsiteY12" fmla="*/ 5554 h 2075755"/>
                <a:gd name="connsiteX13" fmla="*/ 468172 w 1404608"/>
                <a:gd name="connsiteY13" fmla="*/ 1344235 h 2075755"/>
                <a:gd name="connsiteX14" fmla="*/ 321868 w 1404608"/>
                <a:gd name="connsiteY14" fmla="*/ 1293029 h 2075755"/>
                <a:gd name="connsiteX15" fmla="*/ 0 w 1404608"/>
                <a:gd name="connsiteY15" fmla="*/ 1058942 h 2075755"/>
                <a:gd name="connsiteX0" fmla="*/ 0 w 1404608"/>
                <a:gd name="connsiteY0" fmla="*/ 1029958 h 2046771"/>
                <a:gd name="connsiteX1" fmla="*/ 124358 w 1404608"/>
                <a:gd name="connsiteY1" fmla="*/ 1359142 h 2046771"/>
                <a:gd name="connsiteX2" fmla="*/ 292608 w 1404608"/>
                <a:gd name="connsiteY2" fmla="*/ 1717587 h 2046771"/>
                <a:gd name="connsiteX3" fmla="*/ 687628 w 1404608"/>
                <a:gd name="connsiteY3" fmla="*/ 2046771 h 2046771"/>
                <a:gd name="connsiteX4" fmla="*/ 1294790 w 1404608"/>
                <a:gd name="connsiteY4" fmla="*/ 2032141 h 2046771"/>
                <a:gd name="connsiteX5" fmla="*/ 1404518 w 1404608"/>
                <a:gd name="connsiteY5" fmla="*/ 1132371 h 2046771"/>
                <a:gd name="connsiteX6" fmla="*/ 1221638 w 1404608"/>
                <a:gd name="connsiteY6" fmla="*/ 744666 h 2046771"/>
                <a:gd name="connsiteX7" fmla="*/ 1177747 w 1404608"/>
                <a:gd name="connsiteY7" fmla="*/ 942176 h 2046771"/>
                <a:gd name="connsiteX8" fmla="*/ 980236 w 1404608"/>
                <a:gd name="connsiteY8" fmla="*/ 671514 h 2046771"/>
                <a:gd name="connsiteX9" fmla="*/ 921715 w 1404608"/>
                <a:gd name="connsiteY9" fmla="*/ 905600 h 2046771"/>
                <a:gd name="connsiteX10" fmla="*/ 738836 w 1404608"/>
                <a:gd name="connsiteY10" fmla="*/ 569101 h 2046771"/>
                <a:gd name="connsiteX11" fmla="*/ 709574 w 1404608"/>
                <a:gd name="connsiteY11" fmla="*/ 912915 h 2046771"/>
                <a:gd name="connsiteX12" fmla="*/ 526694 w 1404608"/>
                <a:gd name="connsiteY12" fmla="*/ 5831 h 2046771"/>
                <a:gd name="connsiteX13" fmla="*/ 468172 w 1404608"/>
                <a:gd name="connsiteY13" fmla="*/ 1315251 h 2046771"/>
                <a:gd name="connsiteX14" fmla="*/ 321868 w 1404608"/>
                <a:gd name="connsiteY14" fmla="*/ 1264045 h 2046771"/>
                <a:gd name="connsiteX15" fmla="*/ 0 w 1404608"/>
                <a:gd name="connsiteY15" fmla="*/ 1029958 h 2046771"/>
                <a:gd name="connsiteX0" fmla="*/ 0 w 1404608"/>
                <a:gd name="connsiteY0" fmla="*/ 1024127 h 2040940"/>
                <a:gd name="connsiteX1" fmla="*/ 124358 w 1404608"/>
                <a:gd name="connsiteY1" fmla="*/ 1353311 h 2040940"/>
                <a:gd name="connsiteX2" fmla="*/ 292608 w 1404608"/>
                <a:gd name="connsiteY2" fmla="*/ 1711756 h 2040940"/>
                <a:gd name="connsiteX3" fmla="*/ 687628 w 1404608"/>
                <a:gd name="connsiteY3" fmla="*/ 2040940 h 2040940"/>
                <a:gd name="connsiteX4" fmla="*/ 1294790 w 1404608"/>
                <a:gd name="connsiteY4" fmla="*/ 2026310 h 2040940"/>
                <a:gd name="connsiteX5" fmla="*/ 1404518 w 1404608"/>
                <a:gd name="connsiteY5" fmla="*/ 1126540 h 2040940"/>
                <a:gd name="connsiteX6" fmla="*/ 1221638 w 1404608"/>
                <a:gd name="connsiteY6" fmla="*/ 738835 h 2040940"/>
                <a:gd name="connsiteX7" fmla="*/ 1177747 w 1404608"/>
                <a:gd name="connsiteY7" fmla="*/ 936345 h 2040940"/>
                <a:gd name="connsiteX8" fmla="*/ 980236 w 1404608"/>
                <a:gd name="connsiteY8" fmla="*/ 665683 h 2040940"/>
                <a:gd name="connsiteX9" fmla="*/ 921715 w 1404608"/>
                <a:gd name="connsiteY9" fmla="*/ 899769 h 2040940"/>
                <a:gd name="connsiteX10" fmla="*/ 738836 w 1404608"/>
                <a:gd name="connsiteY10" fmla="*/ 563270 h 2040940"/>
                <a:gd name="connsiteX11" fmla="*/ 709574 w 1404608"/>
                <a:gd name="connsiteY11" fmla="*/ 907084 h 2040940"/>
                <a:gd name="connsiteX12" fmla="*/ 526694 w 1404608"/>
                <a:gd name="connsiteY12" fmla="*/ 0 h 2040940"/>
                <a:gd name="connsiteX13" fmla="*/ 468172 w 1404608"/>
                <a:gd name="connsiteY13" fmla="*/ 1309420 h 2040940"/>
                <a:gd name="connsiteX14" fmla="*/ 321868 w 1404608"/>
                <a:gd name="connsiteY14" fmla="*/ 1258214 h 2040940"/>
                <a:gd name="connsiteX15" fmla="*/ 0 w 1404608"/>
                <a:gd name="connsiteY15" fmla="*/ 1024127 h 2040940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370 h 2041183"/>
                <a:gd name="connsiteX1" fmla="*/ 124358 w 1404608"/>
                <a:gd name="connsiteY1" fmla="*/ 1353554 h 2041183"/>
                <a:gd name="connsiteX2" fmla="*/ 292608 w 1404608"/>
                <a:gd name="connsiteY2" fmla="*/ 1711999 h 2041183"/>
                <a:gd name="connsiteX3" fmla="*/ 687628 w 1404608"/>
                <a:gd name="connsiteY3" fmla="*/ 2041183 h 2041183"/>
                <a:gd name="connsiteX4" fmla="*/ 1294790 w 1404608"/>
                <a:gd name="connsiteY4" fmla="*/ 2026553 h 2041183"/>
                <a:gd name="connsiteX5" fmla="*/ 1404518 w 1404608"/>
                <a:gd name="connsiteY5" fmla="*/ 1126783 h 2041183"/>
                <a:gd name="connsiteX6" fmla="*/ 1221638 w 1404608"/>
                <a:gd name="connsiteY6" fmla="*/ 739078 h 2041183"/>
                <a:gd name="connsiteX7" fmla="*/ 1177747 w 1404608"/>
                <a:gd name="connsiteY7" fmla="*/ 936588 h 2041183"/>
                <a:gd name="connsiteX8" fmla="*/ 980236 w 1404608"/>
                <a:gd name="connsiteY8" fmla="*/ 665926 h 2041183"/>
                <a:gd name="connsiteX9" fmla="*/ 921715 w 1404608"/>
                <a:gd name="connsiteY9" fmla="*/ 900012 h 2041183"/>
                <a:gd name="connsiteX10" fmla="*/ 738836 w 1404608"/>
                <a:gd name="connsiteY10" fmla="*/ 563513 h 2041183"/>
                <a:gd name="connsiteX11" fmla="*/ 709574 w 1404608"/>
                <a:gd name="connsiteY11" fmla="*/ 907327 h 2041183"/>
                <a:gd name="connsiteX12" fmla="*/ 526694 w 1404608"/>
                <a:gd name="connsiteY12" fmla="*/ 243 h 2041183"/>
                <a:gd name="connsiteX13" fmla="*/ 468172 w 1404608"/>
                <a:gd name="connsiteY13" fmla="*/ 1309663 h 2041183"/>
                <a:gd name="connsiteX14" fmla="*/ 321868 w 1404608"/>
                <a:gd name="connsiteY14" fmla="*/ 1258457 h 2041183"/>
                <a:gd name="connsiteX15" fmla="*/ 0 w 1404608"/>
                <a:gd name="connsiteY15" fmla="*/ 1024370 h 2041183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55410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36384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52597 w 1421182"/>
                <a:gd name="connsiteY6" fmla="*/ 669316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537 h 2040940"/>
                <a:gd name="connsiteX1" fmla="*/ 140932 w 1421182"/>
                <a:gd name="connsiteY1" fmla="*/ 1353311 h 2040940"/>
                <a:gd name="connsiteX2" fmla="*/ 309182 w 1421182"/>
                <a:gd name="connsiteY2" fmla="*/ 1711756 h 2040940"/>
                <a:gd name="connsiteX3" fmla="*/ 704202 w 1421182"/>
                <a:gd name="connsiteY3" fmla="*/ 2040940 h 2040940"/>
                <a:gd name="connsiteX4" fmla="*/ 1311364 w 1421182"/>
                <a:gd name="connsiteY4" fmla="*/ 2026310 h 2040940"/>
                <a:gd name="connsiteX5" fmla="*/ 1421092 w 1421182"/>
                <a:gd name="connsiteY5" fmla="*/ 1126540 h 2040940"/>
                <a:gd name="connsiteX6" fmla="*/ 1152597 w 1421182"/>
                <a:gd name="connsiteY6" fmla="*/ 669074 h 2040940"/>
                <a:gd name="connsiteX7" fmla="*/ 1168953 w 1421182"/>
                <a:gd name="connsiteY7" fmla="*/ 968054 h 2040940"/>
                <a:gd name="connsiteX8" fmla="*/ 927050 w 1421182"/>
                <a:gd name="connsiteY8" fmla="*/ 614948 h 2040940"/>
                <a:gd name="connsiteX9" fmla="*/ 957315 w 1421182"/>
                <a:gd name="connsiteY9" fmla="*/ 944162 h 2040940"/>
                <a:gd name="connsiteX10" fmla="*/ 711016 w 1421182"/>
                <a:gd name="connsiteY10" fmla="*/ 569612 h 2040940"/>
                <a:gd name="connsiteX11" fmla="*/ 729319 w 1421182"/>
                <a:gd name="connsiteY11" fmla="*/ 957819 h 2040940"/>
                <a:gd name="connsiteX12" fmla="*/ 543268 w 1421182"/>
                <a:gd name="connsiteY12" fmla="*/ 0 h 2040940"/>
                <a:gd name="connsiteX13" fmla="*/ 473286 w 1421182"/>
                <a:gd name="connsiteY13" fmla="*/ 1312119 h 2040940"/>
                <a:gd name="connsiteX14" fmla="*/ 338442 w 1421182"/>
                <a:gd name="connsiteY14" fmla="*/ 1258214 h 2040940"/>
                <a:gd name="connsiteX15" fmla="*/ 719 w 1421182"/>
                <a:gd name="connsiteY15" fmla="*/ 957537 h 2040940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26318"/>
                <a:gd name="connsiteX1" fmla="*/ 140932 w 1421182"/>
                <a:gd name="connsiteY1" fmla="*/ 1353319 h 2026318"/>
                <a:gd name="connsiteX2" fmla="*/ 309182 w 1421182"/>
                <a:gd name="connsiteY2" fmla="*/ 1711764 h 2026318"/>
                <a:gd name="connsiteX3" fmla="*/ 693290 w 1421182"/>
                <a:gd name="connsiteY3" fmla="*/ 2019121 h 2026318"/>
                <a:gd name="connsiteX4" fmla="*/ 1311364 w 1421182"/>
                <a:gd name="connsiteY4" fmla="*/ 2026318 h 2026318"/>
                <a:gd name="connsiteX5" fmla="*/ 1421092 w 1421182"/>
                <a:gd name="connsiteY5" fmla="*/ 1126548 h 2026318"/>
                <a:gd name="connsiteX6" fmla="*/ 1152597 w 1421182"/>
                <a:gd name="connsiteY6" fmla="*/ 669082 h 2026318"/>
                <a:gd name="connsiteX7" fmla="*/ 1168953 w 1421182"/>
                <a:gd name="connsiteY7" fmla="*/ 968062 h 2026318"/>
                <a:gd name="connsiteX8" fmla="*/ 927050 w 1421182"/>
                <a:gd name="connsiteY8" fmla="*/ 614956 h 2026318"/>
                <a:gd name="connsiteX9" fmla="*/ 957315 w 1421182"/>
                <a:gd name="connsiteY9" fmla="*/ 944170 h 2026318"/>
                <a:gd name="connsiteX10" fmla="*/ 711016 w 1421182"/>
                <a:gd name="connsiteY10" fmla="*/ 569620 h 2026318"/>
                <a:gd name="connsiteX11" fmla="*/ 729319 w 1421182"/>
                <a:gd name="connsiteY11" fmla="*/ 957827 h 2026318"/>
                <a:gd name="connsiteX12" fmla="*/ 543268 w 1421182"/>
                <a:gd name="connsiteY12" fmla="*/ 8 h 2026318"/>
                <a:gd name="connsiteX13" fmla="*/ 473286 w 1421182"/>
                <a:gd name="connsiteY13" fmla="*/ 1312127 h 2026318"/>
                <a:gd name="connsiteX14" fmla="*/ 338442 w 1421182"/>
                <a:gd name="connsiteY14" fmla="*/ 1258222 h 2026318"/>
                <a:gd name="connsiteX15" fmla="*/ 719 w 1421182"/>
                <a:gd name="connsiteY15" fmla="*/ 957545 h 2026318"/>
                <a:gd name="connsiteX0" fmla="*/ 719 w 1421182"/>
                <a:gd name="connsiteY0" fmla="*/ 957545 h 2295953"/>
                <a:gd name="connsiteX1" fmla="*/ 140932 w 1421182"/>
                <a:gd name="connsiteY1" fmla="*/ 1353319 h 2295953"/>
                <a:gd name="connsiteX2" fmla="*/ 309182 w 1421182"/>
                <a:gd name="connsiteY2" fmla="*/ 1711764 h 2295953"/>
                <a:gd name="connsiteX3" fmla="*/ 693290 w 1421182"/>
                <a:gd name="connsiteY3" fmla="*/ 2019121 h 2295953"/>
                <a:gd name="connsiteX4" fmla="*/ 722524 w 1421182"/>
                <a:gd name="connsiteY4" fmla="*/ 2295953 h 2295953"/>
                <a:gd name="connsiteX5" fmla="*/ 1311364 w 1421182"/>
                <a:gd name="connsiteY5" fmla="*/ 2026318 h 2295953"/>
                <a:gd name="connsiteX6" fmla="*/ 1421092 w 1421182"/>
                <a:gd name="connsiteY6" fmla="*/ 1126548 h 2295953"/>
                <a:gd name="connsiteX7" fmla="*/ 1152597 w 1421182"/>
                <a:gd name="connsiteY7" fmla="*/ 669082 h 2295953"/>
                <a:gd name="connsiteX8" fmla="*/ 1168953 w 1421182"/>
                <a:gd name="connsiteY8" fmla="*/ 968062 h 2295953"/>
                <a:gd name="connsiteX9" fmla="*/ 927050 w 1421182"/>
                <a:gd name="connsiteY9" fmla="*/ 614956 h 2295953"/>
                <a:gd name="connsiteX10" fmla="*/ 957315 w 1421182"/>
                <a:gd name="connsiteY10" fmla="*/ 944170 h 2295953"/>
                <a:gd name="connsiteX11" fmla="*/ 711016 w 1421182"/>
                <a:gd name="connsiteY11" fmla="*/ 569620 h 2295953"/>
                <a:gd name="connsiteX12" fmla="*/ 729319 w 1421182"/>
                <a:gd name="connsiteY12" fmla="*/ 957827 h 2295953"/>
                <a:gd name="connsiteX13" fmla="*/ 543268 w 1421182"/>
                <a:gd name="connsiteY13" fmla="*/ 8 h 2295953"/>
                <a:gd name="connsiteX14" fmla="*/ 473286 w 1421182"/>
                <a:gd name="connsiteY14" fmla="*/ 1312127 h 2295953"/>
                <a:gd name="connsiteX15" fmla="*/ 338442 w 1421182"/>
                <a:gd name="connsiteY15" fmla="*/ 1258222 h 2295953"/>
                <a:gd name="connsiteX16" fmla="*/ 719 w 1421182"/>
                <a:gd name="connsiteY16" fmla="*/ 957545 h 2295953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93290 w 1421182"/>
                <a:gd name="connsiteY3" fmla="*/ 2019121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26141 w 1421182"/>
                <a:gd name="connsiteY3" fmla="*/ 1985150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4785"/>
                <a:gd name="connsiteX1" fmla="*/ 140932 w 1421182"/>
                <a:gd name="connsiteY1" fmla="*/ 1353319 h 2314785"/>
                <a:gd name="connsiteX2" fmla="*/ 309182 w 1421182"/>
                <a:gd name="connsiteY2" fmla="*/ 1711764 h 2314785"/>
                <a:gd name="connsiteX3" fmla="*/ 626141 w 1421182"/>
                <a:gd name="connsiteY3" fmla="*/ 1985150 h 2314785"/>
                <a:gd name="connsiteX4" fmla="*/ 658780 w 1421182"/>
                <a:gd name="connsiteY4" fmla="*/ 2266927 h 2314785"/>
                <a:gd name="connsiteX5" fmla="*/ 1170733 w 1421182"/>
                <a:gd name="connsiteY5" fmla="*/ 2300858 h 2314785"/>
                <a:gd name="connsiteX6" fmla="*/ 1311364 w 1421182"/>
                <a:gd name="connsiteY6" fmla="*/ 2026318 h 2314785"/>
                <a:gd name="connsiteX7" fmla="*/ 1421092 w 1421182"/>
                <a:gd name="connsiteY7" fmla="*/ 1126548 h 2314785"/>
                <a:gd name="connsiteX8" fmla="*/ 1152597 w 1421182"/>
                <a:gd name="connsiteY8" fmla="*/ 669082 h 2314785"/>
                <a:gd name="connsiteX9" fmla="*/ 1168953 w 1421182"/>
                <a:gd name="connsiteY9" fmla="*/ 968062 h 2314785"/>
                <a:gd name="connsiteX10" fmla="*/ 927050 w 1421182"/>
                <a:gd name="connsiteY10" fmla="*/ 614956 h 2314785"/>
                <a:gd name="connsiteX11" fmla="*/ 957315 w 1421182"/>
                <a:gd name="connsiteY11" fmla="*/ 944170 h 2314785"/>
                <a:gd name="connsiteX12" fmla="*/ 711016 w 1421182"/>
                <a:gd name="connsiteY12" fmla="*/ 569620 h 2314785"/>
                <a:gd name="connsiteX13" fmla="*/ 729319 w 1421182"/>
                <a:gd name="connsiteY13" fmla="*/ 957827 h 2314785"/>
                <a:gd name="connsiteX14" fmla="*/ 543268 w 1421182"/>
                <a:gd name="connsiteY14" fmla="*/ 8 h 2314785"/>
                <a:gd name="connsiteX15" fmla="*/ 473286 w 1421182"/>
                <a:gd name="connsiteY15" fmla="*/ 1312127 h 2314785"/>
                <a:gd name="connsiteX16" fmla="*/ 338442 w 1421182"/>
                <a:gd name="connsiteY16" fmla="*/ 1258222 h 2314785"/>
                <a:gd name="connsiteX17" fmla="*/ 719 w 1421182"/>
                <a:gd name="connsiteY17" fmla="*/ 957545 h 2314785"/>
                <a:gd name="connsiteX0" fmla="*/ 719 w 1421182"/>
                <a:gd name="connsiteY0" fmla="*/ 957545 h 2323891"/>
                <a:gd name="connsiteX1" fmla="*/ 140932 w 1421182"/>
                <a:gd name="connsiteY1" fmla="*/ 1353319 h 2323891"/>
                <a:gd name="connsiteX2" fmla="*/ 309182 w 1421182"/>
                <a:gd name="connsiteY2" fmla="*/ 1711764 h 2323891"/>
                <a:gd name="connsiteX3" fmla="*/ 626141 w 1421182"/>
                <a:gd name="connsiteY3" fmla="*/ 1985150 h 2323891"/>
                <a:gd name="connsiteX4" fmla="*/ 658780 w 1421182"/>
                <a:gd name="connsiteY4" fmla="*/ 2266927 h 2323891"/>
                <a:gd name="connsiteX5" fmla="*/ 1170733 w 1421182"/>
                <a:gd name="connsiteY5" fmla="*/ 2300858 h 2323891"/>
                <a:gd name="connsiteX6" fmla="*/ 1311364 w 1421182"/>
                <a:gd name="connsiteY6" fmla="*/ 2026318 h 2323891"/>
                <a:gd name="connsiteX7" fmla="*/ 1421092 w 1421182"/>
                <a:gd name="connsiteY7" fmla="*/ 1126548 h 2323891"/>
                <a:gd name="connsiteX8" fmla="*/ 1152597 w 1421182"/>
                <a:gd name="connsiteY8" fmla="*/ 669082 h 2323891"/>
                <a:gd name="connsiteX9" fmla="*/ 1168953 w 1421182"/>
                <a:gd name="connsiteY9" fmla="*/ 968062 h 2323891"/>
                <a:gd name="connsiteX10" fmla="*/ 927050 w 1421182"/>
                <a:gd name="connsiteY10" fmla="*/ 614956 h 2323891"/>
                <a:gd name="connsiteX11" fmla="*/ 957315 w 1421182"/>
                <a:gd name="connsiteY11" fmla="*/ 944170 h 2323891"/>
                <a:gd name="connsiteX12" fmla="*/ 711016 w 1421182"/>
                <a:gd name="connsiteY12" fmla="*/ 569620 h 2323891"/>
                <a:gd name="connsiteX13" fmla="*/ 729319 w 1421182"/>
                <a:gd name="connsiteY13" fmla="*/ 957827 h 2323891"/>
                <a:gd name="connsiteX14" fmla="*/ 543268 w 1421182"/>
                <a:gd name="connsiteY14" fmla="*/ 8 h 2323891"/>
                <a:gd name="connsiteX15" fmla="*/ 473286 w 1421182"/>
                <a:gd name="connsiteY15" fmla="*/ 1312127 h 2323891"/>
                <a:gd name="connsiteX16" fmla="*/ 338442 w 1421182"/>
                <a:gd name="connsiteY16" fmla="*/ 1258222 h 2323891"/>
                <a:gd name="connsiteX17" fmla="*/ 719 w 1421182"/>
                <a:gd name="connsiteY17" fmla="*/ 957545 h 2323891"/>
                <a:gd name="connsiteX0" fmla="*/ 719 w 1421182"/>
                <a:gd name="connsiteY0" fmla="*/ 957545 h 2358736"/>
                <a:gd name="connsiteX1" fmla="*/ 140932 w 1421182"/>
                <a:gd name="connsiteY1" fmla="*/ 1353319 h 2358736"/>
                <a:gd name="connsiteX2" fmla="*/ 309182 w 1421182"/>
                <a:gd name="connsiteY2" fmla="*/ 1711764 h 2358736"/>
                <a:gd name="connsiteX3" fmla="*/ 626141 w 1421182"/>
                <a:gd name="connsiteY3" fmla="*/ 1985150 h 2358736"/>
                <a:gd name="connsiteX4" fmla="*/ 658780 w 1421182"/>
                <a:gd name="connsiteY4" fmla="*/ 2266927 h 2358736"/>
                <a:gd name="connsiteX5" fmla="*/ 1227989 w 1421182"/>
                <a:gd name="connsiteY5" fmla="*/ 2341644 h 2358736"/>
                <a:gd name="connsiteX6" fmla="*/ 1311364 w 1421182"/>
                <a:gd name="connsiteY6" fmla="*/ 2026318 h 2358736"/>
                <a:gd name="connsiteX7" fmla="*/ 1421092 w 1421182"/>
                <a:gd name="connsiteY7" fmla="*/ 1126548 h 2358736"/>
                <a:gd name="connsiteX8" fmla="*/ 1152597 w 1421182"/>
                <a:gd name="connsiteY8" fmla="*/ 669082 h 2358736"/>
                <a:gd name="connsiteX9" fmla="*/ 1168953 w 1421182"/>
                <a:gd name="connsiteY9" fmla="*/ 968062 h 2358736"/>
                <a:gd name="connsiteX10" fmla="*/ 927050 w 1421182"/>
                <a:gd name="connsiteY10" fmla="*/ 614956 h 2358736"/>
                <a:gd name="connsiteX11" fmla="*/ 957315 w 1421182"/>
                <a:gd name="connsiteY11" fmla="*/ 944170 h 2358736"/>
                <a:gd name="connsiteX12" fmla="*/ 711016 w 1421182"/>
                <a:gd name="connsiteY12" fmla="*/ 569620 h 2358736"/>
                <a:gd name="connsiteX13" fmla="*/ 729319 w 1421182"/>
                <a:gd name="connsiteY13" fmla="*/ 957827 h 2358736"/>
                <a:gd name="connsiteX14" fmla="*/ 543268 w 1421182"/>
                <a:gd name="connsiteY14" fmla="*/ 8 h 2358736"/>
                <a:gd name="connsiteX15" fmla="*/ 473286 w 1421182"/>
                <a:gd name="connsiteY15" fmla="*/ 1312127 h 2358736"/>
                <a:gd name="connsiteX16" fmla="*/ 338442 w 1421182"/>
                <a:gd name="connsiteY16" fmla="*/ 1258222 h 2358736"/>
                <a:gd name="connsiteX17" fmla="*/ 719 w 1421182"/>
                <a:gd name="connsiteY17" fmla="*/ 957545 h 2358736"/>
                <a:gd name="connsiteX0" fmla="*/ 719 w 1421182"/>
                <a:gd name="connsiteY0" fmla="*/ 957545 h 2341644"/>
                <a:gd name="connsiteX1" fmla="*/ 140932 w 1421182"/>
                <a:gd name="connsiteY1" fmla="*/ 1353319 h 2341644"/>
                <a:gd name="connsiteX2" fmla="*/ 309182 w 1421182"/>
                <a:gd name="connsiteY2" fmla="*/ 1711764 h 2341644"/>
                <a:gd name="connsiteX3" fmla="*/ 626141 w 1421182"/>
                <a:gd name="connsiteY3" fmla="*/ 1985150 h 2341644"/>
                <a:gd name="connsiteX4" fmla="*/ 658780 w 1421182"/>
                <a:gd name="connsiteY4" fmla="*/ 2266927 h 2341644"/>
                <a:gd name="connsiteX5" fmla="*/ 1227989 w 1421182"/>
                <a:gd name="connsiteY5" fmla="*/ 2341644 h 2341644"/>
                <a:gd name="connsiteX6" fmla="*/ 1311364 w 1421182"/>
                <a:gd name="connsiteY6" fmla="*/ 2026318 h 2341644"/>
                <a:gd name="connsiteX7" fmla="*/ 1421092 w 1421182"/>
                <a:gd name="connsiteY7" fmla="*/ 1126548 h 2341644"/>
                <a:gd name="connsiteX8" fmla="*/ 1152597 w 1421182"/>
                <a:gd name="connsiteY8" fmla="*/ 669082 h 2341644"/>
                <a:gd name="connsiteX9" fmla="*/ 1168953 w 1421182"/>
                <a:gd name="connsiteY9" fmla="*/ 968062 h 2341644"/>
                <a:gd name="connsiteX10" fmla="*/ 927050 w 1421182"/>
                <a:gd name="connsiteY10" fmla="*/ 614956 h 2341644"/>
                <a:gd name="connsiteX11" fmla="*/ 957315 w 1421182"/>
                <a:gd name="connsiteY11" fmla="*/ 944170 h 2341644"/>
                <a:gd name="connsiteX12" fmla="*/ 711016 w 1421182"/>
                <a:gd name="connsiteY12" fmla="*/ 569620 h 2341644"/>
                <a:gd name="connsiteX13" fmla="*/ 729319 w 1421182"/>
                <a:gd name="connsiteY13" fmla="*/ 957827 h 2341644"/>
                <a:gd name="connsiteX14" fmla="*/ 543268 w 1421182"/>
                <a:gd name="connsiteY14" fmla="*/ 8 h 2341644"/>
                <a:gd name="connsiteX15" fmla="*/ 473286 w 1421182"/>
                <a:gd name="connsiteY15" fmla="*/ 1312127 h 2341644"/>
                <a:gd name="connsiteX16" fmla="*/ 338442 w 1421182"/>
                <a:gd name="connsiteY16" fmla="*/ 1258222 h 2341644"/>
                <a:gd name="connsiteX17" fmla="*/ 719 w 1421182"/>
                <a:gd name="connsiteY17" fmla="*/ 957545 h 2341644"/>
                <a:gd name="connsiteX0" fmla="*/ 719 w 1421092"/>
                <a:gd name="connsiteY0" fmla="*/ 957545 h 2341644"/>
                <a:gd name="connsiteX1" fmla="*/ 140932 w 1421092"/>
                <a:gd name="connsiteY1" fmla="*/ 1353319 h 2341644"/>
                <a:gd name="connsiteX2" fmla="*/ 309182 w 1421092"/>
                <a:gd name="connsiteY2" fmla="*/ 1711764 h 2341644"/>
                <a:gd name="connsiteX3" fmla="*/ 626141 w 1421092"/>
                <a:gd name="connsiteY3" fmla="*/ 1985150 h 2341644"/>
                <a:gd name="connsiteX4" fmla="*/ 658780 w 1421092"/>
                <a:gd name="connsiteY4" fmla="*/ 2266927 h 2341644"/>
                <a:gd name="connsiteX5" fmla="*/ 1227989 w 1421092"/>
                <a:gd name="connsiteY5" fmla="*/ 2341644 h 2341644"/>
                <a:gd name="connsiteX6" fmla="*/ 1262460 w 1421092"/>
                <a:gd name="connsiteY6" fmla="*/ 1987074 h 2341644"/>
                <a:gd name="connsiteX7" fmla="*/ 1421092 w 1421092"/>
                <a:gd name="connsiteY7" fmla="*/ 1126548 h 2341644"/>
                <a:gd name="connsiteX8" fmla="*/ 1152597 w 1421092"/>
                <a:gd name="connsiteY8" fmla="*/ 669082 h 2341644"/>
                <a:gd name="connsiteX9" fmla="*/ 1168953 w 1421092"/>
                <a:gd name="connsiteY9" fmla="*/ 968062 h 2341644"/>
                <a:gd name="connsiteX10" fmla="*/ 927050 w 1421092"/>
                <a:gd name="connsiteY10" fmla="*/ 614956 h 2341644"/>
                <a:gd name="connsiteX11" fmla="*/ 957315 w 1421092"/>
                <a:gd name="connsiteY11" fmla="*/ 944170 h 2341644"/>
                <a:gd name="connsiteX12" fmla="*/ 711016 w 1421092"/>
                <a:gd name="connsiteY12" fmla="*/ 569620 h 2341644"/>
                <a:gd name="connsiteX13" fmla="*/ 729319 w 1421092"/>
                <a:gd name="connsiteY13" fmla="*/ 957827 h 2341644"/>
                <a:gd name="connsiteX14" fmla="*/ 543268 w 1421092"/>
                <a:gd name="connsiteY14" fmla="*/ 8 h 2341644"/>
                <a:gd name="connsiteX15" fmla="*/ 473286 w 1421092"/>
                <a:gd name="connsiteY15" fmla="*/ 1312127 h 2341644"/>
                <a:gd name="connsiteX16" fmla="*/ 338442 w 1421092"/>
                <a:gd name="connsiteY16" fmla="*/ 1258222 h 2341644"/>
                <a:gd name="connsiteX17" fmla="*/ 719 w 1421092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557331 w 1421109"/>
                <a:gd name="connsiteY4" fmla="*/ 2278453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01148 w 1421109"/>
                <a:gd name="connsiteY4" fmla="*/ 2297232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10754"/>
                <a:gd name="connsiteX1" fmla="*/ 140932 w 1421109"/>
                <a:gd name="connsiteY1" fmla="*/ 1353319 h 2310754"/>
                <a:gd name="connsiteX2" fmla="*/ 309182 w 1421109"/>
                <a:gd name="connsiteY2" fmla="*/ 1711764 h 2310754"/>
                <a:gd name="connsiteX3" fmla="*/ 548773 w 1421109"/>
                <a:gd name="connsiteY3" fmla="*/ 1936338 h 2310754"/>
                <a:gd name="connsiteX4" fmla="*/ 601148 w 1421109"/>
                <a:gd name="connsiteY4" fmla="*/ 2297232 h 2310754"/>
                <a:gd name="connsiteX5" fmla="*/ 1253027 w 1421109"/>
                <a:gd name="connsiteY5" fmla="*/ 2310347 h 2310754"/>
                <a:gd name="connsiteX6" fmla="*/ 1262460 w 1421109"/>
                <a:gd name="connsiteY6" fmla="*/ 1987074 h 2310754"/>
                <a:gd name="connsiteX7" fmla="*/ 1421092 w 1421109"/>
                <a:gd name="connsiteY7" fmla="*/ 1126548 h 2310754"/>
                <a:gd name="connsiteX8" fmla="*/ 1152597 w 1421109"/>
                <a:gd name="connsiteY8" fmla="*/ 669082 h 2310754"/>
                <a:gd name="connsiteX9" fmla="*/ 1168953 w 1421109"/>
                <a:gd name="connsiteY9" fmla="*/ 968062 h 2310754"/>
                <a:gd name="connsiteX10" fmla="*/ 927050 w 1421109"/>
                <a:gd name="connsiteY10" fmla="*/ 614956 h 2310754"/>
                <a:gd name="connsiteX11" fmla="*/ 957315 w 1421109"/>
                <a:gd name="connsiteY11" fmla="*/ 944170 h 2310754"/>
                <a:gd name="connsiteX12" fmla="*/ 711016 w 1421109"/>
                <a:gd name="connsiteY12" fmla="*/ 569620 h 2310754"/>
                <a:gd name="connsiteX13" fmla="*/ 729319 w 1421109"/>
                <a:gd name="connsiteY13" fmla="*/ 957827 h 2310754"/>
                <a:gd name="connsiteX14" fmla="*/ 543268 w 1421109"/>
                <a:gd name="connsiteY14" fmla="*/ 8 h 2310754"/>
                <a:gd name="connsiteX15" fmla="*/ 473286 w 1421109"/>
                <a:gd name="connsiteY15" fmla="*/ 1312127 h 2310754"/>
                <a:gd name="connsiteX16" fmla="*/ 338442 w 1421109"/>
                <a:gd name="connsiteY16" fmla="*/ 1258222 h 2310754"/>
                <a:gd name="connsiteX17" fmla="*/ 719 w 1421109"/>
                <a:gd name="connsiteY17" fmla="*/ 957545 h 2310754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601148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347"/>
                <a:gd name="connsiteX1" fmla="*/ 140932 w 1421109"/>
                <a:gd name="connsiteY1" fmla="*/ 1353319 h 2310347"/>
                <a:gd name="connsiteX2" fmla="*/ 309182 w 1421109"/>
                <a:gd name="connsiteY2" fmla="*/ 1711764 h 2310347"/>
                <a:gd name="connsiteX3" fmla="*/ 548773 w 1421109"/>
                <a:gd name="connsiteY3" fmla="*/ 1936338 h 2310347"/>
                <a:gd name="connsiteX4" fmla="*/ 582370 w 1421109"/>
                <a:gd name="connsiteY4" fmla="*/ 2297232 h 2310347"/>
                <a:gd name="connsiteX5" fmla="*/ 1253027 w 1421109"/>
                <a:gd name="connsiteY5" fmla="*/ 2310347 h 2310347"/>
                <a:gd name="connsiteX6" fmla="*/ 1262460 w 1421109"/>
                <a:gd name="connsiteY6" fmla="*/ 1987074 h 2310347"/>
                <a:gd name="connsiteX7" fmla="*/ 1421092 w 1421109"/>
                <a:gd name="connsiteY7" fmla="*/ 1126548 h 2310347"/>
                <a:gd name="connsiteX8" fmla="*/ 1152597 w 1421109"/>
                <a:gd name="connsiteY8" fmla="*/ 669082 h 2310347"/>
                <a:gd name="connsiteX9" fmla="*/ 1168953 w 1421109"/>
                <a:gd name="connsiteY9" fmla="*/ 968062 h 2310347"/>
                <a:gd name="connsiteX10" fmla="*/ 927050 w 1421109"/>
                <a:gd name="connsiteY10" fmla="*/ 614956 h 2310347"/>
                <a:gd name="connsiteX11" fmla="*/ 957315 w 1421109"/>
                <a:gd name="connsiteY11" fmla="*/ 944170 h 2310347"/>
                <a:gd name="connsiteX12" fmla="*/ 711016 w 1421109"/>
                <a:gd name="connsiteY12" fmla="*/ 569620 h 2310347"/>
                <a:gd name="connsiteX13" fmla="*/ 729319 w 1421109"/>
                <a:gd name="connsiteY13" fmla="*/ 957827 h 2310347"/>
                <a:gd name="connsiteX14" fmla="*/ 543268 w 1421109"/>
                <a:gd name="connsiteY14" fmla="*/ 8 h 2310347"/>
                <a:gd name="connsiteX15" fmla="*/ 473286 w 1421109"/>
                <a:gd name="connsiteY15" fmla="*/ 1312127 h 2310347"/>
                <a:gd name="connsiteX16" fmla="*/ 338442 w 1421109"/>
                <a:gd name="connsiteY16" fmla="*/ 1258222 h 2310347"/>
                <a:gd name="connsiteX17" fmla="*/ 719 w 1421109"/>
                <a:gd name="connsiteY17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6650"/>
                <a:gd name="connsiteY0" fmla="*/ 957545 h 2310347"/>
                <a:gd name="connsiteX1" fmla="*/ 140932 w 1426650"/>
                <a:gd name="connsiteY1" fmla="*/ 1353319 h 2310347"/>
                <a:gd name="connsiteX2" fmla="*/ 309182 w 1426650"/>
                <a:gd name="connsiteY2" fmla="*/ 1711764 h 2310347"/>
                <a:gd name="connsiteX3" fmla="*/ 548773 w 1426650"/>
                <a:gd name="connsiteY3" fmla="*/ 1936338 h 2310347"/>
                <a:gd name="connsiteX4" fmla="*/ 582370 w 1426650"/>
                <a:gd name="connsiteY4" fmla="*/ 2297232 h 2310347"/>
                <a:gd name="connsiteX5" fmla="*/ 1253027 w 1426650"/>
                <a:gd name="connsiteY5" fmla="*/ 2310347 h 2310347"/>
                <a:gd name="connsiteX6" fmla="*/ 1262460 w 1426650"/>
                <a:gd name="connsiteY6" fmla="*/ 1987074 h 2310347"/>
                <a:gd name="connsiteX7" fmla="*/ 1421092 w 1426650"/>
                <a:gd name="connsiteY7" fmla="*/ 1126548 h 2310347"/>
                <a:gd name="connsiteX8" fmla="*/ 1393246 w 1426650"/>
                <a:gd name="connsiteY8" fmla="*/ 734522 h 2310347"/>
                <a:gd name="connsiteX9" fmla="*/ 1186368 w 1426650"/>
                <a:gd name="connsiteY9" fmla="*/ 644961 h 2310347"/>
                <a:gd name="connsiteX10" fmla="*/ 1168953 w 1426650"/>
                <a:gd name="connsiteY10" fmla="*/ 968062 h 2310347"/>
                <a:gd name="connsiteX11" fmla="*/ 1156855 w 1426650"/>
                <a:gd name="connsiteY11" fmla="*/ 657333 h 2310347"/>
                <a:gd name="connsiteX12" fmla="*/ 927050 w 1426650"/>
                <a:gd name="connsiteY12" fmla="*/ 614956 h 2310347"/>
                <a:gd name="connsiteX13" fmla="*/ 957315 w 1426650"/>
                <a:gd name="connsiteY13" fmla="*/ 944170 h 2310347"/>
                <a:gd name="connsiteX14" fmla="*/ 711016 w 1426650"/>
                <a:gd name="connsiteY14" fmla="*/ 569620 h 2310347"/>
                <a:gd name="connsiteX15" fmla="*/ 729319 w 1426650"/>
                <a:gd name="connsiteY15" fmla="*/ 957827 h 2310347"/>
                <a:gd name="connsiteX16" fmla="*/ 543268 w 1426650"/>
                <a:gd name="connsiteY16" fmla="*/ 8 h 2310347"/>
                <a:gd name="connsiteX17" fmla="*/ 473286 w 1426650"/>
                <a:gd name="connsiteY17" fmla="*/ 1312127 h 2310347"/>
                <a:gd name="connsiteX18" fmla="*/ 338442 w 1426650"/>
                <a:gd name="connsiteY18" fmla="*/ 1258222 h 2310347"/>
                <a:gd name="connsiteX19" fmla="*/ 719 w 1426650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711016 w 1422362"/>
                <a:gd name="connsiteY14" fmla="*/ 569620 h 2310347"/>
                <a:gd name="connsiteX15" fmla="*/ 729319 w 1422362"/>
                <a:gd name="connsiteY15" fmla="*/ 957827 h 2310347"/>
                <a:gd name="connsiteX16" fmla="*/ 543268 w 1422362"/>
                <a:gd name="connsiteY16" fmla="*/ 8 h 2310347"/>
                <a:gd name="connsiteX17" fmla="*/ 473286 w 1422362"/>
                <a:gd name="connsiteY17" fmla="*/ 1312127 h 2310347"/>
                <a:gd name="connsiteX18" fmla="*/ 338442 w 1422362"/>
                <a:gd name="connsiteY18" fmla="*/ 1258222 h 2310347"/>
                <a:gd name="connsiteX19" fmla="*/ 719 w 1422362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5260 h 2378062"/>
                <a:gd name="connsiteX1" fmla="*/ 140932 w 1422362"/>
                <a:gd name="connsiteY1" fmla="*/ 1421034 h 2378062"/>
                <a:gd name="connsiteX2" fmla="*/ 309182 w 1422362"/>
                <a:gd name="connsiteY2" fmla="*/ 1779479 h 2378062"/>
                <a:gd name="connsiteX3" fmla="*/ 548773 w 1422362"/>
                <a:gd name="connsiteY3" fmla="*/ 2004053 h 2378062"/>
                <a:gd name="connsiteX4" fmla="*/ 582370 w 1422362"/>
                <a:gd name="connsiteY4" fmla="*/ 2364947 h 2378062"/>
                <a:gd name="connsiteX5" fmla="*/ 1253027 w 1422362"/>
                <a:gd name="connsiteY5" fmla="*/ 2378062 h 2378062"/>
                <a:gd name="connsiteX6" fmla="*/ 1262460 w 1422362"/>
                <a:gd name="connsiteY6" fmla="*/ 2054789 h 2378062"/>
                <a:gd name="connsiteX7" fmla="*/ 1421092 w 1422362"/>
                <a:gd name="connsiteY7" fmla="*/ 1194263 h 2378062"/>
                <a:gd name="connsiteX8" fmla="*/ 1369124 w 1422362"/>
                <a:gd name="connsiteY8" fmla="*/ 768467 h 2378062"/>
                <a:gd name="connsiteX9" fmla="*/ 1176719 w 1422362"/>
                <a:gd name="connsiteY9" fmla="*/ 736798 h 2378062"/>
                <a:gd name="connsiteX10" fmla="*/ 1168953 w 1422362"/>
                <a:gd name="connsiteY10" fmla="*/ 1035777 h 2378062"/>
                <a:gd name="connsiteX11" fmla="*/ 1156855 w 1422362"/>
                <a:gd name="connsiteY11" fmla="*/ 725048 h 2378062"/>
                <a:gd name="connsiteX12" fmla="*/ 927050 w 1422362"/>
                <a:gd name="connsiteY12" fmla="*/ 682671 h 2378062"/>
                <a:gd name="connsiteX13" fmla="*/ 957315 w 1422362"/>
                <a:gd name="connsiteY13" fmla="*/ 1011885 h 2378062"/>
                <a:gd name="connsiteX14" fmla="*/ 905990 w 1422362"/>
                <a:gd name="connsiteY14" fmla="*/ 681629 h 2378062"/>
                <a:gd name="connsiteX15" fmla="*/ 711016 w 1422362"/>
                <a:gd name="connsiteY15" fmla="*/ 637335 h 2378062"/>
                <a:gd name="connsiteX16" fmla="*/ 729319 w 1422362"/>
                <a:gd name="connsiteY16" fmla="*/ 1025542 h 2378062"/>
                <a:gd name="connsiteX17" fmla="*/ 543268 w 1422362"/>
                <a:gd name="connsiteY17" fmla="*/ 67723 h 2378062"/>
                <a:gd name="connsiteX18" fmla="*/ 471802 w 1422362"/>
                <a:gd name="connsiteY18" fmla="*/ 213672 h 2378062"/>
                <a:gd name="connsiteX19" fmla="*/ 473286 w 1422362"/>
                <a:gd name="connsiteY19" fmla="*/ 1379842 h 2378062"/>
                <a:gd name="connsiteX20" fmla="*/ 338442 w 1422362"/>
                <a:gd name="connsiteY20" fmla="*/ 1325937 h 2378062"/>
                <a:gd name="connsiteX21" fmla="*/ 719 w 1422362"/>
                <a:gd name="connsiteY21" fmla="*/ 1025260 h 2378062"/>
                <a:gd name="connsiteX0" fmla="*/ 719 w 1422362"/>
                <a:gd name="connsiteY0" fmla="*/ 1011512 h 2364314"/>
                <a:gd name="connsiteX1" fmla="*/ 140932 w 1422362"/>
                <a:gd name="connsiteY1" fmla="*/ 1407286 h 2364314"/>
                <a:gd name="connsiteX2" fmla="*/ 309182 w 1422362"/>
                <a:gd name="connsiteY2" fmla="*/ 1765731 h 2364314"/>
                <a:gd name="connsiteX3" fmla="*/ 548773 w 1422362"/>
                <a:gd name="connsiteY3" fmla="*/ 1990305 h 2364314"/>
                <a:gd name="connsiteX4" fmla="*/ 582370 w 1422362"/>
                <a:gd name="connsiteY4" fmla="*/ 2351199 h 2364314"/>
                <a:gd name="connsiteX5" fmla="*/ 1253027 w 1422362"/>
                <a:gd name="connsiteY5" fmla="*/ 2364314 h 2364314"/>
                <a:gd name="connsiteX6" fmla="*/ 1262460 w 1422362"/>
                <a:gd name="connsiteY6" fmla="*/ 2041041 h 2364314"/>
                <a:gd name="connsiteX7" fmla="*/ 1421092 w 1422362"/>
                <a:gd name="connsiteY7" fmla="*/ 1180515 h 2364314"/>
                <a:gd name="connsiteX8" fmla="*/ 1369124 w 1422362"/>
                <a:gd name="connsiteY8" fmla="*/ 754719 h 2364314"/>
                <a:gd name="connsiteX9" fmla="*/ 1176719 w 1422362"/>
                <a:gd name="connsiteY9" fmla="*/ 723050 h 2364314"/>
                <a:gd name="connsiteX10" fmla="*/ 1168953 w 1422362"/>
                <a:gd name="connsiteY10" fmla="*/ 1022029 h 2364314"/>
                <a:gd name="connsiteX11" fmla="*/ 1156855 w 1422362"/>
                <a:gd name="connsiteY11" fmla="*/ 711300 h 2364314"/>
                <a:gd name="connsiteX12" fmla="*/ 927050 w 1422362"/>
                <a:gd name="connsiteY12" fmla="*/ 668923 h 2364314"/>
                <a:gd name="connsiteX13" fmla="*/ 957315 w 1422362"/>
                <a:gd name="connsiteY13" fmla="*/ 998137 h 2364314"/>
                <a:gd name="connsiteX14" fmla="*/ 905990 w 1422362"/>
                <a:gd name="connsiteY14" fmla="*/ 667881 h 2364314"/>
                <a:gd name="connsiteX15" fmla="*/ 711016 w 1422362"/>
                <a:gd name="connsiteY15" fmla="*/ 623587 h 2364314"/>
                <a:gd name="connsiteX16" fmla="*/ 729319 w 1422362"/>
                <a:gd name="connsiteY16" fmla="*/ 1011794 h 2364314"/>
                <a:gd name="connsiteX17" fmla="*/ 630106 w 1422362"/>
                <a:gd name="connsiteY17" fmla="*/ 73272 h 2364314"/>
                <a:gd name="connsiteX18" fmla="*/ 471802 w 1422362"/>
                <a:gd name="connsiteY18" fmla="*/ 199924 h 2364314"/>
                <a:gd name="connsiteX19" fmla="*/ 473286 w 1422362"/>
                <a:gd name="connsiteY19" fmla="*/ 1366094 h 2364314"/>
                <a:gd name="connsiteX20" fmla="*/ 338442 w 1422362"/>
                <a:gd name="connsiteY20" fmla="*/ 1312189 h 2364314"/>
                <a:gd name="connsiteX21" fmla="*/ 719 w 1422362"/>
                <a:gd name="connsiteY21" fmla="*/ 1011512 h 2364314"/>
                <a:gd name="connsiteX0" fmla="*/ 719 w 1422362"/>
                <a:gd name="connsiteY0" fmla="*/ 938672 h 2291474"/>
                <a:gd name="connsiteX1" fmla="*/ 140932 w 1422362"/>
                <a:gd name="connsiteY1" fmla="*/ 1334446 h 2291474"/>
                <a:gd name="connsiteX2" fmla="*/ 309182 w 1422362"/>
                <a:gd name="connsiteY2" fmla="*/ 1692891 h 2291474"/>
                <a:gd name="connsiteX3" fmla="*/ 548773 w 1422362"/>
                <a:gd name="connsiteY3" fmla="*/ 1917465 h 2291474"/>
                <a:gd name="connsiteX4" fmla="*/ 582370 w 1422362"/>
                <a:gd name="connsiteY4" fmla="*/ 2278359 h 2291474"/>
                <a:gd name="connsiteX5" fmla="*/ 1253027 w 1422362"/>
                <a:gd name="connsiteY5" fmla="*/ 2291474 h 2291474"/>
                <a:gd name="connsiteX6" fmla="*/ 1262460 w 1422362"/>
                <a:gd name="connsiteY6" fmla="*/ 1968201 h 2291474"/>
                <a:gd name="connsiteX7" fmla="*/ 1421092 w 1422362"/>
                <a:gd name="connsiteY7" fmla="*/ 1107675 h 2291474"/>
                <a:gd name="connsiteX8" fmla="*/ 1369124 w 1422362"/>
                <a:gd name="connsiteY8" fmla="*/ 681879 h 2291474"/>
                <a:gd name="connsiteX9" fmla="*/ 1176719 w 1422362"/>
                <a:gd name="connsiteY9" fmla="*/ 650210 h 2291474"/>
                <a:gd name="connsiteX10" fmla="*/ 1168953 w 1422362"/>
                <a:gd name="connsiteY10" fmla="*/ 949189 h 2291474"/>
                <a:gd name="connsiteX11" fmla="*/ 1156855 w 1422362"/>
                <a:gd name="connsiteY11" fmla="*/ 638460 h 2291474"/>
                <a:gd name="connsiteX12" fmla="*/ 927050 w 1422362"/>
                <a:gd name="connsiteY12" fmla="*/ 596083 h 2291474"/>
                <a:gd name="connsiteX13" fmla="*/ 957315 w 1422362"/>
                <a:gd name="connsiteY13" fmla="*/ 925297 h 2291474"/>
                <a:gd name="connsiteX14" fmla="*/ 905990 w 1422362"/>
                <a:gd name="connsiteY14" fmla="*/ 595041 h 2291474"/>
                <a:gd name="connsiteX15" fmla="*/ 711016 w 1422362"/>
                <a:gd name="connsiteY15" fmla="*/ 550747 h 2291474"/>
                <a:gd name="connsiteX16" fmla="*/ 729319 w 1422362"/>
                <a:gd name="connsiteY16" fmla="*/ 938954 h 2291474"/>
                <a:gd name="connsiteX17" fmla="*/ 673525 w 1422362"/>
                <a:gd name="connsiteY17" fmla="*/ 130688 h 2291474"/>
                <a:gd name="connsiteX18" fmla="*/ 471802 w 1422362"/>
                <a:gd name="connsiteY18" fmla="*/ 127084 h 2291474"/>
                <a:gd name="connsiteX19" fmla="*/ 473286 w 1422362"/>
                <a:gd name="connsiteY19" fmla="*/ 1293254 h 2291474"/>
                <a:gd name="connsiteX20" fmla="*/ 338442 w 1422362"/>
                <a:gd name="connsiteY20" fmla="*/ 1239349 h 2291474"/>
                <a:gd name="connsiteX21" fmla="*/ 719 w 1422362"/>
                <a:gd name="connsiteY21" fmla="*/ 938672 h 2291474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14198 h 2267000"/>
                <a:gd name="connsiteX1" fmla="*/ 140932 w 1422362"/>
                <a:gd name="connsiteY1" fmla="*/ 1309972 h 2267000"/>
                <a:gd name="connsiteX2" fmla="*/ 309182 w 1422362"/>
                <a:gd name="connsiteY2" fmla="*/ 1668417 h 2267000"/>
                <a:gd name="connsiteX3" fmla="*/ 548773 w 1422362"/>
                <a:gd name="connsiteY3" fmla="*/ 1892991 h 2267000"/>
                <a:gd name="connsiteX4" fmla="*/ 582370 w 1422362"/>
                <a:gd name="connsiteY4" fmla="*/ 2253885 h 2267000"/>
                <a:gd name="connsiteX5" fmla="*/ 1253027 w 1422362"/>
                <a:gd name="connsiteY5" fmla="*/ 2267000 h 2267000"/>
                <a:gd name="connsiteX6" fmla="*/ 1262460 w 1422362"/>
                <a:gd name="connsiteY6" fmla="*/ 1943727 h 2267000"/>
                <a:gd name="connsiteX7" fmla="*/ 1421092 w 1422362"/>
                <a:gd name="connsiteY7" fmla="*/ 1083201 h 2267000"/>
                <a:gd name="connsiteX8" fmla="*/ 1369124 w 1422362"/>
                <a:gd name="connsiteY8" fmla="*/ 657405 h 2267000"/>
                <a:gd name="connsiteX9" fmla="*/ 1176719 w 1422362"/>
                <a:gd name="connsiteY9" fmla="*/ 625736 h 2267000"/>
                <a:gd name="connsiteX10" fmla="*/ 1168953 w 1422362"/>
                <a:gd name="connsiteY10" fmla="*/ 924715 h 2267000"/>
                <a:gd name="connsiteX11" fmla="*/ 1156855 w 1422362"/>
                <a:gd name="connsiteY11" fmla="*/ 613986 h 2267000"/>
                <a:gd name="connsiteX12" fmla="*/ 927050 w 1422362"/>
                <a:gd name="connsiteY12" fmla="*/ 571609 h 2267000"/>
                <a:gd name="connsiteX13" fmla="*/ 957315 w 1422362"/>
                <a:gd name="connsiteY13" fmla="*/ 900823 h 2267000"/>
                <a:gd name="connsiteX14" fmla="*/ 905990 w 1422362"/>
                <a:gd name="connsiteY14" fmla="*/ 570567 h 2267000"/>
                <a:gd name="connsiteX15" fmla="*/ 711016 w 1422362"/>
                <a:gd name="connsiteY15" fmla="*/ 526273 h 2267000"/>
                <a:gd name="connsiteX16" fmla="*/ 714846 w 1422362"/>
                <a:gd name="connsiteY16" fmla="*/ 914480 h 2267000"/>
                <a:gd name="connsiteX17" fmla="*/ 673525 w 1422362"/>
                <a:gd name="connsiteY17" fmla="*/ 106214 h 2267000"/>
                <a:gd name="connsiteX18" fmla="*/ 486275 w 1422362"/>
                <a:gd name="connsiteY18" fmla="*/ 174974 h 2267000"/>
                <a:gd name="connsiteX19" fmla="*/ 473286 w 1422362"/>
                <a:gd name="connsiteY19" fmla="*/ 1268780 h 2267000"/>
                <a:gd name="connsiteX20" fmla="*/ 338442 w 1422362"/>
                <a:gd name="connsiteY20" fmla="*/ 1214875 h 2267000"/>
                <a:gd name="connsiteX21" fmla="*/ 719 w 1422362"/>
                <a:gd name="connsiteY21" fmla="*/ 914198 h 2267000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904644 h 2257446"/>
                <a:gd name="connsiteX1" fmla="*/ 140932 w 1422362"/>
                <a:gd name="connsiteY1" fmla="*/ 1300418 h 2257446"/>
                <a:gd name="connsiteX2" fmla="*/ 309182 w 1422362"/>
                <a:gd name="connsiteY2" fmla="*/ 1658863 h 2257446"/>
                <a:gd name="connsiteX3" fmla="*/ 548773 w 1422362"/>
                <a:gd name="connsiteY3" fmla="*/ 1883437 h 2257446"/>
                <a:gd name="connsiteX4" fmla="*/ 582370 w 1422362"/>
                <a:gd name="connsiteY4" fmla="*/ 2244331 h 2257446"/>
                <a:gd name="connsiteX5" fmla="*/ 1253027 w 1422362"/>
                <a:gd name="connsiteY5" fmla="*/ 2257446 h 2257446"/>
                <a:gd name="connsiteX6" fmla="*/ 1262460 w 1422362"/>
                <a:gd name="connsiteY6" fmla="*/ 1934173 h 2257446"/>
                <a:gd name="connsiteX7" fmla="*/ 1421092 w 1422362"/>
                <a:gd name="connsiteY7" fmla="*/ 1073647 h 2257446"/>
                <a:gd name="connsiteX8" fmla="*/ 1369124 w 1422362"/>
                <a:gd name="connsiteY8" fmla="*/ 647851 h 2257446"/>
                <a:gd name="connsiteX9" fmla="*/ 1176719 w 1422362"/>
                <a:gd name="connsiteY9" fmla="*/ 616182 h 2257446"/>
                <a:gd name="connsiteX10" fmla="*/ 1168953 w 1422362"/>
                <a:gd name="connsiteY10" fmla="*/ 915161 h 2257446"/>
                <a:gd name="connsiteX11" fmla="*/ 1156855 w 1422362"/>
                <a:gd name="connsiteY11" fmla="*/ 604432 h 2257446"/>
                <a:gd name="connsiteX12" fmla="*/ 927050 w 1422362"/>
                <a:gd name="connsiteY12" fmla="*/ 562055 h 2257446"/>
                <a:gd name="connsiteX13" fmla="*/ 957315 w 1422362"/>
                <a:gd name="connsiteY13" fmla="*/ 891269 h 2257446"/>
                <a:gd name="connsiteX14" fmla="*/ 905990 w 1422362"/>
                <a:gd name="connsiteY14" fmla="*/ 561013 h 2257446"/>
                <a:gd name="connsiteX15" fmla="*/ 711016 w 1422362"/>
                <a:gd name="connsiteY15" fmla="*/ 516719 h 2257446"/>
                <a:gd name="connsiteX16" fmla="*/ 714846 w 1422362"/>
                <a:gd name="connsiteY16" fmla="*/ 904926 h 2257446"/>
                <a:gd name="connsiteX17" fmla="*/ 683174 w 1422362"/>
                <a:gd name="connsiteY17" fmla="*/ 125606 h 2257446"/>
                <a:gd name="connsiteX18" fmla="*/ 486275 w 1422362"/>
                <a:gd name="connsiteY18" fmla="*/ 165420 h 2257446"/>
                <a:gd name="connsiteX19" fmla="*/ 473286 w 1422362"/>
                <a:gd name="connsiteY19" fmla="*/ 1259226 h 2257446"/>
                <a:gd name="connsiteX20" fmla="*/ 338442 w 1422362"/>
                <a:gd name="connsiteY20" fmla="*/ 1205321 h 2257446"/>
                <a:gd name="connsiteX21" fmla="*/ 719 w 1422362"/>
                <a:gd name="connsiteY21" fmla="*/ 904644 h 2257446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73286 w 1422362"/>
                <a:gd name="connsiteY19" fmla="*/ 1255537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0 w 1494007"/>
                <a:gd name="connsiteY0" fmla="*/ 886482 h 2253757"/>
                <a:gd name="connsiteX1" fmla="*/ 212577 w 1494007"/>
                <a:gd name="connsiteY1" fmla="*/ 1296729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115210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147622"/>
                <a:gd name="connsiteX1" fmla="*/ 202929 w 1494007"/>
                <a:gd name="connsiteY1" fmla="*/ 1320850 h 2147622"/>
                <a:gd name="connsiteX2" fmla="*/ 438719 w 1494007"/>
                <a:gd name="connsiteY2" fmla="*/ 1655174 h 2147622"/>
                <a:gd name="connsiteX3" fmla="*/ 620418 w 1494007"/>
                <a:gd name="connsiteY3" fmla="*/ 1879748 h 2147622"/>
                <a:gd name="connsiteX4" fmla="*/ 654015 w 1494007"/>
                <a:gd name="connsiteY4" fmla="*/ 2115210 h 2147622"/>
                <a:gd name="connsiteX5" fmla="*/ 1339145 w 1494007"/>
                <a:gd name="connsiteY5" fmla="*/ 2147622 h 2147622"/>
                <a:gd name="connsiteX6" fmla="*/ 1334105 w 1494007"/>
                <a:gd name="connsiteY6" fmla="*/ 1930484 h 2147622"/>
                <a:gd name="connsiteX7" fmla="*/ 1492737 w 1494007"/>
                <a:gd name="connsiteY7" fmla="*/ 1069958 h 2147622"/>
                <a:gd name="connsiteX8" fmla="*/ 1440769 w 1494007"/>
                <a:gd name="connsiteY8" fmla="*/ 644162 h 2147622"/>
                <a:gd name="connsiteX9" fmla="*/ 1248364 w 1494007"/>
                <a:gd name="connsiteY9" fmla="*/ 612493 h 2147622"/>
                <a:gd name="connsiteX10" fmla="*/ 1240598 w 1494007"/>
                <a:gd name="connsiteY10" fmla="*/ 911472 h 2147622"/>
                <a:gd name="connsiteX11" fmla="*/ 1228500 w 1494007"/>
                <a:gd name="connsiteY11" fmla="*/ 600743 h 2147622"/>
                <a:gd name="connsiteX12" fmla="*/ 998695 w 1494007"/>
                <a:gd name="connsiteY12" fmla="*/ 558366 h 2147622"/>
                <a:gd name="connsiteX13" fmla="*/ 1028960 w 1494007"/>
                <a:gd name="connsiteY13" fmla="*/ 887580 h 2147622"/>
                <a:gd name="connsiteX14" fmla="*/ 977635 w 1494007"/>
                <a:gd name="connsiteY14" fmla="*/ 557324 h 2147622"/>
                <a:gd name="connsiteX15" fmla="*/ 782661 w 1494007"/>
                <a:gd name="connsiteY15" fmla="*/ 513030 h 2147622"/>
                <a:gd name="connsiteX16" fmla="*/ 786491 w 1494007"/>
                <a:gd name="connsiteY16" fmla="*/ 901237 h 2147622"/>
                <a:gd name="connsiteX17" fmla="*/ 754819 w 1494007"/>
                <a:gd name="connsiteY17" fmla="*/ 121917 h 2147622"/>
                <a:gd name="connsiteX18" fmla="*/ 557920 w 1494007"/>
                <a:gd name="connsiteY18" fmla="*/ 161731 h 2147622"/>
                <a:gd name="connsiteX19" fmla="*/ 535282 w 1494007"/>
                <a:gd name="connsiteY19" fmla="*/ 1183173 h 2147622"/>
                <a:gd name="connsiteX20" fmla="*/ 376317 w 1494007"/>
                <a:gd name="connsiteY20" fmla="*/ 1148565 h 2147622"/>
                <a:gd name="connsiteX21" fmla="*/ 0 w 1494007"/>
                <a:gd name="connsiteY21" fmla="*/ 886482 h 2147622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33149"/>
                <a:gd name="connsiteX1" fmla="*/ 227051 w 1518129"/>
                <a:gd name="connsiteY1" fmla="*/ 1320850 h 2133149"/>
                <a:gd name="connsiteX2" fmla="*/ 462841 w 1518129"/>
                <a:gd name="connsiteY2" fmla="*/ 1655174 h 2133149"/>
                <a:gd name="connsiteX3" fmla="*/ 644540 w 1518129"/>
                <a:gd name="connsiteY3" fmla="*/ 1879748 h 2133149"/>
                <a:gd name="connsiteX4" fmla="*/ 678137 w 1518129"/>
                <a:gd name="connsiteY4" fmla="*/ 2115210 h 2133149"/>
                <a:gd name="connsiteX5" fmla="*/ 1348794 w 1518129"/>
                <a:gd name="connsiteY5" fmla="*/ 2133149 h 2133149"/>
                <a:gd name="connsiteX6" fmla="*/ 1358227 w 1518129"/>
                <a:gd name="connsiteY6" fmla="*/ 1930484 h 2133149"/>
                <a:gd name="connsiteX7" fmla="*/ 1516859 w 1518129"/>
                <a:gd name="connsiteY7" fmla="*/ 1069958 h 2133149"/>
                <a:gd name="connsiteX8" fmla="*/ 1464891 w 1518129"/>
                <a:gd name="connsiteY8" fmla="*/ 644162 h 2133149"/>
                <a:gd name="connsiteX9" fmla="*/ 1272486 w 1518129"/>
                <a:gd name="connsiteY9" fmla="*/ 612493 h 2133149"/>
                <a:gd name="connsiteX10" fmla="*/ 1264720 w 1518129"/>
                <a:gd name="connsiteY10" fmla="*/ 911472 h 2133149"/>
                <a:gd name="connsiteX11" fmla="*/ 1252622 w 1518129"/>
                <a:gd name="connsiteY11" fmla="*/ 600743 h 2133149"/>
                <a:gd name="connsiteX12" fmla="*/ 1022817 w 1518129"/>
                <a:gd name="connsiteY12" fmla="*/ 558366 h 2133149"/>
                <a:gd name="connsiteX13" fmla="*/ 1053082 w 1518129"/>
                <a:gd name="connsiteY13" fmla="*/ 887580 h 2133149"/>
                <a:gd name="connsiteX14" fmla="*/ 1001757 w 1518129"/>
                <a:gd name="connsiteY14" fmla="*/ 557324 h 2133149"/>
                <a:gd name="connsiteX15" fmla="*/ 806783 w 1518129"/>
                <a:gd name="connsiteY15" fmla="*/ 513030 h 2133149"/>
                <a:gd name="connsiteX16" fmla="*/ 810613 w 1518129"/>
                <a:gd name="connsiteY16" fmla="*/ 901237 h 2133149"/>
                <a:gd name="connsiteX17" fmla="*/ 778941 w 1518129"/>
                <a:gd name="connsiteY17" fmla="*/ 121917 h 2133149"/>
                <a:gd name="connsiteX18" fmla="*/ 582042 w 1518129"/>
                <a:gd name="connsiteY18" fmla="*/ 161731 h 2133149"/>
                <a:gd name="connsiteX19" fmla="*/ 554580 w 1518129"/>
                <a:gd name="connsiteY19" fmla="*/ 1197645 h 2133149"/>
                <a:gd name="connsiteX20" fmla="*/ 419736 w 1518129"/>
                <a:gd name="connsiteY20" fmla="*/ 1153389 h 2133149"/>
                <a:gd name="connsiteX21" fmla="*/ 0 w 1518129"/>
                <a:gd name="connsiteY21" fmla="*/ 891306 h 2133149"/>
                <a:gd name="connsiteX0" fmla="*/ 0 w 1518129"/>
                <a:gd name="connsiteY0" fmla="*/ 891306 h 2115210"/>
                <a:gd name="connsiteX1" fmla="*/ 227051 w 1518129"/>
                <a:gd name="connsiteY1" fmla="*/ 1320850 h 2115210"/>
                <a:gd name="connsiteX2" fmla="*/ 462841 w 1518129"/>
                <a:gd name="connsiteY2" fmla="*/ 1655174 h 2115210"/>
                <a:gd name="connsiteX3" fmla="*/ 644540 w 1518129"/>
                <a:gd name="connsiteY3" fmla="*/ 1879748 h 2115210"/>
                <a:gd name="connsiteX4" fmla="*/ 678137 w 1518129"/>
                <a:gd name="connsiteY4" fmla="*/ 2115210 h 2115210"/>
                <a:gd name="connsiteX5" fmla="*/ 1339145 w 1518129"/>
                <a:gd name="connsiteY5" fmla="*/ 2113852 h 2115210"/>
                <a:gd name="connsiteX6" fmla="*/ 1358227 w 1518129"/>
                <a:gd name="connsiteY6" fmla="*/ 1930484 h 2115210"/>
                <a:gd name="connsiteX7" fmla="*/ 1516859 w 1518129"/>
                <a:gd name="connsiteY7" fmla="*/ 1069958 h 2115210"/>
                <a:gd name="connsiteX8" fmla="*/ 1464891 w 1518129"/>
                <a:gd name="connsiteY8" fmla="*/ 644162 h 2115210"/>
                <a:gd name="connsiteX9" fmla="*/ 1272486 w 1518129"/>
                <a:gd name="connsiteY9" fmla="*/ 612493 h 2115210"/>
                <a:gd name="connsiteX10" fmla="*/ 1264720 w 1518129"/>
                <a:gd name="connsiteY10" fmla="*/ 911472 h 2115210"/>
                <a:gd name="connsiteX11" fmla="*/ 1252622 w 1518129"/>
                <a:gd name="connsiteY11" fmla="*/ 600743 h 2115210"/>
                <a:gd name="connsiteX12" fmla="*/ 1022817 w 1518129"/>
                <a:gd name="connsiteY12" fmla="*/ 558366 h 2115210"/>
                <a:gd name="connsiteX13" fmla="*/ 1053082 w 1518129"/>
                <a:gd name="connsiteY13" fmla="*/ 887580 h 2115210"/>
                <a:gd name="connsiteX14" fmla="*/ 1001757 w 1518129"/>
                <a:gd name="connsiteY14" fmla="*/ 557324 h 2115210"/>
                <a:gd name="connsiteX15" fmla="*/ 806783 w 1518129"/>
                <a:gd name="connsiteY15" fmla="*/ 513030 h 2115210"/>
                <a:gd name="connsiteX16" fmla="*/ 810613 w 1518129"/>
                <a:gd name="connsiteY16" fmla="*/ 901237 h 2115210"/>
                <a:gd name="connsiteX17" fmla="*/ 778941 w 1518129"/>
                <a:gd name="connsiteY17" fmla="*/ 121917 h 2115210"/>
                <a:gd name="connsiteX18" fmla="*/ 582042 w 1518129"/>
                <a:gd name="connsiteY18" fmla="*/ 161731 h 2115210"/>
                <a:gd name="connsiteX19" fmla="*/ 554580 w 1518129"/>
                <a:gd name="connsiteY19" fmla="*/ 1197645 h 2115210"/>
                <a:gd name="connsiteX20" fmla="*/ 419736 w 1518129"/>
                <a:gd name="connsiteY20" fmla="*/ 1153389 h 2115210"/>
                <a:gd name="connsiteX21" fmla="*/ 0 w 1518129"/>
                <a:gd name="connsiteY21" fmla="*/ 891306 h 2115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18129" h="2115210">
                  <a:moveTo>
                    <a:pt x="0" y="891306"/>
                  </a:moveTo>
                  <a:cubicBezTo>
                    <a:pt x="124742" y="1042097"/>
                    <a:pt x="180313" y="1188925"/>
                    <a:pt x="227051" y="1320850"/>
                  </a:cubicBezTo>
                  <a:cubicBezTo>
                    <a:pt x="283134" y="1440332"/>
                    <a:pt x="360533" y="1506746"/>
                    <a:pt x="462841" y="1655174"/>
                  </a:cubicBezTo>
                  <a:cubicBezTo>
                    <a:pt x="565096" y="1757587"/>
                    <a:pt x="604529" y="1837560"/>
                    <a:pt x="644540" y="1879748"/>
                  </a:cubicBezTo>
                  <a:cubicBezTo>
                    <a:pt x="721823" y="1966655"/>
                    <a:pt x="679875" y="2008729"/>
                    <a:pt x="678137" y="2115210"/>
                  </a:cubicBezTo>
                  <a:lnTo>
                    <a:pt x="1339145" y="2113852"/>
                  </a:lnTo>
                  <a:cubicBezTo>
                    <a:pt x="1324322" y="2047548"/>
                    <a:pt x="1303318" y="2034201"/>
                    <a:pt x="1358227" y="1930484"/>
                  </a:cubicBezTo>
                  <a:cubicBezTo>
                    <a:pt x="1521981" y="1634855"/>
                    <a:pt x="1516858" y="1179685"/>
                    <a:pt x="1516859" y="1069958"/>
                  </a:cubicBezTo>
                  <a:cubicBezTo>
                    <a:pt x="1522576" y="857179"/>
                    <a:pt x="1509640" y="720406"/>
                    <a:pt x="1464891" y="644162"/>
                  </a:cubicBezTo>
                  <a:cubicBezTo>
                    <a:pt x="1396021" y="572742"/>
                    <a:pt x="1370976" y="579197"/>
                    <a:pt x="1272486" y="612493"/>
                  </a:cubicBezTo>
                  <a:cubicBezTo>
                    <a:pt x="1306205" y="707004"/>
                    <a:pt x="1275123" y="829781"/>
                    <a:pt x="1264720" y="911472"/>
                  </a:cubicBezTo>
                  <a:cubicBezTo>
                    <a:pt x="1250153" y="907906"/>
                    <a:pt x="1292939" y="659594"/>
                    <a:pt x="1252622" y="600743"/>
                  </a:cubicBezTo>
                  <a:cubicBezTo>
                    <a:pt x="1202656" y="541892"/>
                    <a:pt x="1107533" y="508148"/>
                    <a:pt x="1022817" y="558366"/>
                  </a:cubicBezTo>
                  <a:cubicBezTo>
                    <a:pt x="1086811" y="668103"/>
                    <a:pt x="1058849" y="793697"/>
                    <a:pt x="1053082" y="887580"/>
                  </a:cubicBezTo>
                  <a:cubicBezTo>
                    <a:pt x="1041532" y="883386"/>
                    <a:pt x="1071753" y="653519"/>
                    <a:pt x="1001757" y="557324"/>
                  </a:cubicBezTo>
                  <a:cubicBezTo>
                    <a:pt x="946234" y="504548"/>
                    <a:pt x="915026" y="504758"/>
                    <a:pt x="806783" y="513030"/>
                  </a:cubicBezTo>
                  <a:cubicBezTo>
                    <a:pt x="816055" y="653003"/>
                    <a:pt x="822837" y="732256"/>
                    <a:pt x="810613" y="901237"/>
                  </a:cubicBezTo>
                  <a:cubicBezTo>
                    <a:pt x="782414" y="451352"/>
                    <a:pt x="784675" y="276900"/>
                    <a:pt x="778941" y="121917"/>
                  </a:cubicBezTo>
                  <a:cubicBezTo>
                    <a:pt x="774616" y="-32693"/>
                    <a:pt x="569584" y="-61779"/>
                    <a:pt x="582042" y="161731"/>
                  </a:cubicBezTo>
                  <a:cubicBezTo>
                    <a:pt x="570378" y="380417"/>
                    <a:pt x="623442" y="1132875"/>
                    <a:pt x="554580" y="1197645"/>
                  </a:cubicBezTo>
                  <a:cubicBezTo>
                    <a:pt x="495024" y="1230412"/>
                    <a:pt x="496393" y="1222363"/>
                    <a:pt x="419736" y="1153389"/>
                  </a:cubicBezTo>
                  <a:cubicBezTo>
                    <a:pt x="331744" y="1046414"/>
                    <a:pt x="197603" y="767201"/>
                    <a:pt x="0" y="89130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86237614-27E4-4E44-AB53-441F724A66AE}"/>
                </a:ext>
              </a:extLst>
            </p:cNvPr>
            <p:cNvGrpSpPr/>
            <p:nvPr/>
          </p:nvGrpSpPr>
          <p:grpSpPr>
            <a:xfrm rot="5400000">
              <a:off x="-91119" y="4126341"/>
              <a:ext cx="1048447" cy="872955"/>
              <a:chOff x="967066" y="4263648"/>
              <a:chExt cx="670418" cy="1251022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8683E0C-15A4-46D0-831E-ED181CF631FA}"/>
                  </a:ext>
                </a:extLst>
              </p:cNvPr>
              <p:cNvSpPr/>
              <p:nvPr/>
            </p:nvSpPr>
            <p:spPr>
              <a:xfrm rot="16200000">
                <a:off x="1080146" y="4196080"/>
                <a:ext cx="457516" cy="59265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E9E7157D-D83F-4008-BAFC-FA76DE72D77D}"/>
                  </a:ext>
                </a:extLst>
              </p:cNvPr>
              <p:cNvSpPr/>
              <p:nvPr/>
            </p:nvSpPr>
            <p:spPr>
              <a:xfrm rot="16200000">
                <a:off x="858794" y="4735980"/>
                <a:ext cx="886962" cy="670418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00699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184856" y="347730"/>
            <a:ext cx="10753859" cy="2318197"/>
          </a:xfrm>
        </p:spPr>
        <p:txBody>
          <a:bodyPr/>
          <a:lstStyle/>
          <a:p>
            <a:pPr algn="just"/>
            <a:r>
              <a:rPr lang="en-US" sz="2800" dirty="0" err="1"/>
              <a:t>plt.title</a:t>
            </a:r>
            <a:r>
              <a:rPr lang="en-US" sz="2800" dirty="0"/>
              <a:t>('Pie Plot')</a:t>
            </a:r>
          </a:p>
          <a:p>
            <a:pPr algn="just"/>
            <a:r>
              <a:rPr lang="en-US" sz="2800" dirty="0" err="1"/>
              <a:t>plt.show</a:t>
            </a:r>
            <a:r>
              <a:rPr lang="en-US" sz="2800" dirty="0"/>
              <a:t>()</a:t>
            </a:r>
          </a:p>
          <a:p>
            <a:pPr algn="just"/>
            <a:endParaRPr lang="en-US" sz="28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9A2186A-C326-48DC-8E09-0BB48FF9D3DE}"/>
              </a:ext>
            </a:extLst>
          </p:cNvPr>
          <p:cNvGrpSpPr/>
          <p:nvPr/>
        </p:nvGrpSpPr>
        <p:grpSpPr>
          <a:xfrm>
            <a:off x="227697" y="347730"/>
            <a:ext cx="648068" cy="476518"/>
            <a:chOff x="-3373" y="3444677"/>
            <a:chExt cx="3155739" cy="1643520"/>
          </a:xfrm>
        </p:grpSpPr>
        <p:sp>
          <p:nvSpPr>
            <p:cNvPr id="4" name="Freeform 61">
              <a:extLst>
                <a:ext uri="{FF2B5EF4-FFF2-40B4-BE49-F238E27FC236}">
                  <a16:creationId xmlns:a16="http://schemas.microsoft.com/office/drawing/2014/main" id="{B69C1344-DA27-4625-A365-74DC77A0B525}"/>
                </a:ext>
              </a:extLst>
            </p:cNvPr>
            <p:cNvSpPr/>
            <p:nvPr/>
          </p:nvSpPr>
          <p:spPr>
            <a:xfrm rot="5400000">
              <a:off x="1185646" y="3121477"/>
              <a:ext cx="1643520" cy="2289920"/>
            </a:xfrm>
            <a:custGeom>
              <a:avLst/>
              <a:gdLst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31366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90042 w 1404608"/>
                <a:gd name="connsiteY10" fmla="*/ 599846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702259 w 1404608"/>
                <a:gd name="connsiteY12" fmla="*/ 629107 h 2070201"/>
                <a:gd name="connsiteX13" fmla="*/ 526694 w 1404608"/>
                <a:gd name="connsiteY13" fmla="*/ 0 h 2070201"/>
                <a:gd name="connsiteX14" fmla="*/ 468172 w 1404608"/>
                <a:gd name="connsiteY14" fmla="*/ 1338681 h 2070201"/>
                <a:gd name="connsiteX15" fmla="*/ 321868 w 1404608"/>
                <a:gd name="connsiteY15" fmla="*/ 1287475 h 2070201"/>
                <a:gd name="connsiteX16" fmla="*/ 0 w 1404608"/>
                <a:gd name="connsiteY16" fmla="*/ 1053388 h 2070201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8942 h 2075755"/>
                <a:gd name="connsiteX1" fmla="*/ 124358 w 1404608"/>
                <a:gd name="connsiteY1" fmla="*/ 1388126 h 2075755"/>
                <a:gd name="connsiteX2" fmla="*/ 292608 w 1404608"/>
                <a:gd name="connsiteY2" fmla="*/ 1746571 h 2075755"/>
                <a:gd name="connsiteX3" fmla="*/ 687628 w 1404608"/>
                <a:gd name="connsiteY3" fmla="*/ 2075755 h 2075755"/>
                <a:gd name="connsiteX4" fmla="*/ 1294790 w 1404608"/>
                <a:gd name="connsiteY4" fmla="*/ 2061125 h 2075755"/>
                <a:gd name="connsiteX5" fmla="*/ 1404518 w 1404608"/>
                <a:gd name="connsiteY5" fmla="*/ 1161355 h 2075755"/>
                <a:gd name="connsiteX6" fmla="*/ 1221638 w 1404608"/>
                <a:gd name="connsiteY6" fmla="*/ 773650 h 2075755"/>
                <a:gd name="connsiteX7" fmla="*/ 1177747 w 1404608"/>
                <a:gd name="connsiteY7" fmla="*/ 971160 h 2075755"/>
                <a:gd name="connsiteX8" fmla="*/ 980236 w 1404608"/>
                <a:gd name="connsiteY8" fmla="*/ 700498 h 2075755"/>
                <a:gd name="connsiteX9" fmla="*/ 921715 w 1404608"/>
                <a:gd name="connsiteY9" fmla="*/ 934584 h 2075755"/>
                <a:gd name="connsiteX10" fmla="*/ 738836 w 1404608"/>
                <a:gd name="connsiteY10" fmla="*/ 598085 h 2075755"/>
                <a:gd name="connsiteX11" fmla="*/ 709574 w 1404608"/>
                <a:gd name="connsiteY11" fmla="*/ 941899 h 2075755"/>
                <a:gd name="connsiteX12" fmla="*/ 526694 w 1404608"/>
                <a:gd name="connsiteY12" fmla="*/ 5554 h 2075755"/>
                <a:gd name="connsiteX13" fmla="*/ 468172 w 1404608"/>
                <a:gd name="connsiteY13" fmla="*/ 1344235 h 2075755"/>
                <a:gd name="connsiteX14" fmla="*/ 321868 w 1404608"/>
                <a:gd name="connsiteY14" fmla="*/ 1293029 h 2075755"/>
                <a:gd name="connsiteX15" fmla="*/ 0 w 1404608"/>
                <a:gd name="connsiteY15" fmla="*/ 1058942 h 2075755"/>
                <a:gd name="connsiteX0" fmla="*/ 0 w 1404608"/>
                <a:gd name="connsiteY0" fmla="*/ 1029958 h 2046771"/>
                <a:gd name="connsiteX1" fmla="*/ 124358 w 1404608"/>
                <a:gd name="connsiteY1" fmla="*/ 1359142 h 2046771"/>
                <a:gd name="connsiteX2" fmla="*/ 292608 w 1404608"/>
                <a:gd name="connsiteY2" fmla="*/ 1717587 h 2046771"/>
                <a:gd name="connsiteX3" fmla="*/ 687628 w 1404608"/>
                <a:gd name="connsiteY3" fmla="*/ 2046771 h 2046771"/>
                <a:gd name="connsiteX4" fmla="*/ 1294790 w 1404608"/>
                <a:gd name="connsiteY4" fmla="*/ 2032141 h 2046771"/>
                <a:gd name="connsiteX5" fmla="*/ 1404518 w 1404608"/>
                <a:gd name="connsiteY5" fmla="*/ 1132371 h 2046771"/>
                <a:gd name="connsiteX6" fmla="*/ 1221638 w 1404608"/>
                <a:gd name="connsiteY6" fmla="*/ 744666 h 2046771"/>
                <a:gd name="connsiteX7" fmla="*/ 1177747 w 1404608"/>
                <a:gd name="connsiteY7" fmla="*/ 942176 h 2046771"/>
                <a:gd name="connsiteX8" fmla="*/ 980236 w 1404608"/>
                <a:gd name="connsiteY8" fmla="*/ 671514 h 2046771"/>
                <a:gd name="connsiteX9" fmla="*/ 921715 w 1404608"/>
                <a:gd name="connsiteY9" fmla="*/ 905600 h 2046771"/>
                <a:gd name="connsiteX10" fmla="*/ 738836 w 1404608"/>
                <a:gd name="connsiteY10" fmla="*/ 569101 h 2046771"/>
                <a:gd name="connsiteX11" fmla="*/ 709574 w 1404608"/>
                <a:gd name="connsiteY11" fmla="*/ 912915 h 2046771"/>
                <a:gd name="connsiteX12" fmla="*/ 526694 w 1404608"/>
                <a:gd name="connsiteY12" fmla="*/ 5831 h 2046771"/>
                <a:gd name="connsiteX13" fmla="*/ 468172 w 1404608"/>
                <a:gd name="connsiteY13" fmla="*/ 1315251 h 2046771"/>
                <a:gd name="connsiteX14" fmla="*/ 321868 w 1404608"/>
                <a:gd name="connsiteY14" fmla="*/ 1264045 h 2046771"/>
                <a:gd name="connsiteX15" fmla="*/ 0 w 1404608"/>
                <a:gd name="connsiteY15" fmla="*/ 1029958 h 2046771"/>
                <a:gd name="connsiteX0" fmla="*/ 0 w 1404608"/>
                <a:gd name="connsiteY0" fmla="*/ 1024127 h 2040940"/>
                <a:gd name="connsiteX1" fmla="*/ 124358 w 1404608"/>
                <a:gd name="connsiteY1" fmla="*/ 1353311 h 2040940"/>
                <a:gd name="connsiteX2" fmla="*/ 292608 w 1404608"/>
                <a:gd name="connsiteY2" fmla="*/ 1711756 h 2040940"/>
                <a:gd name="connsiteX3" fmla="*/ 687628 w 1404608"/>
                <a:gd name="connsiteY3" fmla="*/ 2040940 h 2040940"/>
                <a:gd name="connsiteX4" fmla="*/ 1294790 w 1404608"/>
                <a:gd name="connsiteY4" fmla="*/ 2026310 h 2040940"/>
                <a:gd name="connsiteX5" fmla="*/ 1404518 w 1404608"/>
                <a:gd name="connsiteY5" fmla="*/ 1126540 h 2040940"/>
                <a:gd name="connsiteX6" fmla="*/ 1221638 w 1404608"/>
                <a:gd name="connsiteY6" fmla="*/ 738835 h 2040940"/>
                <a:gd name="connsiteX7" fmla="*/ 1177747 w 1404608"/>
                <a:gd name="connsiteY7" fmla="*/ 936345 h 2040940"/>
                <a:gd name="connsiteX8" fmla="*/ 980236 w 1404608"/>
                <a:gd name="connsiteY8" fmla="*/ 665683 h 2040940"/>
                <a:gd name="connsiteX9" fmla="*/ 921715 w 1404608"/>
                <a:gd name="connsiteY9" fmla="*/ 899769 h 2040940"/>
                <a:gd name="connsiteX10" fmla="*/ 738836 w 1404608"/>
                <a:gd name="connsiteY10" fmla="*/ 563270 h 2040940"/>
                <a:gd name="connsiteX11" fmla="*/ 709574 w 1404608"/>
                <a:gd name="connsiteY11" fmla="*/ 907084 h 2040940"/>
                <a:gd name="connsiteX12" fmla="*/ 526694 w 1404608"/>
                <a:gd name="connsiteY12" fmla="*/ 0 h 2040940"/>
                <a:gd name="connsiteX13" fmla="*/ 468172 w 1404608"/>
                <a:gd name="connsiteY13" fmla="*/ 1309420 h 2040940"/>
                <a:gd name="connsiteX14" fmla="*/ 321868 w 1404608"/>
                <a:gd name="connsiteY14" fmla="*/ 1258214 h 2040940"/>
                <a:gd name="connsiteX15" fmla="*/ 0 w 1404608"/>
                <a:gd name="connsiteY15" fmla="*/ 1024127 h 2040940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370 h 2041183"/>
                <a:gd name="connsiteX1" fmla="*/ 124358 w 1404608"/>
                <a:gd name="connsiteY1" fmla="*/ 1353554 h 2041183"/>
                <a:gd name="connsiteX2" fmla="*/ 292608 w 1404608"/>
                <a:gd name="connsiteY2" fmla="*/ 1711999 h 2041183"/>
                <a:gd name="connsiteX3" fmla="*/ 687628 w 1404608"/>
                <a:gd name="connsiteY3" fmla="*/ 2041183 h 2041183"/>
                <a:gd name="connsiteX4" fmla="*/ 1294790 w 1404608"/>
                <a:gd name="connsiteY4" fmla="*/ 2026553 h 2041183"/>
                <a:gd name="connsiteX5" fmla="*/ 1404518 w 1404608"/>
                <a:gd name="connsiteY5" fmla="*/ 1126783 h 2041183"/>
                <a:gd name="connsiteX6" fmla="*/ 1221638 w 1404608"/>
                <a:gd name="connsiteY6" fmla="*/ 739078 h 2041183"/>
                <a:gd name="connsiteX7" fmla="*/ 1177747 w 1404608"/>
                <a:gd name="connsiteY7" fmla="*/ 936588 h 2041183"/>
                <a:gd name="connsiteX8" fmla="*/ 980236 w 1404608"/>
                <a:gd name="connsiteY8" fmla="*/ 665926 h 2041183"/>
                <a:gd name="connsiteX9" fmla="*/ 921715 w 1404608"/>
                <a:gd name="connsiteY9" fmla="*/ 900012 h 2041183"/>
                <a:gd name="connsiteX10" fmla="*/ 738836 w 1404608"/>
                <a:gd name="connsiteY10" fmla="*/ 563513 h 2041183"/>
                <a:gd name="connsiteX11" fmla="*/ 709574 w 1404608"/>
                <a:gd name="connsiteY11" fmla="*/ 907327 h 2041183"/>
                <a:gd name="connsiteX12" fmla="*/ 526694 w 1404608"/>
                <a:gd name="connsiteY12" fmla="*/ 243 h 2041183"/>
                <a:gd name="connsiteX13" fmla="*/ 468172 w 1404608"/>
                <a:gd name="connsiteY13" fmla="*/ 1309663 h 2041183"/>
                <a:gd name="connsiteX14" fmla="*/ 321868 w 1404608"/>
                <a:gd name="connsiteY14" fmla="*/ 1258457 h 2041183"/>
                <a:gd name="connsiteX15" fmla="*/ 0 w 1404608"/>
                <a:gd name="connsiteY15" fmla="*/ 1024370 h 2041183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55410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36384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52597 w 1421182"/>
                <a:gd name="connsiteY6" fmla="*/ 669316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537 h 2040940"/>
                <a:gd name="connsiteX1" fmla="*/ 140932 w 1421182"/>
                <a:gd name="connsiteY1" fmla="*/ 1353311 h 2040940"/>
                <a:gd name="connsiteX2" fmla="*/ 309182 w 1421182"/>
                <a:gd name="connsiteY2" fmla="*/ 1711756 h 2040940"/>
                <a:gd name="connsiteX3" fmla="*/ 704202 w 1421182"/>
                <a:gd name="connsiteY3" fmla="*/ 2040940 h 2040940"/>
                <a:gd name="connsiteX4" fmla="*/ 1311364 w 1421182"/>
                <a:gd name="connsiteY4" fmla="*/ 2026310 h 2040940"/>
                <a:gd name="connsiteX5" fmla="*/ 1421092 w 1421182"/>
                <a:gd name="connsiteY5" fmla="*/ 1126540 h 2040940"/>
                <a:gd name="connsiteX6" fmla="*/ 1152597 w 1421182"/>
                <a:gd name="connsiteY6" fmla="*/ 669074 h 2040940"/>
                <a:gd name="connsiteX7" fmla="*/ 1168953 w 1421182"/>
                <a:gd name="connsiteY7" fmla="*/ 968054 h 2040940"/>
                <a:gd name="connsiteX8" fmla="*/ 927050 w 1421182"/>
                <a:gd name="connsiteY8" fmla="*/ 614948 h 2040940"/>
                <a:gd name="connsiteX9" fmla="*/ 957315 w 1421182"/>
                <a:gd name="connsiteY9" fmla="*/ 944162 h 2040940"/>
                <a:gd name="connsiteX10" fmla="*/ 711016 w 1421182"/>
                <a:gd name="connsiteY10" fmla="*/ 569612 h 2040940"/>
                <a:gd name="connsiteX11" fmla="*/ 729319 w 1421182"/>
                <a:gd name="connsiteY11" fmla="*/ 957819 h 2040940"/>
                <a:gd name="connsiteX12" fmla="*/ 543268 w 1421182"/>
                <a:gd name="connsiteY12" fmla="*/ 0 h 2040940"/>
                <a:gd name="connsiteX13" fmla="*/ 473286 w 1421182"/>
                <a:gd name="connsiteY13" fmla="*/ 1312119 h 2040940"/>
                <a:gd name="connsiteX14" fmla="*/ 338442 w 1421182"/>
                <a:gd name="connsiteY14" fmla="*/ 1258214 h 2040940"/>
                <a:gd name="connsiteX15" fmla="*/ 719 w 1421182"/>
                <a:gd name="connsiteY15" fmla="*/ 957537 h 2040940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26318"/>
                <a:gd name="connsiteX1" fmla="*/ 140932 w 1421182"/>
                <a:gd name="connsiteY1" fmla="*/ 1353319 h 2026318"/>
                <a:gd name="connsiteX2" fmla="*/ 309182 w 1421182"/>
                <a:gd name="connsiteY2" fmla="*/ 1711764 h 2026318"/>
                <a:gd name="connsiteX3" fmla="*/ 693290 w 1421182"/>
                <a:gd name="connsiteY3" fmla="*/ 2019121 h 2026318"/>
                <a:gd name="connsiteX4" fmla="*/ 1311364 w 1421182"/>
                <a:gd name="connsiteY4" fmla="*/ 2026318 h 2026318"/>
                <a:gd name="connsiteX5" fmla="*/ 1421092 w 1421182"/>
                <a:gd name="connsiteY5" fmla="*/ 1126548 h 2026318"/>
                <a:gd name="connsiteX6" fmla="*/ 1152597 w 1421182"/>
                <a:gd name="connsiteY6" fmla="*/ 669082 h 2026318"/>
                <a:gd name="connsiteX7" fmla="*/ 1168953 w 1421182"/>
                <a:gd name="connsiteY7" fmla="*/ 968062 h 2026318"/>
                <a:gd name="connsiteX8" fmla="*/ 927050 w 1421182"/>
                <a:gd name="connsiteY8" fmla="*/ 614956 h 2026318"/>
                <a:gd name="connsiteX9" fmla="*/ 957315 w 1421182"/>
                <a:gd name="connsiteY9" fmla="*/ 944170 h 2026318"/>
                <a:gd name="connsiteX10" fmla="*/ 711016 w 1421182"/>
                <a:gd name="connsiteY10" fmla="*/ 569620 h 2026318"/>
                <a:gd name="connsiteX11" fmla="*/ 729319 w 1421182"/>
                <a:gd name="connsiteY11" fmla="*/ 957827 h 2026318"/>
                <a:gd name="connsiteX12" fmla="*/ 543268 w 1421182"/>
                <a:gd name="connsiteY12" fmla="*/ 8 h 2026318"/>
                <a:gd name="connsiteX13" fmla="*/ 473286 w 1421182"/>
                <a:gd name="connsiteY13" fmla="*/ 1312127 h 2026318"/>
                <a:gd name="connsiteX14" fmla="*/ 338442 w 1421182"/>
                <a:gd name="connsiteY14" fmla="*/ 1258222 h 2026318"/>
                <a:gd name="connsiteX15" fmla="*/ 719 w 1421182"/>
                <a:gd name="connsiteY15" fmla="*/ 957545 h 2026318"/>
                <a:gd name="connsiteX0" fmla="*/ 719 w 1421182"/>
                <a:gd name="connsiteY0" fmla="*/ 957545 h 2295953"/>
                <a:gd name="connsiteX1" fmla="*/ 140932 w 1421182"/>
                <a:gd name="connsiteY1" fmla="*/ 1353319 h 2295953"/>
                <a:gd name="connsiteX2" fmla="*/ 309182 w 1421182"/>
                <a:gd name="connsiteY2" fmla="*/ 1711764 h 2295953"/>
                <a:gd name="connsiteX3" fmla="*/ 693290 w 1421182"/>
                <a:gd name="connsiteY3" fmla="*/ 2019121 h 2295953"/>
                <a:gd name="connsiteX4" fmla="*/ 722524 w 1421182"/>
                <a:gd name="connsiteY4" fmla="*/ 2295953 h 2295953"/>
                <a:gd name="connsiteX5" fmla="*/ 1311364 w 1421182"/>
                <a:gd name="connsiteY5" fmla="*/ 2026318 h 2295953"/>
                <a:gd name="connsiteX6" fmla="*/ 1421092 w 1421182"/>
                <a:gd name="connsiteY6" fmla="*/ 1126548 h 2295953"/>
                <a:gd name="connsiteX7" fmla="*/ 1152597 w 1421182"/>
                <a:gd name="connsiteY7" fmla="*/ 669082 h 2295953"/>
                <a:gd name="connsiteX8" fmla="*/ 1168953 w 1421182"/>
                <a:gd name="connsiteY8" fmla="*/ 968062 h 2295953"/>
                <a:gd name="connsiteX9" fmla="*/ 927050 w 1421182"/>
                <a:gd name="connsiteY9" fmla="*/ 614956 h 2295953"/>
                <a:gd name="connsiteX10" fmla="*/ 957315 w 1421182"/>
                <a:gd name="connsiteY10" fmla="*/ 944170 h 2295953"/>
                <a:gd name="connsiteX11" fmla="*/ 711016 w 1421182"/>
                <a:gd name="connsiteY11" fmla="*/ 569620 h 2295953"/>
                <a:gd name="connsiteX12" fmla="*/ 729319 w 1421182"/>
                <a:gd name="connsiteY12" fmla="*/ 957827 h 2295953"/>
                <a:gd name="connsiteX13" fmla="*/ 543268 w 1421182"/>
                <a:gd name="connsiteY13" fmla="*/ 8 h 2295953"/>
                <a:gd name="connsiteX14" fmla="*/ 473286 w 1421182"/>
                <a:gd name="connsiteY14" fmla="*/ 1312127 h 2295953"/>
                <a:gd name="connsiteX15" fmla="*/ 338442 w 1421182"/>
                <a:gd name="connsiteY15" fmla="*/ 1258222 h 2295953"/>
                <a:gd name="connsiteX16" fmla="*/ 719 w 1421182"/>
                <a:gd name="connsiteY16" fmla="*/ 957545 h 2295953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93290 w 1421182"/>
                <a:gd name="connsiteY3" fmla="*/ 2019121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26141 w 1421182"/>
                <a:gd name="connsiteY3" fmla="*/ 1985150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4785"/>
                <a:gd name="connsiteX1" fmla="*/ 140932 w 1421182"/>
                <a:gd name="connsiteY1" fmla="*/ 1353319 h 2314785"/>
                <a:gd name="connsiteX2" fmla="*/ 309182 w 1421182"/>
                <a:gd name="connsiteY2" fmla="*/ 1711764 h 2314785"/>
                <a:gd name="connsiteX3" fmla="*/ 626141 w 1421182"/>
                <a:gd name="connsiteY3" fmla="*/ 1985150 h 2314785"/>
                <a:gd name="connsiteX4" fmla="*/ 658780 w 1421182"/>
                <a:gd name="connsiteY4" fmla="*/ 2266927 h 2314785"/>
                <a:gd name="connsiteX5" fmla="*/ 1170733 w 1421182"/>
                <a:gd name="connsiteY5" fmla="*/ 2300858 h 2314785"/>
                <a:gd name="connsiteX6" fmla="*/ 1311364 w 1421182"/>
                <a:gd name="connsiteY6" fmla="*/ 2026318 h 2314785"/>
                <a:gd name="connsiteX7" fmla="*/ 1421092 w 1421182"/>
                <a:gd name="connsiteY7" fmla="*/ 1126548 h 2314785"/>
                <a:gd name="connsiteX8" fmla="*/ 1152597 w 1421182"/>
                <a:gd name="connsiteY8" fmla="*/ 669082 h 2314785"/>
                <a:gd name="connsiteX9" fmla="*/ 1168953 w 1421182"/>
                <a:gd name="connsiteY9" fmla="*/ 968062 h 2314785"/>
                <a:gd name="connsiteX10" fmla="*/ 927050 w 1421182"/>
                <a:gd name="connsiteY10" fmla="*/ 614956 h 2314785"/>
                <a:gd name="connsiteX11" fmla="*/ 957315 w 1421182"/>
                <a:gd name="connsiteY11" fmla="*/ 944170 h 2314785"/>
                <a:gd name="connsiteX12" fmla="*/ 711016 w 1421182"/>
                <a:gd name="connsiteY12" fmla="*/ 569620 h 2314785"/>
                <a:gd name="connsiteX13" fmla="*/ 729319 w 1421182"/>
                <a:gd name="connsiteY13" fmla="*/ 957827 h 2314785"/>
                <a:gd name="connsiteX14" fmla="*/ 543268 w 1421182"/>
                <a:gd name="connsiteY14" fmla="*/ 8 h 2314785"/>
                <a:gd name="connsiteX15" fmla="*/ 473286 w 1421182"/>
                <a:gd name="connsiteY15" fmla="*/ 1312127 h 2314785"/>
                <a:gd name="connsiteX16" fmla="*/ 338442 w 1421182"/>
                <a:gd name="connsiteY16" fmla="*/ 1258222 h 2314785"/>
                <a:gd name="connsiteX17" fmla="*/ 719 w 1421182"/>
                <a:gd name="connsiteY17" fmla="*/ 957545 h 2314785"/>
                <a:gd name="connsiteX0" fmla="*/ 719 w 1421182"/>
                <a:gd name="connsiteY0" fmla="*/ 957545 h 2323891"/>
                <a:gd name="connsiteX1" fmla="*/ 140932 w 1421182"/>
                <a:gd name="connsiteY1" fmla="*/ 1353319 h 2323891"/>
                <a:gd name="connsiteX2" fmla="*/ 309182 w 1421182"/>
                <a:gd name="connsiteY2" fmla="*/ 1711764 h 2323891"/>
                <a:gd name="connsiteX3" fmla="*/ 626141 w 1421182"/>
                <a:gd name="connsiteY3" fmla="*/ 1985150 h 2323891"/>
                <a:gd name="connsiteX4" fmla="*/ 658780 w 1421182"/>
                <a:gd name="connsiteY4" fmla="*/ 2266927 h 2323891"/>
                <a:gd name="connsiteX5" fmla="*/ 1170733 w 1421182"/>
                <a:gd name="connsiteY5" fmla="*/ 2300858 h 2323891"/>
                <a:gd name="connsiteX6" fmla="*/ 1311364 w 1421182"/>
                <a:gd name="connsiteY6" fmla="*/ 2026318 h 2323891"/>
                <a:gd name="connsiteX7" fmla="*/ 1421092 w 1421182"/>
                <a:gd name="connsiteY7" fmla="*/ 1126548 h 2323891"/>
                <a:gd name="connsiteX8" fmla="*/ 1152597 w 1421182"/>
                <a:gd name="connsiteY8" fmla="*/ 669082 h 2323891"/>
                <a:gd name="connsiteX9" fmla="*/ 1168953 w 1421182"/>
                <a:gd name="connsiteY9" fmla="*/ 968062 h 2323891"/>
                <a:gd name="connsiteX10" fmla="*/ 927050 w 1421182"/>
                <a:gd name="connsiteY10" fmla="*/ 614956 h 2323891"/>
                <a:gd name="connsiteX11" fmla="*/ 957315 w 1421182"/>
                <a:gd name="connsiteY11" fmla="*/ 944170 h 2323891"/>
                <a:gd name="connsiteX12" fmla="*/ 711016 w 1421182"/>
                <a:gd name="connsiteY12" fmla="*/ 569620 h 2323891"/>
                <a:gd name="connsiteX13" fmla="*/ 729319 w 1421182"/>
                <a:gd name="connsiteY13" fmla="*/ 957827 h 2323891"/>
                <a:gd name="connsiteX14" fmla="*/ 543268 w 1421182"/>
                <a:gd name="connsiteY14" fmla="*/ 8 h 2323891"/>
                <a:gd name="connsiteX15" fmla="*/ 473286 w 1421182"/>
                <a:gd name="connsiteY15" fmla="*/ 1312127 h 2323891"/>
                <a:gd name="connsiteX16" fmla="*/ 338442 w 1421182"/>
                <a:gd name="connsiteY16" fmla="*/ 1258222 h 2323891"/>
                <a:gd name="connsiteX17" fmla="*/ 719 w 1421182"/>
                <a:gd name="connsiteY17" fmla="*/ 957545 h 2323891"/>
                <a:gd name="connsiteX0" fmla="*/ 719 w 1421182"/>
                <a:gd name="connsiteY0" fmla="*/ 957545 h 2358736"/>
                <a:gd name="connsiteX1" fmla="*/ 140932 w 1421182"/>
                <a:gd name="connsiteY1" fmla="*/ 1353319 h 2358736"/>
                <a:gd name="connsiteX2" fmla="*/ 309182 w 1421182"/>
                <a:gd name="connsiteY2" fmla="*/ 1711764 h 2358736"/>
                <a:gd name="connsiteX3" fmla="*/ 626141 w 1421182"/>
                <a:gd name="connsiteY3" fmla="*/ 1985150 h 2358736"/>
                <a:gd name="connsiteX4" fmla="*/ 658780 w 1421182"/>
                <a:gd name="connsiteY4" fmla="*/ 2266927 h 2358736"/>
                <a:gd name="connsiteX5" fmla="*/ 1227989 w 1421182"/>
                <a:gd name="connsiteY5" fmla="*/ 2341644 h 2358736"/>
                <a:gd name="connsiteX6" fmla="*/ 1311364 w 1421182"/>
                <a:gd name="connsiteY6" fmla="*/ 2026318 h 2358736"/>
                <a:gd name="connsiteX7" fmla="*/ 1421092 w 1421182"/>
                <a:gd name="connsiteY7" fmla="*/ 1126548 h 2358736"/>
                <a:gd name="connsiteX8" fmla="*/ 1152597 w 1421182"/>
                <a:gd name="connsiteY8" fmla="*/ 669082 h 2358736"/>
                <a:gd name="connsiteX9" fmla="*/ 1168953 w 1421182"/>
                <a:gd name="connsiteY9" fmla="*/ 968062 h 2358736"/>
                <a:gd name="connsiteX10" fmla="*/ 927050 w 1421182"/>
                <a:gd name="connsiteY10" fmla="*/ 614956 h 2358736"/>
                <a:gd name="connsiteX11" fmla="*/ 957315 w 1421182"/>
                <a:gd name="connsiteY11" fmla="*/ 944170 h 2358736"/>
                <a:gd name="connsiteX12" fmla="*/ 711016 w 1421182"/>
                <a:gd name="connsiteY12" fmla="*/ 569620 h 2358736"/>
                <a:gd name="connsiteX13" fmla="*/ 729319 w 1421182"/>
                <a:gd name="connsiteY13" fmla="*/ 957827 h 2358736"/>
                <a:gd name="connsiteX14" fmla="*/ 543268 w 1421182"/>
                <a:gd name="connsiteY14" fmla="*/ 8 h 2358736"/>
                <a:gd name="connsiteX15" fmla="*/ 473286 w 1421182"/>
                <a:gd name="connsiteY15" fmla="*/ 1312127 h 2358736"/>
                <a:gd name="connsiteX16" fmla="*/ 338442 w 1421182"/>
                <a:gd name="connsiteY16" fmla="*/ 1258222 h 2358736"/>
                <a:gd name="connsiteX17" fmla="*/ 719 w 1421182"/>
                <a:gd name="connsiteY17" fmla="*/ 957545 h 2358736"/>
                <a:gd name="connsiteX0" fmla="*/ 719 w 1421182"/>
                <a:gd name="connsiteY0" fmla="*/ 957545 h 2341644"/>
                <a:gd name="connsiteX1" fmla="*/ 140932 w 1421182"/>
                <a:gd name="connsiteY1" fmla="*/ 1353319 h 2341644"/>
                <a:gd name="connsiteX2" fmla="*/ 309182 w 1421182"/>
                <a:gd name="connsiteY2" fmla="*/ 1711764 h 2341644"/>
                <a:gd name="connsiteX3" fmla="*/ 626141 w 1421182"/>
                <a:gd name="connsiteY3" fmla="*/ 1985150 h 2341644"/>
                <a:gd name="connsiteX4" fmla="*/ 658780 w 1421182"/>
                <a:gd name="connsiteY4" fmla="*/ 2266927 h 2341644"/>
                <a:gd name="connsiteX5" fmla="*/ 1227989 w 1421182"/>
                <a:gd name="connsiteY5" fmla="*/ 2341644 h 2341644"/>
                <a:gd name="connsiteX6" fmla="*/ 1311364 w 1421182"/>
                <a:gd name="connsiteY6" fmla="*/ 2026318 h 2341644"/>
                <a:gd name="connsiteX7" fmla="*/ 1421092 w 1421182"/>
                <a:gd name="connsiteY7" fmla="*/ 1126548 h 2341644"/>
                <a:gd name="connsiteX8" fmla="*/ 1152597 w 1421182"/>
                <a:gd name="connsiteY8" fmla="*/ 669082 h 2341644"/>
                <a:gd name="connsiteX9" fmla="*/ 1168953 w 1421182"/>
                <a:gd name="connsiteY9" fmla="*/ 968062 h 2341644"/>
                <a:gd name="connsiteX10" fmla="*/ 927050 w 1421182"/>
                <a:gd name="connsiteY10" fmla="*/ 614956 h 2341644"/>
                <a:gd name="connsiteX11" fmla="*/ 957315 w 1421182"/>
                <a:gd name="connsiteY11" fmla="*/ 944170 h 2341644"/>
                <a:gd name="connsiteX12" fmla="*/ 711016 w 1421182"/>
                <a:gd name="connsiteY12" fmla="*/ 569620 h 2341644"/>
                <a:gd name="connsiteX13" fmla="*/ 729319 w 1421182"/>
                <a:gd name="connsiteY13" fmla="*/ 957827 h 2341644"/>
                <a:gd name="connsiteX14" fmla="*/ 543268 w 1421182"/>
                <a:gd name="connsiteY14" fmla="*/ 8 h 2341644"/>
                <a:gd name="connsiteX15" fmla="*/ 473286 w 1421182"/>
                <a:gd name="connsiteY15" fmla="*/ 1312127 h 2341644"/>
                <a:gd name="connsiteX16" fmla="*/ 338442 w 1421182"/>
                <a:gd name="connsiteY16" fmla="*/ 1258222 h 2341644"/>
                <a:gd name="connsiteX17" fmla="*/ 719 w 1421182"/>
                <a:gd name="connsiteY17" fmla="*/ 957545 h 2341644"/>
                <a:gd name="connsiteX0" fmla="*/ 719 w 1421092"/>
                <a:gd name="connsiteY0" fmla="*/ 957545 h 2341644"/>
                <a:gd name="connsiteX1" fmla="*/ 140932 w 1421092"/>
                <a:gd name="connsiteY1" fmla="*/ 1353319 h 2341644"/>
                <a:gd name="connsiteX2" fmla="*/ 309182 w 1421092"/>
                <a:gd name="connsiteY2" fmla="*/ 1711764 h 2341644"/>
                <a:gd name="connsiteX3" fmla="*/ 626141 w 1421092"/>
                <a:gd name="connsiteY3" fmla="*/ 1985150 h 2341644"/>
                <a:gd name="connsiteX4" fmla="*/ 658780 w 1421092"/>
                <a:gd name="connsiteY4" fmla="*/ 2266927 h 2341644"/>
                <a:gd name="connsiteX5" fmla="*/ 1227989 w 1421092"/>
                <a:gd name="connsiteY5" fmla="*/ 2341644 h 2341644"/>
                <a:gd name="connsiteX6" fmla="*/ 1262460 w 1421092"/>
                <a:gd name="connsiteY6" fmla="*/ 1987074 h 2341644"/>
                <a:gd name="connsiteX7" fmla="*/ 1421092 w 1421092"/>
                <a:gd name="connsiteY7" fmla="*/ 1126548 h 2341644"/>
                <a:gd name="connsiteX8" fmla="*/ 1152597 w 1421092"/>
                <a:gd name="connsiteY8" fmla="*/ 669082 h 2341644"/>
                <a:gd name="connsiteX9" fmla="*/ 1168953 w 1421092"/>
                <a:gd name="connsiteY9" fmla="*/ 968062 h 2341644"/>
                <a:gd name="connsiteX10" fmla="*/ 927050 w 1421092"/>
                <a:gd name="connsiteY10" fmla="*/ 614956 h 2341644"/>
                <a:gd name="connsiteX11" fmla="*/ 957315 w 1421092"/>
                <a:gd name="connsiteY11" fmla="*/ 944170 h 2341644"/>
                <a:gd name="connsiteX12" fmla="*/ 711016 w 1421092"/>
                <a:gd name="connsiteY12" fmla="*/ 569620 h 2341644"/>
                <a:gd name="connsiteX13" fmla="*/ 729319 w 1421092"/>
                <a:gd name="connsiteY13" fmla="*/ 957827 h 2341644"/>
                <a:gd name="connsiteX14" fmla="*/ 543268 w 1421092"/>
                <a:gd name="connsiteY14" fmla="*/ 8 h 2341644"/>
                <a:gd name="connsiteX15" fmla="*/ 473286 w 1421092"/>
                <a:gd name="connsiteY15" fmla="*/ 1312127 h 2341644"/>
                <a:gd name="connsiteX16" fmla="*/ 338442 w 1421092"/>
                <a:gd name="connsiteY16" fmla="*/ 1258222 h 2341644"/>
                <a:gd name="connsiteX17" fmla="*/ 719 w 1421092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557331 w 1421109"/>
                <a:gd name="connsiteY4" fmla="*/ 2278453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01148 w 1421109"/>
                <a:gd name="connsiteY4" fmla="*/ 2297232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10754"/>
                <a:gd name="connsiteX1" fmla="*/ 140932 w 1421109"/>
                <a:gd name="connsiteY1" fmla="*/ 1353319 h 2310754"/>
                <a:gd name="connsiteX2" fmla="*/ 309182 w 1421109"/>
                <a:gd name="connsiteY2" fmla="*/ 1711764 h 2310754"/>
                <a:gd name="connsiteX3" fmla="*/ 548773 w 1421109"/>
                <a:gd name="connsiteY3" fmla="*/ 1936338 h 2310754"/>
                <a:gd name="connsiteX4" fmla="*/ 601148 w 1421109"/>
                <a:gd name="connsiteY4" fmla="*/ 2297232 h 2310754"/>
                <a:gd name="connsiteX5" fmla="*/ 1253027 w 1421109"/>
                <a:gd name="connsiteY5" fmla="*/ 2310347 h 2310754"/>
                <a:gd name="connsiteX6" fmla="*/ 1262460 w 1421109"/>
                <a:gd name="connsiteY6" fmla="*/ 1987074 h 2310754"/>
                <a:gd name="connsiteX7" fmla="*/ 1421092 w 1421109"/>
                <a:gd name="connsiteY7" fmla="*/ 1126548 h 2310754"/>
                <a:gd name="connsiteX8" fmla="*/ 1152597 w 1421109"/>
                <a:gd name="connsiteY8" fmla="*/ 669082 h 2310754"/>
                <a:gd name="connsiteX9" fmla="*/ 1168953 w 1421109"/>
                <a:gd name="connsiteY9" fmla="*/ 968062 h 2310754"/>
                <a:gd name="connsiteX10" fmla="*/ 927050 w 1421109"/>
                <a:gd name="connsiteY10" fmla="*/ 614956 h 2310754"/>
                <a:gd name="connsiteX11" fmla="*/ 957315 w 1421109"/>
                <a:gd name="connsiteY11" fmla="*/ 944170 h 2310754"/>
                <a:gd name="connsiteX12" fmla="*/ 711016 w 1421109"/>
                <a:gd name="connsiteY12" fmla="*/ 569620 h 2310754"/>
                <a:gd name="connsiteX13" fmla="*/ 729319 w 1421109"/>
                <a:gd name="connsiteY13" fmla="*/ 957827 h 2310754"/>
                <a:gd name="connsiteX14" fmla="*/ 543268 w 1421109"/>
                <a:gd name="connsiteY14" fmla="*/ 8 h 2310754"/>
                <a:gd name="connsiteX15" fmla="*/ 473286 w 1421109"/>
                <a:gd name="connsiteY15" fmla="*/ 1312127 h 2310754"/>
                <a:gd name="connsiteX16" fmla="*/ 338442 w 1421109"/>
                <a:gd name="connsiteY16" fmla="*/ 1258222 h 2310754"/>
                <a:gd name="connsiteX17" fmla="*/ 719 w 1421109"/>
                <a:gd name="connsiteY17" fmla="*/ 957545 h 2310754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601148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347"/>
                <a:gd name="connsiteX1" fmla="*/ 140932 w 1421109"/>
                <a:gd name="connsiteY1" fmla="*/ 1353319 h 2310347"/>
                <a:gd name="connsiteX2" fmla="*/ 309182 w 1421109"/>
                <a:gd name="connsiteY2" fmla="*/ 1711764 h 2310347"/>
                <a:gd name="connsiteX3" fmla="*/ 548773 w 1421109"/>
                <a:gd name="connsiteY3" fmla="*/ 1936338 h 2310347"/>
                <a:gd name="connsiteX4" fmla="*/ 582370 w 1421109"/>
                <a:gd name="connsiteY4" fmla="*/ 2297232 h 2310347"/>
                <a:gd name="connsiteX5" fmla="*/ 1253027 w 1421109"/>
                <a:gd name="connsiteY5" fmla="*/ 2310347 h 2310347"/>
                <a:gd name="connsiteX6" fmla="*/ 1262460 w 1421109"/>
                <a:gd name="connsiteY6" fmla="*/ 1987074 h 2310347"/>
                <a:gd name="connsiteX7" fmla="*/ 1421092 w 1421109"/>
                <a:gd name="connsiteY7" fmla="*/ 1126548 h 2310347"/>
                <a:gd name="connsiteX8" fmla="*/ 1152597 w 1421109"/>
                <a:gd name="connsiteY8" fmla="*/ 669082 h 2310347"/>
                <a:gd name="connsiteX9" fmla="*/ 1168953 w 1421109"/>
                <a:gd name="connsiteY9" fmla="*/ 968062 h 2310347"/>
                <a:gd name="connsiteX10" fmla="*/ 927050 w 1421109"/>
                <a:gd name="connsiteY10" fmla="*/ 614956 h 2310347"/>
                <a:gd name="connsiteX11" fmla="*/ 957315 w 1421109"/>
                <a:gd name="connsiteY11" fmla="*/ 944170 h 2310347"/>
                <a:gd name="connsiteX12" fmla="*/ 711016 w 1421109"/>
                <a:gd name="connsiteY12" fmla="*/ 569620 h 2310347"/>
                <a:gd name="connsiteX13" fmla="*/ 729319 w 1421109"/>
                <a:gd name="connsiteY13" fmla="*/ 957827 h 2310347"/>
                <a:gd name="connsiteX14" fmla="*/ 543268 w 1421109"/>
                <a:gd name="connsiteY14" fmla="*/ 8 h 2310347"/>
                <a:gd name="connsiteX15" fmla="*/ 473286 w 1421109"/>
                <a:gd name="connsiteY15" fmla="*/ 1312127 h 2310347"/>
                <a:gd name="connsiteX16" fmla="*/ 338442 w 1421109"/>
                <a:gd name="connsiteY16" fmla="*/ 1258222 h 2310347"/>
                <a:gd name="connsiteX17" fmla="*/ 719 w 1421109"/>
                <a:gd name="connsiteY17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6650"/>
                <a:gd name="connsiteY0" fmla="*/ 957545 h 2310347"/>
                <a:gd name="connsiteX1" fmla="*/ 140932 w 1426650"/>
                <a:gd name="connsiteY1" fmla="*/ 1353319 h 2310347"/>
                <a:gd name="connsiteX2" fmla="*/ 309182 w 1426650"/>
                <a:gd name="connsiteY2" fmla="*/ 1711764 h 2310347"/>
                <a:gd name="connsiteX3" fmla="*/ 548773 w 1426650"/>
                <a:gd name="connsiteY3" fmla="*/ 1936338 h 2310347"/>
                <a:gd name="connsiteX4" fmla="*/ 582370 w 1426650"/>
                <a:gd name="connsiteY4" fmla="*/ 2297232 h 2310347"/>
                <a:gd name="connsiteX5" fmla="*/ 1253027 w 1426650"/>
                <a:gd name="connsiteY5" fmla="*/ 2310347 h 2310347"/>
                <a:gd name="connsiteX6" fmla="*/ 1262460 w 1426650"/>
                <a:gd name="connsiteY6" fmla="*/ 1987074 h 2310347"/>
                <a:gd name="connsiteX7" fmla="*/ 1421092 w 1426650"/>
                <a:gd name="connsiteY7" fmla="*/ 1126548 h 2310347"/>
                <a:gd name="connsiteX8" fmla="*/ 1393246 w 1426650"/>
                <a:gd name="connsiteY8" fmla="*/ 734522 h 2310347"/>
                <a:gd name="connsiteX9" fmla="*/ 1186368 w 1426650"/>
                <a:gd name="connsiteY9" fmla="*/ 644961 h 2310347"/>
                <a:gd name="connsiteX10" fmla="*/ 1168953 w 1426650"/>
                <a:gd name="connsiteY10" fmla="*/ 968062 h 2310347"/>
                <a:gd name="connsiteX11" fmla="*/ 1156855 w 1426650"/>
                <a:gd name="connsiteY11" fmla="*/ 657333 h 2310347"/>
                <a:gd name="connsiteX12" fmla="*/ 927050 w 1426650"/>
                <a:gd name="connsiteY12" fmla="*/ 614956 h 2310347"/>
                <a:gd name="connsiteX13" fmla="*/ 957315 w 1426650"/>
                <a:gd name="connsiteY13" fmla="*/ 944170 h 2310347"/>
                <a:gd name="connsiteX14" fmla="*/ 711016 w 1426650"/>
                <a:gd name="connsiteY14" fmla="*/ 569620 h 2310347"/>
                <a:gd name="connsiteX15" fmla="*/ 729319 w 1426650"/>
                <a:gd name="connsiteY15" fmla="*/ 957827 h 2310347"/>
                <a:gd name="connsiteX16" fmla="*/ 543268 w 1426650"/>
                <a:gd name="connsiteY16" fmla="*/ 8 h 2310347"/>
                <a:gd name="connsiteX17" fmla="*/ 473286 w 1426650"/>
                <a:gd name="connsiteY17" fmla="*/ 1312127 h 2310347"/>
                <a:gd name="connsiteX18" fmla="*/ 338442 w 1426650"/>
                <a:gd name="connsiteY18" fmla="*/ 1258222 h 2310347"/>
                <a:gd name="connsiteX19" fmla="*/ 719 w 1426650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711016 w 1422362"/>
                <a:gd name="connsiteY14" fmla="*/ 569620 h 2310347"/>
                <a:gd name="connsiteX15" fmla="*/ 729319 w 1422362"/>
                <a:gd name="connsiteY15" fmla="*/ 957827 h 2310347"/>
                <a:gd name="connsiteX16" fmla="*/ 543268 w 1422362"/>
                <a:gd name="connsiteY16" fmla="*/ 8 h 2310347"/>
                <a:gd name="connsiteX17" fmla="*/ 473286 w 1422362"/>
                <a:gd name="connsiteY17" fmla="*/ 1312127 h 2310347"/>
                <a:gd name="connsiteX18" fmla="*/ 338442 w 1422362"/>
                <a:gd name="connsiteY18" fmla="*/ 1258222 h 2310347"/>
                <a:gd name="connsiteX19" fmla="*/ 719 w 1422362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5260 h 2378062"/>
                <a:gd name="connsiteX1" fmla="*/ 140932 w 1422362"/>
                <a:gd name="connsiteY1" fmla="*/ 1421034 h 2378062"/>
                <a:gd name="connsiteX2" fmla="*/ 309182 w 1422362"/>
                <a:gd name="connsiteY2" fmla="*/ 1779479 h 2378062"/>
                <a:gd name="connsiteX3" fmla="*/ 548773 w 1422362"/>
                <a:gd name="connsiteY3" fmla="*/ 2004053 h 2378062"/>
                <a:gd name="connsiteX4" fmla="*/ 582370 w 1422362"/>
                <a:gd name="connsiteY4" fmla="*/ 2364947 h 2378062"/>
                <a:gd name="connsiteX5" fmla="*/ 1253027 w 1422362"/>
                <a:gd name="connsiteY5" fmla="*/ 2378062 h 2378062"/>
                <a:gd name="connsiteX6" fmla="*/ 1262460 w 1422362"/>
                <a:gd name="connsiteY6" fmla="*/ 2054789 h 2378062"/>
                <a:gd name="connsiteX7" fmla="*/ 1421092 w 1422362"/>
                <a:gd name="connsiteY7" fmla="*/ 1194263 h 2378062"/>
                <a:gd name="connsiteX8" fmla="*/ 1369124 w 1422362"/>
                <a:gd name="connsiteY8" fmla="*/ 768467 h 2378062"/>
                <a:gd name="connsiteX9" fmla="*/ 1176719 w 1422362"/>
                <a:gd name="connsiteY9" fmla="*/ 736798 h 2378062"/>
                <a:gd name="connsiteX10" fmla="*/ 1168953 w 1422362"/>
                <a:gd name="connsiteY10" fmla="*/ 1035777 h 2378062"/>
                <a:gd name="connsiteX11" fmla="*/ 1156855 w 1422362"/>
                <a:gd name="connsiteY11" fmla="*/ 725048 h 2378062"/>
                <a:gd name="connsiteX12" fmla="*/ 927050 w 1422362"/>
                <a:gd name="connsiteY12" fmla="*/ 682671 h 2378062"/>
                <a:gd name="connsiteX13" fmla="*/ 957315 w 1422362"/>
                <a:gd name="connsiteY13" fmla="*/ 1011885 h 2378062"/>
                <a:gd name="connsiteX14" fmla="*/ 905990 w 1422362"/>
                <a:gd name="connsiteY14" fmla="*/ 681629 h 2378062"/>
                <a:gd name="connsiteX15" fmla="*/ 711016 w 1422362"/>
                <a:gd name="connsiteY15" fmla="*/ 637335 h 2378062"/>
                <a:gd name="connsiteX16" fmla="*/ 729319 w 1422362"/>
                <a:gd name="connsiteY16" fmla="*/ 1025542 h 2378062"/>
                <a:gd name="connsiteX17" fmla="*/ 543268 w 1422362"/>
                <a:gd name="connsiteY17" fmla="*/ 67723 h 2378062"/>
                <a:gd name="connsiteX18" fmla="*/ 471802 w 1422362"/>
                <a:gd name="connsiteY18" fmla="*/ 213672 h 2378062"/>
                <a:gd name="connsiteX19" fmla="*/ 473286 w 1422362"/>
                <a:gd name="connsiteY19" fmla="*/ 1379842 h 2378062"/>
                <a:gd name="connsiteX20" fmla="*/ 338442 w 1422362"/>
                <a:gd name="connsiteY20" fmla="*/ 1325937 h 2378062"/>
                <a:gd name="connsiteX21" fmla="*/ 719 w 1422362"/>
                <a:gd name="connsiteY21" fmla="*/ 1025260 h 2378062"/>
                <a:gd name="connsiteX0" fmla="*/ 719 w 1422362"/>
                <a:gd name="connsiteY0" fmla="*/ 1011512 h 2364314"/>
                <a:gd name="connsiteX1" fmla="*/ 140932 w 1422362"/>
                <a:gd name="connsiteY1" fmla="*/ 1407286 h 2364314"/>
                <a:gd name="connsiteX2" fmla="*/ 309182 w 1422362"/>
                <a:gd name="connsiteY2" fmla="*/ 1765731 h 2364314"/>
                <a:gd name="connsiteX3" fmla="*/ 548773 w 1422362"/>
                <a:gd name="connsiteY3" fmla="*/ 1990305 h 2364314"/>
                <a:gd name="connsiteX4" fmla="*/ 582370 w 1422362"/>
                <a:gd name="connsiteY4" fmla="*/ 2351199 h 2364314"/>
                <a:gd name="connsiteX5" fmla="*/ 1253027 w 1422362"/>
                <a:gd name="connsiteY5" fmla="*/ 2364314 h 2364314"/>
                <a:gd name="connsiteX6" fmla="*/ 1262460 w 1422362"/>
                <a:gd name="connsiteY6" fmla="*/ 2041041 h 2364314"/>
                <a:gd name="connsiteX7" fmla="*/ 1421092 w 1422362"/>
                <a:gd name="connsiteY7" fmla="*/ 1180515 h 2364314"/>
                <a:gd name="connsiteX8" fmla="*/ 1369124 w 1422362"/>
                <a:gd name="connsiteY8" fmla="*/ 754719 h 2364314"/>
                <a:gd name="connsiteX9" fmla="*/ 1176719 w 1422362"/>
                <a:gd name="connsiteY9" fmla="*/ 723050 h 2364314"/>
                <a:gd name="connsiteX10" fmla="*/ 1168953 w 1422362"/>
                <a:gd name="connsiteY10" fmla="*/ 1022029 h 2364314"/>
                <a:gd name="connsiteX11" fmla="*/ 1156855 w 1422362"/>
                <a:gd name="connsiteY11" fmla="*/ 711300 h 2364314"/>
                <a:gd name="connsiteX12" fmla="*/ 927050 w 1422362"/>
                <a:gd name="connsiteY12" fmla="*/ 668923 h 2364314"/>
                <a:gd name="connsiteX13" fmla="*/ 957315 w 1422362"/>
                <a:gd name="connsiteY13" fmla="*/ 998137 h 2364314"/>
                <a:gd name="connsiteX14" fmla="*/ 905990 w 1422362"/>
                <a:gd name="connsiteY14" fmla="*/ 667881 h 2364314"/>
                <a:gd name="connsiteX15" fmla="*/ 711016 w 1422362"/>
                <a:gd name="connsiteY15" fmla="*/ 623587 h 2364314"/>
                <a:gd name="connsiteX16" fmla="*/ 729319 w 1422362"/>
                <a:gd name="connsiteY16" fmla="*/ 1011794 h 2364314"/>
                <a:gd name="connsiteX17" fmla="*/ 630106 w 1422362"/>
                <a:gd name="connsiteY17" fmla="*/ 73272 h 2364314"/>
                <a:gd name="connsiteX18" fmla="*/ 471802 w 1422362"/>
                <a:gd name="connsiteY18" fmla="*/ 199924 h 2364314"/>
                <a:gd name="connsiteX19" fmla="*/ 473286 w 1422362"/>
                <a:gd name="connsiteY19" fmla="*/ 1366094 h 2364314"/>
                <a:gd name="connsiteX20" fmla="*/ 338442 w 1422362"/>
                <a:gd name="connsiteY20" fmla="*/ 1312189 h 2364314"/>
                <a:gd name="connsiteX21" fmla="*/ 719 w 1422362"/>
                <a:gd name="connsiteY21" fmla="*/ 1011512 h 2364314"/>
                <a:gd name="connsiteX0" fmla="*/ 719 w 1422362"/>
                <a:gd name="connsiteY0" fmla="*/ 938672 h 2291474"/>
                <a:gd name="connsiteX1" fmla="*/ 140932 w 1422362"/>
                <a:gd name="connsiteY1" fmla="*/ 1334446 h 2291474"/>
                <a:gd name="connsiteX2" fmla="*/ 309182 w 1422362"/>
                <a:gd name="connsiteY2" fmla="*/ 1692891 h 2291474"/>
                <a:gd name="connsiteX3" fmla="*/ 548773 w 1422362"/>
                <a:gd name="connsiteY3" fmla="*/ 1917465 h 2291474"/>
                <a:gd name="connsiteX4" fmla="*/ 582370 w 1422362"/>
                <a:gd name="connsiteY4" fmla="*/ 2278359 h 2291474"/>
                <a:gd name="connsiteX5" fmla="*/ 1253027 w 1422362"/>
                <a:gd name="connsiteY5" fmla="*/ 2291474 h 2291474"/>
                <a:gd name="connsiteX6" fmla="*/ 1262460 w 1422362"/>
                <a:gd name="connsiteY6" fmla="*/ 1968201 h 2291474"/>
                <a:gd name="connsiteX7" fmla="*/ 1421092 w 1422362"/>
                <a:gd name="connsiteY7" fmla="*/ 1107675 h 2291474"/>
                <a:gd name="connsiteX8" fmla="*/ 1369124 w 1422362"/>
                <a:gd name="connsiteY8" fmla="*/ 681879 h 2291474"/>
                <a:gd name="connsiteX9" fmla="*/ 1176719 w 1422362"/>
                <a:gd name="connsiteY9" fmla="*/ 650210 h 2291474"/>
                <a:gd name="connsiteX10" fmla="*/ 1168953 w 1422362"/>
                <a:gd name="connsiteY10" fmla="*/ 949189 h 2291474"/>
                <a:gd name="connsiteX11" fmla="*/ 1156855 w 1422362"/>
                <a:gd name="connsiteY11" fmla="*/ 638460 h 2291474"/>
                <a:gd name="connsiteX12" fmla="*/ 927050 w 1422362"/>
                <a:gd name="connsiteY12" fmla="*/ 596083 h 2291474"/>
                <a:gd name="connsiteX13" fmla="*/ 957315 w 1422362"/>
                <a:gd name="connsiteY13" fmla="*/ 925297 h 2291474"/>
                <a:gd name="connsiteX14" fmla="*/ 905990 w 1422362"/>
                <a:gd name="connsiteY14" fmla="*/ 595041 h 2291474"/>
                <a:gd name="connsiteX15" fmla="*/ 711016 w 1422362"/>
                <a:gd name="connsiteY15" fmla="*/ 550747 h 2291474"/>
                <a:gd name="connsiteX16" fmla="*/ 729319 w 1422362"/>
                <a:gd name="connsiteY16" fmla="*/ 938954 h 2291474"/>
                <a:gd name="connsiteX17" fmla="*/ 673525 w 1422362"/>
                <a:gd name="connsiteY17" fmla="*/ 130688 h 2291474"/>
                <a:gd name="connsiteX18" fmla="*/ 471802 w 1422362"/>
                <a:gd name="connsiteY18" fmla="*/ 127084 h 2291474"/>
                <a:gd name="connsiteX19" fmla="*/ 473286 w 1422362"/>
                <a:gd name="connsiteY19" fmla="*/ 1293254 h 2291474"/>
                <a:gd name="connsiteX20" fmla="*/ 338442 w 1422362"/>
                <a:gd name="connsiteY20" fmla="*/ 1239349 h 2291474"/>
                <a:gd name="connsiteX21" fmla="*/ 719 w 1422362"/>
                <a:gd name="connsiteY21" fmla="*/ 938672 h 2291474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14198 h 2267000"/>
                <a:gd name="connsiteX1" fmla="*/ 140932 w 1422362"/>
                <a:gd name="connsiteY1" fmla="*/ 1309972 h 2267000"/>
                <a:gd name="connsiteX2" fmla="*/ 309182 w 1422362"/>
                <a:gd name="connsiteY2" fmla="*/ 1668417 h 2267000"/>
                <a:gd name="connsiteX3" fmla="*/ 548773 w 1422362"/>
                <a:gd name="connsiteY3" fmla="*/ 1892991 h 2267000"/>
                <a:gd name="connsiteX4" fmla="*/ 582370 w 1422362"/>
                <a:gd name="connsiteY4" fmla="*/ 2253885 h 2267000"/>
                <a:gd name="connsiteX5" fmla="*/ 1253027 w 1422362"/>
                <a:gd name="connsiteY5" fmla="*/ 2267000 h 2267000"/>
                <a:gd name="connsiteX6" fmla="*/ 1262460 w 1422362"/>
                <a:gd name="connsiteY6" fmla="*/ 1943727 h 2267000"/>
                <a:gd name="connsiteX7" fmla="*/ 1421092 w 1422362"/>
                <a:gd name="connsiteY7" fmla="*/ 1083201 h 2267000"/>
                <a:gd name="connsiteX8" fmla="*/ 1369124 w 1422362"/>
                <a:gd name="connsiteY8" fmla="*/ 657405 h 2267000"/>
                <a:gd name="connsiteX9" fmla="*/ 1176719 w 1422362"/>
                <a:gd name="connsiteY9" fmla="*/ 625736 h 2267000"/>
                <a:gd name="connsiteX10" fmla="*/ 1168953 w 1422362"/>
                <a:gd name="connsiteY10" fmla="*/ 924715 h 2267000"/>
                <a:gd name="connsiteX11" fmla="*/ 1156855 w 1422362"/>
                <a:gd name="connsiteY11" fmla="*/ 613986 h 2267000"/>
                <a:gd name="connsiteX12" fmla="*/ 927050 w 1422362"/>
                <a:gd name="connsiteY12" fmla="*/ 571609 h 2267000"/>
                <a:gd name="connsiteX13" fmla="*/ 957315 w 1422362"/>
                <a:gd name="connsiteY13" fmla="*/ 900823 h 2267000"/>
                <a:gd name="connsiteX14" fmla="*/ 905990 w 1422362"/>
                <a:gd name="connsiteY14" fmla="*/ 570567 h 2267000"/>
                <a:gd name="connsiteX15" fmla="*/ 711016 w 1422362"/>
                <a:gd name="connsiteY15" fmla="*/ 526273 h 2267000"/>
                <a:gd name="connsiteX16" fmla="*/ 714846 w 1422362"/>
                <a:gd name="connsiteY16" fmla="*/ 914480 h 2267000"/>
                <a:gd name="connsiteX17" fmla="*/ 673525 w 1422362"/>
                <a:gd name="connsiteY17" fmla="*/ 106214 h 2267000"/>
                <a:gd name="connsiteX18" fmla="*/ 486275 w 1422362"/>
                <a:gd name="connsiteY18" fmla="*/ 174974 h 2267000"/>
                <a:gd name="connsiteX19" fmla="*/ 473286 w 1422362"/>
                <a:gd name="connsiteY19" fmla="*/ 1268780 h 2267000"/>
                <a:gd name="connsiteX20" fmla="*/ 338442 w 1422362"/>
                <a:gd name="connsiteY20" fmla="*/ 1214875 h 2267000"/>
                <a:gd name="connsiteX21" fmla="*/ 719 w 1422362"/>
                <a:gd name="connsiteY21" fmla="*/ 914198 h 2267000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904644 h 2257446"/>
                <a:gd name="connsiteX1" fmla="*/ 140932 w 1422362"/>
                <a:gd name="connsiteY1" fmla="*/ 1300418 h 2257446"/>
                <a:gd name="connsiteX2" fmla="*/ 309182 w 1422362"/>
                <a:gd name="connsiteY2" fmla="*/ 1658863 h 2257446"/>
                <a:gd name="connsiteX3" fmla="*/ 548773 w 1422362"/>
                <a:gd name="connsiteY3" fmla="*/ 1883437 h 2257446"/>
                <a:gd name="connsiteX4" fmla="*/ 582370 w 1422362"/>
                <a:gd name="connsiteY4" fmla="*/ 2244331 h 2257446"/>
                <a:gd name="connsiteX5" fmla="*/ 1253027 w 1422362"/>
                <a:gd name="connsiteY5" fmla="*/ 2257446 h 2257446"/>
                <a:gd name="connsiteX6" fmla="*/ 1262460 w 1422362"/>
                <a:gd name="connsiteY6" fmla="*/ 1934173 h 2257446"/>
                <a:gd name="connsiteX7" fmla="*/ 1421092 w 1422362"/>
                <a:gd name="connsiteY7" fmla="*/ 1073647 h 2257446"/>
                <a:gd name="connsiteX8" fmla="*/ 1369124 w 1422362"/>
                <a:gd name="connsiteY8" fmla="*/ 647851 h 2257446"/>
                <a:gd name="connsiteX9" fmla="*/ 1176719 w 1422362"/>
                <a:gd name="connsiteY9" fmla="*/ 616182 h 2257446"/>
                <a:gd name="connsiteX10" fmla="*/ 1168953 w 1422362"/>
                <a:gd name="connsiteY10" fmla="*/ 915161 h 2257446"/>
                <a:gd name="connsiteX11" fmla="*/ 1156855 w 1422362"/>
                <a:gd name="connsiteY11" fmla="*/ 604432 h 2257446"/>
                <a:gd name="connsiteX12" fmla="*/ 927050 w 1422362"/>
                <a:gd name="connsiteY12" fmla="*/ 562055 h 2257446"/>
                <a:gd name="connsiteX13" fmla="*/ 957315 w 1422362"/>
                <a:gd name="connsiteY13" fmla="*/ 891269 h 2257446"/>
                <a:gd name="connsiteX14" fmla="*/ 905990 w 1422362"/>
                <a:gd name="connsiteY14" fmla="*/ 561013 h 2257446"/>
                <a:gd name="connsiteX15" fmla="*/ 711016 w 1422362"/>
                <a:gd name="connsiteY15" fmla="*/ 516719 h 2257446"/>
                <a:gd name="connsiteX16" fmla="*/ 714846 w 1422362"/>
                <a:gd name="connsiteY16" fmla="*/ 904926 h 2257446"/>
                <a:gd name="connsiteX17" fmla="*/ 683174 w 1422362"/>
                <a:gd name="connsiteY17" fmla="*/ 125606 h 2257446"/>
                <a:gd name="connsiteX18" fmla="*/ 486275 w 1422362"/>
                <a:gd name="connsiteY18" fmla="*/ 165420 h 2257446"/>
                <a:gd name="connsiteX19" fmla="*/ 473286 w 1422362"/>
                <a:gd name="connsiteY19" fmla="*/ 1259226 h 2257446"/>
                <a:gd name="connsiteX20" fmla="*/ 338442 w 1422362"/>
                <a:gd name="connsiteY20" fmla="*/ 1205321 h 2257446"/>
                <a:gd name="connsiteX21" fmla="*/ 719 w 1422362"/>
                <a:gd name="connsiteY21" fmla="*/ 904644 h 2257446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73286 w 1422362"/>
                <a:gd name="connsiteY19" fmla="*/ 1255537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0 w 1494007"/>
                <a:gd name="connsiteY0" fmla="*/ 886482 h 2253757"/>
                <a:gd name="connsiteX1" fmla="*/ 212577 w 1494007"/>
                <a:gd name="connsiteY1" fmla="*/ 1296729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115210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147622"/>
                <a:gd name="connsiteX1" fmla="*/ 202929 w 1494007"/>
                <a:gd name="connsiteY1" fmla="*/ 1320850 h 2147622"/>
                <a:gd name="connsiteX2" fmla="*/ 438719 w 1494007"/>
                <a:gd name="connsiteY2" fmla="*/ 1655174 h 2147622"/>
                <a:gd name="connsiteX3" fmla="*/ 620418 w 1494007"/>
                <a:gd name="connsiteY3" fmla="*/ 1879748 h 2147622"/>
                <a:gd name="connsiteX4" fmla="*/ 654015 w 1494007"/>
                <a:gd name="connsiteY4" fmla="*/ 2115210 h 2147622"/>
                <a:gd name="connsiteX5" fmla="*/ 1339145 w 1494007"/>
                <a:gd name="connsiteY5" fmla="*/ 2147622 h 2147622"/>
                <a:gd name="connsiteX6" fmla="*/ 1334105 w 1494007"/>
                <a:gd name="connsiteY6" fmla="*/ 1930484 h 2147622"/>
                <a:gd name="connsiteX7" fmla="*/ 1492737 w 1494007"/>
                <a:gd name="connsiteY7" fmla="*/ 1069958 h 2147622"/>
                <a:gd name="connsiteX8" fmla="*/ 1440769 w 1494007"/>
                <a:gd name="connsiteY8" fmla="*/ 644162 h 2147622"/>
                <a:gd name="connsiteX9" fmla="*/ 1248364 w 1494007"/>
                <a:gd name="connsiteY9" fmla="*/ 612493 h 2147622"/>
                <a:gd name="connsiteX10" fmla="*/ 1240598 w 1494007"/>
                <a:gd name="connsiteY10" fmla="*/ 911472 h 2147622"/>
                <a:gd name="connsiteX11" fmla="*/ 1228500 w 1494007"/>
                <a:gd name="connsiteY11" fmla="*/ 600743 h 2147622"/>
                <a:gd name="connsiteX12" fmla="*/ 998695 w 1494007"/>
                <a:gd name="connsiteY12" fmla="*/ 558366 h 2147622"/>
                <a:gd name="connsiteX13" fmla="*/ 1028960 w 1494007"/>
                <a:gd name="connsiteY13" fmla="*/ 887580 h 2147622"/>
                <a:gd name="connsiteX14" fmla="*/ 977635 w 1494007"/>
                <a:gd name="connsiteY14" fmla="*/ 557324 h 2147622"/>
                <a:gd name="connsiteX15" fmla="*/ 782661 w 1494007"/>
                <a:gd name="connsiteY15" fmla="*/ 513030 h 2147622"/>
                <a:gd name="connsiteX16" fmla="*/ 786491 w 1494007"/>
                <a:gd name="connsiteY16" fmla="*/ 901237 h 2147622"/>
                <a:gd name="connsiteX17" fmla="*/ 754819 w 1494007"/>
                <a:gd name="connsiteY17" fmla="*/ 121917 h 2147622"/>
                <a:gd name="connsiteX18" fmla="*/ 557920 w 1494007"/>
                <a:gd name="connsiteY18" fmla="*/ 161731 h 2147622"/>
                <a:gd name="connsiteX19" fmla="*/ 535282 w 1494007"/>
                <a:gd name="connsiteY19" fmla="*/ 1183173 h 2147622"/>
                <a:gd name="connsiteX20" fmla="*/ 376317 w 1494007"/>
                <a:gd name="connsiteY20" fmla="*/ 1148565 h 2147622"/>
                <a:gd name="connsiteX21" fmla="*/ 0 w 1494007"/>
                <a:gd name="connsiteY21" fmla="*/ 886482 h 2147622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33149"/>
                <a:gd name="connsiteX1" fmla="*/ 227051 w 1518129"/>
                <a:gd name="connsiteY1" fmla="*/ 1320850 h 2133149"/>
                <a:gd name="connsiteX2" fmla="*/ 462841 w 1518129"/>
                <a:gd name="connsiteY2" fmla="*/ 1655174 h 2133149"/>
                <a:gd name="connsiteX3" fmla="*/ 644540 w 1518129"/>
                <a:gd name="connsiteY3" fmla="*/ 1879748 h 2133149"/>
                <a:gd name="connsiteX4" fmla="*/ 678137 w 1518129"/>
                <a:gd name="connsiteY4" fmla="*/ 2115210 h 2133149"/>
                <a:gd name="connsiteX5" fmla="*/ 1348794 w 1518129"/>
                <a:gd name="connsiteY5" fmla="*/ 2133149 h 2133149"/>
                <a:gd name="connsiteX6" fmla="*/ 1358227 w 1518129"/>
                <a:gd name="connsiteY6" fmla="*/ 1930484 h 2133149"/>
                <a:gd name="connsiteX7" fmla="*/ 1516859 w 1518129"/>
                <a:gd name="connsiteY7" fmla="*/ 1069958 h 2133149"/>
                <a:gd name="connsiteX8" fmla="*/ 1464891 w 1518129"/>
                <a:gd name="connsiteY8" fmla="*/ 644162 h 2133149"/>
                <a:gd name="connsiteX9" fmla="*/ 1272486 w 1518129"/>
                <a:gd name="connsiteY9" fmla="*/ 612493 h 2133149"/>
                <a:gd name="connsiteX10" fmla="*/ 1264720 w 1518129"/>
                <a:gd name="connsiteY10" fmla="*/ 911472 h 2133149"/>
                <a:gd name="connsiteX11" fmla="*/ 1252622 w 1518129"/>
                <a:gd name="connsiteY11" fmla="*/ 600743 h 2133149"/>
                <a:gd name="connsiteX12" fmla="*/ 1022817 w 1518129"/>
                <a:gd name="connsiteY12" fmla="*/ 558366 h 2133149"/>
                <a:gd name="connsiteX13" fmla="*/ 1053082 w 1518129"/>
                <a:gd name="connsiteY13" fmla="*/ 887580 h 2133149"/>
                <a:gd name="connsiteX14" fmla="*/ 1001757 w 1518129"/>
                <a:gd name="connsiteY14" fmla="*/ 557324 h 2133149"/>
                <a:gd name="connsiteX15" fmla="*/ 806783 w 1518129"/>
                <a:gd name="connsiteY15" fmla="*/ 513030 h 2133149"/>
                <a:gd name="connsiteX16" fmla="*/ 810613 w 1518129"/>
                <a:gd name="connsiteY16" fmla="*/ 901237 h 2133149"/>
                <a:gd name="connsiteX17" fmla="*/ 778941 w 1518129"/>
                <a:gd name="connsiteY17" fmla="*/ 121917 h 2133149"/>
                <a:gd name="connsiteX18" fmla="*/ 582042 w 1518129"/>
                <a:gd name="connsiteY18" fmla="*/ 161731 h 2133149"/>
                <a:gd name="connsiteX19" fmla="*/ 554580 w 1518129"/>
                <a:gd name="connsiteY19" fmla="*/ 1197645 h 2133149"/>
                <a:gd name="connsiteX20" fmla="*/ 419736 w 1518129"/>
                <a:gd name="connsiteY20" fmla="*/ 1153389 h 2133149"/>
                <a:gd name="connsiteX21" fmla="*/ 0 w 1518129"/>
                <a:gd name="connsiteY21" fmla="*/ 891306 h 2133149"/>
                <a:gd name="connsiteX0" fmla="*/ 0 w 1518129"/>
                <a:gd name="connsiteY0" fmla="*/ 891306 h 2115210"/>
                <a:gd name="connsiteX1" fmla="*/ 227051 w 1518129"/>
                <a:gd name="connsiteY1" fmla="*/ 1320850 h 2115210"/>
                <a:gd name="connsiteX2" fmla="*/ 462841 w 1518129"/>
                <a:gd name="connsiteY2" fmla="*/ 1655174 h 2115210"/>
                <a:gd name="connsiteX3" fmla="*/ 644540 w 1518129"/>
                <a:gd name="connsiteY3" fmla="*/ 1879748 h 2115210"/>
                <a:gd name="connsiteX4" fmla="*/ 678137 w 1518129"/>
                <a:gd name="connsiteY4" fmla="*/ 2115210 h 2115210"/>
                <a:gd name="connsiteX5" fmla="*/ 1339145 w 1518129"/>
                <a:gd name="connsiteY5" fmla="*/ 2113852 h 2115210"/>
                <a:gd name="connsiteX6" fmla="*/ 1358227 w 1518129"/>
                <a:gd name="connsiteY6" fmla="*/ 1930484 h 2115210"/>
                <a:gd name="connsiteX7" fmla="*/ 1516859 w 1518129"/>
                <a:gd name="connsiteY7" fmla="*/ 1069958 h 2115210"/>
                <a:gd name="connsiteX8" fmla="*/ 1464891 w 1518129"/>
                <a:gd name="connsiteY8" fmla="*/ 644162 h 2115210"/>
                <a:gd name="connsiteX9" fmla="*/ 1272486 w 1518129"/>
                <a:gd name="connsiteY9" fmla="*/ 612493 h 2115210"/>
                <a:gd name="connsiteX10" fmla="*/ 1264720 w 1518129"/>
                <a:gd name="connsiteY10" fmla="*/ 911472 h 2115210"/>
                <a:gd name="connsiteX11" fmla="*/ 1252622 w 1518129"/>
                <a:gd name="connsiteY11" fmla="*/ 600743 h 2115210"/>
                <a:gd name="connsiteX12" fmla="*/ 1022817 w 1518129"/>
                <a:gd name="connsiteY12" fmla="*/ 558366 h 2115210"/>
                <a:gd name="connsiteX13" fmla="*/ 1053082 w 1518129"/>
                <a:gd name="connsiteY13" fmla="*/ 887580 h 2115210"/>
                <a:gd name="connsiteX14" fmla="*/ 1001757 w 1518129"/>
                <a:gd name="connsiteY14" fmla="*/ 557324 h 2115210"/>
                <a:gd name="connsiteX15" fmla="*/ 806783 w 1518129"/>
                <a:gd name="connsiteY15" fmla="*/ 513030 h 2115210"/>
                <a:gd name="connsiteX16" fmla="*/ 810613 w 1518129"/>
                <a:gd name="connsiteY16" fmla="*/ 901237 h 2115210"/>
                <a:gd name="connsiteX17" fmla="*/ 778941 w 1518129"/>
                <a:gd name="connsiteY17" fmla="*/ 121917 h 2115210"/>
                <a:gd name="connsiteX18" fmla="*/ 582042 w 1518129"/>
                <a:gd name="connsiteY18" fmla="*/ 161731 h 2115210"/>
                <a:gd name="connsiteX19" fmla="*/ 554580 w 1518129"/>
                <a:gd name="connsiteY19" fmla="*/ 1197645 h 2115210"/>
                <a:gd name="connsiteX20" fmla="*/ 419736 w 1518129"/>
                <a:gd name="connsiteY20" fmla="*/ 1153389 h 2115210"/>
                <a:gd name="connsiteX21" fmla="*/ 0 w 1518129"/>
                <a:gd name="connsiteY21" fmla="*/ 891306 h 2115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18129" h="2115210">
                  <a:moveTo>
                    <a:pt x="0" y="891306"/>
                  </a:moveTo>
                  <a:cubicBezTo>
                    <a:pt x="124742" y="1042097"/>
                    <a:pt x="180313" y="1188925"/>
                    <a:pt x="227051" y="1320850"/>
                  </a:cubicBezTo>
                  <a:cubicBezTo>
                    <a:pt x="283134" y="1440332"/>
                    <a:pt x="360533" y="1506746"/>
                    <a:pt x="462841" y="1655174"/>
                  </a:cubicBezTo>
                  <a:cubicBezTo>
                    <a:pt x="565096" y="1757587"/>
                    <a:pt x="604529" y="1837560"/>
                    <a:pt x="644540" y="1879748"/>
                  </a:cubicBezTo>
                  <a:cubicBezTo>
                    <a:pt x="721823" y="1966655"/>
                    <a:pt x="679875" y="2008729"/>
                    <a:pt x="678137" y="2115210"/>
                  </a:cubicBezTo>
                  <a:lnTo>
                    <a:pt x="1339145" y="2113852"/>
                  </a:lnTo>
                  <a:cubicBezTo>
                    <a:pt x="1324322" y="2047548"/>
                    <a:pt x="1303318" y="2034201"/>
                    <a:pt x="1358227" y="1930484"/>
                  </a:cubicBezTo>
                  <a:cubicBezTo>
                    <a:pt x="1521981" y="1634855"/>
                    <a:pt x="1516858" y="1179685"/>
                    <a:pt x="1516859" y="1069958"/>
                  </a:cubicBezTo>
                  <a:cubicBezTo>
                    <a:pt x="1522576" y="857179"/>
                    <a:pt x="1509640" y="720406"/>
                    <a:pt x="1464891" y="644162"/>
                  </a:cubicBezTo>
                  <a:cubicBezTo>
                    <a:pt x="1396021" y="572742"/>
                    <a:pt x="1370976" y="579197"/>
                    <a:pt x="1272486" y="612493"/>
                  </a:cubicBezTo>
                  <a:cubicBezTo>
                    <a:pt x="1306205" y="707004"/>
                    <a:pt x="1275123" y="829781"/>
                    <a:pt x="1264720" y="911472"/>
                  </a:cubicBezTo>
                  <a:cubicBezTo>
                    <a:pt x="1250153" y="907906"/>
                    <a:pt x="1292939" y="659594"/>
                    <a:pt x="1252622" y="600743"/>
                  </a:cubicBezTo>
                  <a:cubicBezTo>
                    <a:pt x="1202656" y="541892"/>
                    <a:pt x="1107533" y="508148"/>
                    <a:pt x="1022817" y="558366"/>
                  </a:cubicBezTo>
                  <a:cubicBezTo>
                    <a:pt x="1086811" y="668103"/>
                    <a:pt x="1058849" y="793697"/>
                    <a:pt x="1053082" y="887580"/>
                  </a:cubicBezTo>
                  <a:cubicBezTo>
                    <a:pt x="1041532" y="883386"/>
                    <a:pt x="1071753" y="653519"/>
                    <a:pt x="1001757" y="557324"/>
                  </a:cubicBezTo>
                  <a:cubicBezTo>
                    <a:pt x="946234" y="504548"/>
                    <a:pt x="915026" y="504758"/>
                    <a:pt x="806783" y="513030"/>
                  </a:cubicBezTo>
                  <a:cubicBezTo>
                    <a:pt x="816055" y="653003"/>
                    <a:pt x="822837" y="732256"/>
                    <a:pt x="810613" y="901237"/>
                  </a:cubicBezTo>
                  <a:cubicBezTo>
                    <a:pt x="782414" y="451352"/>
                    <a:pt x="784675" y="276900"/>
                    <a:pt x="778941" y="121917"/>
                  </a:cubicBezTo>
                  <a:cubicBezTo>
                    <a:pt x="774616" y="-32693"/>
                    <a:pt x="569584" y="-61779"/>
                    <a:pt x="582042" y="161731"/>
                  </a:cubicBezTo>
                  <a:cubicBezTo>
                    <a:pt x="570378" y="380417"/>
                    <a:pt x="623442" y="1132875"/>
                    <a:pt x="554580" y="1197645"/>
                  </a:cubicBezTo>
                  <a:cubicBezTo>
                    <a:pt x="495024" y="1230412"/>
                    <a:pt x="496393" y="1222363"/>
                    <a:pt x="419736" y="1153389"/>
                  </a:cubicBezTo>
                  <a:cubicBezTo>
                    <a:pt x="331744" y="1046414"/>
                    <a:pt x="197603" y="767201"/>
                    <a:pt x="0" y="89130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86237614-27E4-4E44-AB53-441F724A66AE}"/>
                </a:ext>
              </a:extLst>
            </p:cNvPr>
            <p:cNvGrpSpPr/>
            <p:nvPr/>
          </p:nvGrpSpPr>
          <p:grpSpPr>
            <a:xfrm rot="5400000">
              <a:off x="-91119" y="4126341"/>
              <a:ext cx="1048447" cy="872955"/>
              <a:chOff x="967066" y="4263648"/>
              <a:chExt cx="670418" cy="1251022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8683E0C-15A4-46D0-831E-ED181CF631FA}"/>
                  </a:ext>
                </a:extLst>
              </p:cNvPr>
              <p:cNvSpPr/>
              <p:nvPr/>
            </p:nvSpPr>
            <p:spPr>
              <a:xfrm rot="16200000">
                <a:off x="1080146" y="4196080"/>
                <a:ext cx="457516" cy="59265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E9E7157D-D83F-4008-BAFC-FA76DE72D77D}"/>
                  </a:ext>
                </a:extLst>
              </p:cNvPr>
              <p:cNvSpPr/>
              <p:nvPr/>
            </p:nvSpPr>
            <p:spPr>
              <a:xfrm rot="16200000">
                <a:off x="858794" y="4735980"/>
                <a:ext cx="886962" cy="670418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</p:grp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6397" y="519929"/>
            <a:ext cx="4146495" cy="4469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875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184856" y="347730"/>
            <a:ext cx="10753859" cy="5924281"/>
          </a:xfrm>
        </p:spPr>
        <p:txBody>
          <a:bodyPr/>
          <a:lstStyle/>
          <a:p>
            <a:pPr algn="just"/>
            <a:r>
              <a:rPr lang="en-IN" sz="2800" b="1" dirty="0" smtClean="0"/>
              <a:t>Working With </a:t>
            </a:r>
            <a:r>
              <a:rPr lang="en-IN" sz="2800" b="1" dirty="0"/>
              <a:t>Multiple Plots</a:t>
            </a:r>
            <a:r>
              <a:rPr lang="en-IN" sz="2800" b="1" dirty="0" smtClean="0"/>
              <a:t>:</a:t>
            </a:r>
          </a:p>
          <a:p>
            <a:pPr algn="just"/>
            <a:r>
              <a:rPr lang="en-IN" sz="2800" dirty="0" smtClean="0"/>
              <a:t>x1</a:t>
            </a:r>
            <a:r>
              <a:rPr lang="en-IN" sz="2800" dirty="0"/>
              <a:t>=[5,8,10]</a:t>
            </a:r>
          </a:p>
          <a:p>
            <a:pPr algn="just"/>
            <a:r>
              <a:rPr lang="en-IN" sz="2800" dirty="0"/>
              <a:t>y1=[12,16,23]</a:t>
            </a:r>
          </a:p>
          <a:p>
            <a:pPr algn="just"/>
            <a:r>
              <a:rPr lang="en-IN" sz="2800" dirty="0"/>
              <a:t>x2=[17,13,45]</a:t>
            </a:r>
          </a:p>
          <a:p>
            <a:pPr algn="just"/>
            <a:r>
              <a:rPr lang="en-IN" sz="2800" dirty="0"/>
              <a:t>y2=[15,20,30]</a:t>
            </a:r>
          </a:p>
          <a:p>
            <a:pPr algn="just"/>
            <a:r>
              <a:rPr lang="en-IN" sz="2800" dirty="0" err="1"/>
              <a:t>plt.subplot</a:t>
            </a:r>
            <a:r>
              <a:rPr lang="en-IN" sz="2800" dirty="0"/>
              <a:t>(211)</a:t>
            </a:r>
          </a:p>
          <a:p>
            <a:pPr algn="just"/>
            <a:r>
              <a:rPr lang="en-IN" sz="2800" dirty="0" err="1"/>
              <a:t>plt.plot</a:t>
            </a:r>
            <a:r>
              <a:rPr lang="en-IN" sz="2800" dirty="0"/>
              <a:t>(x1,y1)</a:t>
            </a:r>
          </a:p>
          <a:p>
            <a:pPr algn="just"/>
            <a:r>
              <a:rPr lang="en-IN" sz="2800" dirty="0" err="1"/>
              <a:t>plt.subplot</a:t>
            </a:r>
            <a:r>
              <a:rPr lang="en-IN" sz="2800" dirty="0"/>
              <a:t>(212)</a:t>
            </a:r>
          </a:p>
          <a:p>
            <a:pPr algn="just"/>
            <a:r>
              <a:rPr lang="en-IN" sz="2800" dirty="0" err="1"/>
              <a:t>plt.plot</a:t>
            </a:r>
            <a:r>
              <a:rPr lang="en-IN" sz="2800" dirty="0"/>
              <a:t>(x2,y2)</a:t>
            </a:r>
          </a:p>
          <a:p>
            <a:pPr algn="just"/>
            <a:r>
              <a:rPr lang="en-IN" sz="2800" dirty="0" err="1"/>
              <a:t>plt.show</a:t>
            </a:r>
            <a:r>
              <a:rPr lang="en-IN" sz="2800" dirty="0"/>
              <a:t>()</a:t>
            </a:r>
            <a:endParaRPr lang="en-US" sz="28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9A2186A-C326-48DC-8E09-0BB48FF9D3DE}"/>
              </a:ext>
            </a:extLst>
          </p:cNvPr>
          <p:cNvGrpSpPr/>
          <p:nvPr/>
        </p:nvGrpSpPr>
        <p:grpSpPr>
          <a:xfrm>
            <a:off x="227697" y="347730"/>
            <a:ext cx="648068" cy="476518"/>
            <a:chOff x="-3373" y="3444677"/>
            <a:chExt cx="3155739" cy="1643520"/>
          </a:xfrm>
        </p:grpSpPr>
        <p:sp>
          <p:nvSpPr>
            <p:cNvPr id="4" name="Freeform 61">
              <a:extLst>
                <a:ext uri="{FF2B5EF4-FFF2-40B4-BE49-F238E27FC236}">
                  <a16:creationId xmlns:a16="http://schemas.microsoft.com/office/drawing/2014/main" id="{B69C1344-DA27-4625-A365-74DC77A0B525}"/>
                </a:ext>
              </a:extLst>
            </p:cNvPr>
            <p:cNvSpPr/>
            <p:nvPr/>
          </p:nvSpPr>
          <p:spPr>
            <a:xfrm rot="5400000">
              <a:off x="1185646" y="3121477"/>
              <a:ext cx="1643520" cy="2289920"/>
            </a:xfrm>
            <a:custGeom>
              <a:avLst/>
              <a:gdLst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31366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90042 w 1404608"/>
                <a:gd name="connsiteY10" fmla="*/ 599846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702259 w 1404608"/>
                <a:gd name="connsiteY12" fmla="*/ 629107 h 2070201"/>
                <a:gd name="connsiteX13" fmla="*/ 526694 w 1404608"/>
                <a:gd name="connsiteY13" fmla="*/ 0 h 2070201"/>
                <a:gd name="connsiteX14" fmla="*/ 468172 w 1404608"/>
                <a:gd name="connsiteY14" fmla="*/ 1338681 h 2070201"/>
                <a:gd name="connsiteX15" fmla="*/ 321868 w 1404608"/>
                <a:gd name="connsiteY15" fmla="*/ 1287475 h 2070201"/>
                <a:gd name="connsiteX16" fmla="*/ 0 w 1404608"/>
                <a:gd name="connsiteY16" fmla="*/ 1053388 h 2070201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8942 h 2075755"/>
                <a:gd name="connsiteX1" fmla="*/ 124358 w 1404608"/>
                <a:gd name="connsiteY1" fmla="*/ 1388126 h 2075755"/>
                <a:gd name="connsiteX2" fmla="*/ 292608 w 1404608"/>
                <a:gd name="connsiteY2" fmla="*/ 1746571 h 2075755"/>
                <a:gd name="connsiteX3" fmla="*/ 687628 w 1404608"/>
                <a:gd name="connsiteY3" fmla="*/ 2075755 h 2075755"/>
                <a:gd name="connsiteX4" fmla="*/ 1294790 w 1404608"/>
                <a:gd name="connsiteY4" fmla="*/ 2061125 h 2075755"/>
                <a:gd name="connsiteX5" fmla="*/ 1404518 w 1404608"/>
                <a:gd name="connsiteY5" fmla="*/ 1161355 h 2075755"/>
                <a:gd name="connsiteX6" fmla="*/ 1221638 w 1404608"/>
                <a:gd name="connsiteY6" fmla="*/ 773650 h 2075755"/>
                <a:gd name="connsiteX7" fmla="*/ 1177747 w 1404608"/>
                <a:gd name="connsiteY7" fmla="*/ 971160 h 2075755"/>
                <a:gd name="connsiteX8" fmla="*/ 980236 w 1404608"/>
                <a:gd name="connsiteY8" fmla="*/ 700498 h 2075755"/>
                <a:gd name="connsiteX9" fmla="*/ 921715 w 1404608"/>
                <a:gd name="connsiteY9" fmla="*/ 934584 h 2075755"/>
                <a:gd name="connsiteX10" fmla="*/ 738836 w 1404608"/>
                <a:gd name="connsiteY10" fmla="*/ 598085 h 2075755"/>
                <a:gd name="connsiteX11" fmla="*/ 709574 w 1404608"/>
                <a:gd name="connsiteY11" fmla="*/ 941899 h 2075755"/>
                <a:gd name="connsiteX12" fmla="*/ 526694 w 1404608"/>
                <a:gd name="connsiteY12" fmla="*/ 5554 h 2075755"/>
                <a:gd name="connsiteX13" fmla="*/ 468172 w 1404608"/>
                <a:gd name="connsiteY13" fmla="*/ 1344235 h 2075755"/>
                <a:gd name="connsiteX14" fmla="*/ 321868 w 1404608"/>
                <a:gd name="connsiteY14" fmla="*/ 1293029 h 2075755"/>
                <a:gd name="connsiteX15" fmla="*/ 0 w 1404608"/>
                <a:gd name="connsiteY15" fmla="*/ 1058942 h 2075755"/>
                <a:gd name="connsiteX0" fmla="*/ 0 w 1404608"/>
                <a:gd name="connsiteY0" fmla="*/ 1029958 h 2046771"/>
                <a:gd name="connsiteX1" fmla="*/ 124358 w 1404608"/>
                <a:gd name="connsiteY1" fmla="*/ 1359142 h 2046771"/>
                <a:gd name="connsiteX2" fmla="*/ 292608 w 1404608"/>
                <a:gd name="connsiteY2" fmla="*/ 1717587 h 2046771"/>
                <a:gd name="connsiteX3" fmla="*/ 687628 w 1404608"/>
                <a:gd name="connsiteY3" fmla="*/ 2046771 h 2046771"/>
                <a:gd name="connsiteX4" fmla="*/ 1294790 w 1404608"/>
                <a:gd name="connsiteY4" fmla="*/ 2032141 h 2046771"/>
                <a:gd name="connsiteX5" fmla="*/ 1404518 w 1404608"/>
                <a:gd name="connsiteY5" fmla="*/ 1132371 h 2046771"/>
                <a:gd name="connsiteX6" fmla="*/ 1221638 w 1404608"/>
                <a:gd name="connsiteY6" fmla="*/ 744666 h 2046771"/>
                <a:gd name="connsiteX7" fmla="*/ 1177747 w 1404608"/>
                <a:gd name="connsiteY7" fmla="*/ 942176 h 2046771"/>
                <a:gd name="connsiteX8" fmla="*/ 980236 w 1404608"/>
                <a:gd name="connsiteY8" fmla="*/ 671514 h 2046771"/>
                <a:gd name="connsiteX9" fmla="*/ 921715 w 1404608"/>
                <a:gd name="connsiteY9" fmla="*/ 905600 h 2046771"/>
                <a:gd name="connsiteX10" fmla="*/ 738836 w 1404608"/>
                <a:gd name="connsiteY10" fmla="*/ 569101 h 2046771"/>
                <a:gd name="connsiteX11" fmla="*/ 709574 w 1404608"/>
                <a:gd name="connsiteY11" fmla="*/ 912915 h 2046771"/>
                <a:gd name="connsiteX12" fmla="*/ 526694 w 1404608"/>
                <a:gd name="connsiteY12" fmla="*/ 5831 h 2046771"/>
                <a:gd name="connsiteX13" fmla="*/ 468172 w 1404608"/>
                <a:gd name="connsiteY13" fmla="*/ 1315251 h 2046771"/>
                <a:gd name="connsiteX14" fmla="*/ 321868 w 1404608"/>
                <a:gd name="connsiteY14" fmla="*/ 1264045 h 2046771"/>
                <a:gd name="connsiteX15" fmla="*/ 0 w 1404608"/>
                <a:gd name="connsiteY15" fmla="*/ 1029958 h 2046771"/>
                <a:gd name="connsiteX0" fmla="*/ 0 w 1404608"/>
                <a:gd name="connsiteY0" fmla="*/ 1024127 h 2040940"/>
                <a:gd name="connsiteX1" fmla="*/ 124358 w 1404608"/>
                <a:gd name="connsiteY1" fmla="*/ 1353311 h 2040940"/>
                <a:gd name="connsiteX2" fmla="*/ 292608 w 1404608"/>
                <a:gd name="connsiteY2" fmla="*/ 1711756 h 2040940"/>
                <a:gd name="connsiteX3" fmla="*/ 687628 w 1404608"/>
                <a:gd name="connsiteY3" fmla="*/ 2040940 h 2040940"/>
                <a:gd name="connsiteX4" fmla="*/ 1294790 w 1404608"/>
                <a:gd name="connsiteY4" fmla="*/ 2026310 h 2040940"/>
                <a:gd name="connsiteX5" fmla="*/ 1404518 w 1404608"/>
                <a:gd name="connsiteY5" fmla="*/ 1126540 h 2040940"/>
                <a:gd name="connsiteX6" fmla="*/ 1221638 w 1404608"/>
                <a:gd name="connsiteY6" fmla="*/ 738835 h 2040940"/>
                <a:gd name="connsiteX7" fmla="*/ 1177747 w 1404608"/>
                <a:gd name="connsiteY7" fmla="*/ 936345 h 2040940"/>
                <a:gd name="connsiteX8" fmla="*/ 980236 w 1404608"/>
                <a:gd name="connsiteY8" fmla="*/ 665683 h 2040940"/>
                <a:gd name="connsiteX9" fmla="*/ 921715 w 1404608"/>
                <a:gd name="connsiteY9" fmla="*/ 899769 h 2040940"/>
                <a:gd name="connsiteX10" fmla="*/ 738836 w 1404608"/>
                <a:gd name="connsiteY10" fmla="*/ 563270 h 2040940"/>
                <a:gd name="connsiteX11" fmla="*/ 709574 w 1404608"/>
                <a:gd name="connsiteY11" fmla="*/ 907084 h 2040940"/>
                <a:gd name="connsiteX12" fmla="*/ 526694 w 1404608"/>
                <a:gd name="connsiteY12" fmla="*/ 0 h 2040940"/>
                <a:gd name="connsiteX13" fmla="*/ 468172 w 1404608"/>
                <a:gd name="connsiteY13" fmla="*/ 1309420 h 2040940"/>
                <a:gd name="connsiteX14" fmla="*/ 321868 w 1404608"/>
                <a:gd name="connsiteY14" fmla="*/ 1258214 h 2040940"/>
                <a:gd name="connsiteX15" fmla="*/ 0 w 1404608"/>
                <a:gd name="connsiteY15" fmla="*/ 1024127 h 2040940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370 h 2041183"/>
                <a:gd name="connsiteX1" fmla="*/ 124358 w 1404608"/>
                <a:gd name="connsiteY1" fmla="*/ 1353554 h 2041183"/>
                <a:gd name="connsiteX2" fmla="*/ 292608 w 1404608"/>
                <a:gd name="connsiteY2" fmla="*/ 1711999 h 2041183"/>
                <a:gd name="connsiteX3" fmla="*/ 687628 w 1404608"/>
                <a:gd name="connsiteY3" fmla="*/ 2041183 h 2041183"/>
                <a:gd name="connsiteX4" fmla="*/ 1294790 w 1404608"/>
                <a:gd name="connsiteY4" fmla="*/ 2026553 h 2041183"/>
                <a:gd name="connsiteX5" fmla="*/ 1404518 w 1404608"/>
                <a:gd name="connsiteY5" fmla="*/ 1126783 h 2041183"/>
                <a:gd name="connsiteX6" fmla="*/ 1221638 w 1404608"/>
                <a:gd name="connsiteY6" fmla="*/ 739078 h 2041183"/>
                <a:gd name="connsiteX7" fmla="*/ 1177747 w 1404608"/>
                <a:gd name="connsiteY7" fmla="*/ 936588 h 2041183"/>
                <a:gd name="connsiteX8" fmla="*/ 980236 w 1404608"/>
                <a:gd name="connsiteY8" fmla="*/ 665926 h 2041183"/>
                <a:gd name="connsiteX9" fmla="*/ 921715 w 1404608"/>
                <a:gd name="connsiteY9" fmla="*/ 900012 h 2041183"/>
                <a:gd name="connsiteX10" fmla="*/ 738836 w 1404608"/>
                <a:gd name="connsiteY10" fmla="*/ 563513 h 2041183"/>
                <a:gd name="connsiteX11" fmla="*/ 709574 w 1404608"/>
                <a:gd name="connsiteY11" fmla="*/ 907327 h 2041183"/>
                <a:gd name="connsiteX12" fmla="*/ 526694 w 1404608"/>
                <a:gd name="connsiteY12" fmla="*/ 243 h 2041183"/>
                <a:gd name="connsiteX13" fmla="*/ 468172 w 1404608"/>
                <a:gd name="connsiteY13" fmla="*/ 1309663 h 2041183"/>
                <a:gd name="connsiteX14" fmla="*/ 321868 w 1404608"/>
                <a:gd name="connsiteY14" fmla="*/ 1258457 h 2041183"/>
                <a:gd name="connsiteX15" fmla="*/ 0 w 1404608"/>
                <a:gd name="connsiteY15" fmla="*/ 1024370 h 2041183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55410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36384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52597 w 1421182"/>
                <a:gd name="connsiteY6" fmla="*/ 669316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537 h 2040940"/>
                <a:gd name="connsiteX1" fmla="*/ 140932 w 1421182"/>
                <a:gd name="connsiteY1" fmla="*/ 1353311 h 2040940"/>
                <a:gd name="connsiteX2" fmla="*/ 309182 w 1421182"/>
                <a:gd name="connsiteY2" fmla="*/ 1711756 h 2040940"/>
                <a:gd name="connsiteX3" fmla="*/ 704202 w 1421182"/>
                <a:gd name="connsiteY3" fmla="*/ 2040940 h 2040940"/>
                <a:gd name="connsiteX4" fmla="*/ 1311364 w 1421182"/>
                <a:gd name="connsiteY4" fmla="*/ 2026310 h 2040940"/>
                <a:gd name="connsiteX5" fmla="*/ 1421092 w 1421182"/>
                <a:gd name="connsiteY5" fmla="*/ 1126540 h 2040940"/>
                <a:gd name="connsiteX6" fmla="*/ 1152597 w 1421182"/>
                <a:gd name="connsiteY6" fmla="*/ 669074 h 2040940"/>
                <a:gd name="connsiteX7" fmla="*/ 1168953 w 1421182"/>
                <a:gd name="connsiteY7" fmla="*/ 968054 h 2040940"/>
                <a:gd name="connsiteX8" fmla="*/ 927050 w 1421182"/>
                <a:gd name="connsiteY8" fmla="*/ 614948 h 2040940"/>
                <a:gd name="connsiteX9" fmla="*/ 957315 w 1421182"/>
                <a:gd name="connsiteY9" fmla="*/ 944162 h 2040940"/>
                <a:gd name="connsiteX10" fmla="*/ 711016 w 1421182"/>
                <a:gd name="connsiteY10" fmla="*/ 569612 h 2040940"/>
                <a:gd name="connsiteX11" fmla="*/ 729319 w 1421182"/>
                <a:gd name="connsiteY11" fmla="*/ 957819 h 2040940"/>
                <a:gd name="connsiteX12" fmla="*/ 543268 w 1421182"/>
                <a:gd name="connsiteY12" fmla="*/ 0 h 2040940"/>
                <a:gd name="connsiteX13" fmla="*/ 473286 w 1421182"/>
                <a:gd name="connsiteY13" fmla="*/ 1312119 h 2040940"/>
                <a:gd name="connsiteX14" fmla="*/ 338442 w 1421182"/>
                <a:gd name="connsiteY14" fmla="*/ 1258214 h 2040940"/>
                <a:gd name="connsiteX15" fmla="*/ 719 w 1421182"/>
                <a:gd name="connsiteY15" fmla="*/ 957537 h 2040940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26318"/>
                <a:gd name="connsiteX1" fmla="*/ 140932 w 1421182"/>
                <a:gd name="connsiteY1" fmla="*/ 1353319 h 2026318"/>
                <a:gd name="connsiteX2" fmla="*/ 309182 w 1421182"/>
                <a:gd name="connsiteY2" fmla="*/ 1711764 h 2026318"/>
                <a:gd name="connsiteX3" fmla="*/ 693290 w 1421182"/>
                <a:gd name="connsiteY3" fmla="*/ 2019121 h 2026318"/>
                <a:gd name="connsiteX4" fmla="*/ 1311364 w 1421182"/>
                <a:gd name="connsiteY4" fmla="*/ 2026318 h 2026318"/>
                <a:gd name="connsiteX5" fmla="*/ 1421092 w 1421182"/>
                <a:gd name="connsiteY5" fmla="*/ 1126548 h 2026318"/>
                <a:gd name="connsiteX6" fmla="*/ 1152597 w 1421182"/>
                <a:gd name="connsiteY6" fmla="*/ 669082 h 2026318"/>
                <a:gd name="connsiteX7" fmla="*/ 1168953 w 1421182"/>
                <a:gd name="connsiteY7" fmla="*/ 968062 h 2026318"/>
                <a:gd name="connsiteX8" fmla="*/ 927050 w 1421182"/>
                <a:gd name="connsiteY8" fmla="*/ 614956 h 2026318"/>
                <a:gd name="connsiteX9" fmla="*/ 957315 w 1421182"/>
                <a:gd name="connsiteY9" fmla="*/ 944170 h 2026318"/>
                <a:gd name="connsiteX10" fmla="*/ 711016 w 1421182"/>
                <a:gd name="connsiteY10" fmla="*/ 569620 h 2026318"/>
                <a:gd name="connsiteX11" fmla="*/ 729319 w 1421182"/>
                <a:gd name="connsiteY11" fmla="*/ 957827 h 2026318"/>
                <a:gd name="connsiteX12" fmla="*/ 543268 w 1421182"/>
                <a:gd name="connsiteY12" fmla="*/ 8 h 2026318"/>
                <a:gd name="connsiteX13" fmla="*/ 473286 w 1421182"/>
                <a:gd name="connsiteY13" fmla="*/ 1312127 h 2026318"/>
                <a:gd name="connsiteX14" fmla="*/ 338442 w 1421182"/>
                <a:gd name="connsiteY14" fmla="*/ 1258222 h 2026318"/>
                <a:gd name="connsiteX15" fmla="*/ 719 w 1421182"/>
                <a:gd name="connsiteY15" fmla="*/ 957545 h 2026318"/>
                <a:gd name="connsiteX0" fmla="*/ 719 w 1421182"/>
                <a:gd name="connsiteY0" fmla="*/ 957545 h 2295953"/>
                <a:gd name="connsiteX1" fmla="*/ 140932 w 1421182"/>
                <a:gd name="connsiteY1" fmla="*/ 1353319 h 2295953"/>
                <a:gd name="connsiteX2" fmla="*/ 309182 w 1421182"/>
                <a:gd name="connsiteY2" fmla="*/ 1711764 h 2295953"/>
                <a:gd name="connsiteX3" fmla="*/ 693290 w 1421182"/>
                <a:gd name="connsiteY3" fmla="*/ 2019121 h 2295953"/>
                <a:gd name="connsiteX4" fmla="*/ 722524 w 1421182"/>
                <a:gd name="connsiteY4" fmla="*/ 2295953 h 2295953"/>
                <a:gd name="connsiteX5" fmla="*/ 1311364 w 1421182"/>
                <a:gd name="connsiteY5" fmla="*/ 2026318 h 2295953"/>
                <a:gd name="connsiteX6" fmla="*/ 1421092 w 1421182"/>
                <a:gd name="connsiteY6" fmla="*/ 1126548 h 2295953"/>
                <a:gd name="connsiteX7" fmla="*/ 1152597 w 1421182"/>
                <a:gd name="connsiteY7" fmla="*/ 669082 h 2295953"/>
                <a:gd name="connsiteX8" fmla="*/ 1168953 w 1421182"/>
                <a:gd name="connsiteY8" fmla="*/ 968062 h 2295953"/>
                <a:gd name="connsiteX9" fmla="*/ 927050 w 1421182"/>
                <a:gd name="connsiteY9" fmla="*/ 614956 h 2295953"/>
                <a:gd name="connsiteX10" fmla="*/ 957315 w 1421182"/>
                <a:gd name="connsiteY10" fmla="*/ 944170 h 2295953"/>
                <a:gd name="connsiteX11" fmla="*/ 711016 w 1421182"/>
                <a:gd name="connsiteY11" fmla="*/ 569620 h 2295953"/>
                <a:gd name="connsiteX12" fmla="*/ 729319 w 1421182"/>
                <a:gd name="connsiteY12" fmla="*/ 957827 h 2295953"/>
                <a:gd name="connsiteX13" fmla="*/ 543268 w 1421182"/>
                <a:gd name="connsiteY13" fmla="*/ 8 h 2295953"/>
                <a:gd name="connsiteX14" fmla="*/ 473286 w 1421182"/>
                <a:gd name="connsiteY14" fmla="*/ 1312127 h 2295953"/>
                <a:gd name="connsiteX15" fmla="*/ 338442 w 1421182"/>
                <a:gd name="connsiteY15" fmla="*/ 1258222 h 2295953"/>
                <a:gd name="connsiteX16" fmla="*/ 719 w 1421182"/>
                <a:gd name="connsiteY16" fmla="*/ 957545 h 2295953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93290 w 1421182"/>
                <a:gd name="connsiteY3" fmla="*/ 2019121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26141 w 1421182"/>
                <a:gd name="connsiteY3" fmla="*/ 1985150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4785"/>
                <a:gd name="connsiteX1" fmla="*/ 140932 w 1421182"/>
                <a:gd name="connsiteY1" fmla="*/ 1353319 h 2314785"/>
                <a:gd name="connsiteX2" fmla="*/ 309182 w 1421182"/>
                <a:gd name="connsiteY2" fmla="*/ 1711764 h 2314785"/>
                <a:gd name="connsiteX3" fmla="*/ 626141 w 1421182"/>
                <a:gd name="connsiteY3" fmla="*/ 1985150 h 2314785"/>
                <a:gd name="connsiteX4" fmla="*/ 658780 w 1421182"/>
                <a:gd name="connsiteY4" fmla="*/ 2266927 h 2314785"/>
                <a:gd name="connsiteX5" fmla="*/ 1170733 w 1421182"/>
                <a:gd name="connsiteY5" fmla="*/ 2300858 h 2314785"/>
                <a:gd name="connsiteX6" fmla="*/ 1311364 w 1421182"/>
                <a:gd name="connsiteY6" fmla="*/ 2026318 h 2314785"/>
                <a:gd name="connsiteX7" fmla="*/ 1421092 w 1421182"/>
                <a:gd name="connsiteY7" fmla="*/ 1126548 h 2314785"/>
                <a:gd name="connsiteX8" fmla="*/ 1152597 w 1421182"/>
                <a:gd name="connsiteY8" fmla="*/ 669082 h 2314785"/>
                <a:gd name="connsiteX9" fmla="*/ 1168953 w 1421182"/>
                <a:gd name="connsiteY9" fmla="*/ 968062 h 2314785"/>
                <a:gd name="connsiteX10" fmla="*/ 927050 w 1421182"/>
                <a:gd name="connsiteY10" fmla="*/ 614956 h 2314785"/>
                <a:gd name="connsiteX11" fmla="*/ 957315 w 1421182"/>
                <a:gd name="connsiteY11" fmla="*/ 944170 h 2314785"/>
                <a:gd name="connsiteX12" fmla="*/ 711016 w 1421182"/>
                <a:gd name="connsiteY12" fmla="*/ 569620 h 2314785"/>
                <a:gd name="connsiteX13" fmla="*/ 729319 w 1421182"/>
                <a:gd name="connsiteY13" fmla="*/ 957827 h 2314785"/>
                <a:gd name="connsiteX14" fmla="*/ 543268 w 1421182"/>
                <a:gd name="connsiteY14" fmla="*/ 8 h 2314785"/>
                <a:gd name="connsiteX15" fmla="*/ 473286 w 1421182"/>
                <a:gd name="connsiteY15" fmla="*/ 1312127 h 2314785"/>
                <a:gd name="connsiteX16" fmla="*/ 338442 w 1421182"/>
                <a:gd name="connsiteY16" fmla="*/ 1258222 h 2314785"/>
                <a:gd name="connsiteX17" fmla="*/ 719 w 1421182"/>
                <a:gd name="connsiteY17" fmla="*/ 957545 h 2314785"/>
                <a:gd name="connsiteX0" fmla="*/ 719 w 1421182"/>
                <a:gd name="connsiteY0" fmla="*/ 957545 h 2323891"/>
                <a:gd name="connsiteX1" fmla="*/ 140932 w 1421182"/>
                <a:gd name="connsiteY1" fmla="*/ 1353319 h 2323891"/>
                <a:gd name="connsiteX2" fmla="*/ 309182 w 1421182"/>
                <a:gd name="connsiteY2" fmla="*/ 1711764 h 2323891"/>
                <a:gd name="connsiteX3" fmla="*/ 626141 w 1421182"/>
                <a:gd name="connsiteY3" fmla="*/ 1985150 h 2323891"/>
                <a:gd name="connsiteX4" fmla="*/ 658780 w 1421182"/>
                <a:gd name="connsiteY4" fmla="*/ 2266927 h 2323891"/>
                <a:gd name="connsiteX5" fmla="*/ 1170733 w 1421182"/>
                <a:gd name="connsiteY5" fmla="*/ 2300858 h 2323891"/>
                <a:gd name="connsiteX6" fmla="*/ 1311364 w 1421182"/>
                <a:gd name="connsiteY6" fmla="*/ 2026318 h 2323891"/>
                <a:gd name="connsiteX7" fmla="*/ 1421092 w 1421182"/>
                <a:gd name="connsiteY7" fmla="*/ 1126548 h 2323891"/>
                <a:gd name="connsiteX8" fmla="*/ 1152597 w 1421182"/>
                <a:gd name="connsiteY8" fmla="*/ 669082 h 2323891"/>
                <a:gd name="connsiteX9" fmla="*/ 1168953 w 1421182"/>
                <a:gd name="connsiteY9" fmla="*/ 968062 h 2323891"/>
                <a:gd name="connsiteX10" fmla="*/ 927050 w 1421182"/>
                <a:gd name="connsiteY10" fmla="*/ 614956 h 2323891"/>
                <a:gd name="connsiteX11" fmla="*/ 957315 w 1421182"/>
                <a:gd name="connsiteY11" fmla="*/ 944170 h 2323891"/>
                <a:gd name="connsiteX12" fmla="*/ 711016 w 1421182"/>
                <a:gd name="connsiteY12" fmla="*/ 569620 h 2323891"/>
                <a:gd name="connsiteX13" fmla="*/ 729319 w 1421182"/>
                <a:gd name="connsiteY13" fmla="*/ 957827 h 2323891"/>
                <a:gd name="connsiteX14" fmla="*/ 543268 w 1421182"/>
                <a:gd name="connsiteY14" fmla="*/ 8 h 2323891"/>
                <a:gd name="connsiteX15" fmla="*/ 473286 w 1421182"/>
                <a:gd name="connsiteY15" fmla="*/ 1312127 h 2323891"/>
                <a:gd name="connsiteX16" fmla="*/ 338442 w 1421182"/>
                <a:gd name="connsiteY16" fmla="*/ 1258222 h 2323891"/>
                <a:gd name="connsiteX17" fmla="*/ 719 w 1421182"/>
                <a:gd name="connsiteY17" fmla="*/ 957545 h 2323891"/>
                <a:gd name="connsiteX0" fmla="*/ 719 w 1421182"/>
                <a:gd name="connsiteY0" fmla="*/ 957545 h 2358736"/>
                <a:gd name="connsiteX1" fmla="*/ 140932 w 1421182"/>
                <a:gd name="connsiteY1" fmla="*/ 1353319 h 2358736"/>
                <a:gd name="connsiteX2" fmla="*/ 309182 w 1421182"/>
                <a:gd name="connsiteY2" fmla="*/ 1711764 h 2358736"/>
                <a:gd name="connsiteX3" fmla="*/ 626141 w 1421182"/>
                <a:gd name="connsiteY3" fmla="*/ 1985150 h 2358736"/>
                <a:gd name="connsiteX4" fmla="*/ 658780 w 1421182"/>
                <a:gd name="connsiteY4" fmla="*/ 2266927 h 2358736"/>
                <a:gd name="connsiteX5" fmla="*/ 1227989 w 1421182"/>
                <a:gd name="connsiteY5" fmla="*/ 2341644 h 2358736"/>
                <a:gd name="connsiteX6" fmla="*/ 1311364 w 1421182"/>
                <a:gd name="connsiteY6" fmla="*/ 2026318 h 2358736"/>
                <a:gd name="connsiteX7" fmla="*/ 1421092 w 1421182"/>
                <a:gd name="connsiteY7" fmla="*/ 1126548 h 2358736"/>
                <a:gd name="connsiteX8" fmla="*/ 1152597 w 1421182"/>
                <a:gd name="connsiteY8" fmla="*/ 669082 h 2358736"/>
                <a:gd name="connsiteX9" fmla="*/ 1168953 w 1421182"/>
                <a:gd name="connsiteY9" fmla="*/ 968062 h 2358736"/>
                <a:gd name="connsiteX10" fmla="*/ 927050 w 1421182"/>
                <a:gd name="connsiteY10" fmla="*/ 614956 h 2358736"/>
                <a:gd name="connsiteX11" fmla="*/ 957315 w 1421182"/>
                <a:gd name="connsiteY11" fmla="*/ 944170 h 2358736"/>
                <a:gd name="connsiteX12" fmla="*/ 711016 w 1421182"/>
                <a:gd name="connsiteY12" fmla="*/ 569620 h 2358736"/>
                <a:gd name="connsiteX13" fmla="*/ 729319 w 1421182"/>
                <a:gd name="connsiteY13" fmla="*/ 957827 h 2358736"/>
                <a:gd name="connsiteX14" fmla="*/ 543268 w 1421182"/>
                <a:gd name="connsiteY14" fmla="*/ 8 h 2358736"/>
                <a:gd name="connsiteX15" fmla="*/ 473286 w 1421182"/>
                <a:gd name="connsiteY15" fmla="*/ 1312127 h 2358736"/>
                <a:gd name="connsiteX16" fmla="*/ 338442 w 1421182"/>
                <a:gd name="connsiteY16" fmla="*/ 1258222 h 2358736"/>
                <a:gd name="connsiteX17" fmla="*/ 719 w 1421182"/>
                <a:gd name="connsiteY17" fmla="*/ 957545 h 2358736"/>
                <a:gd name="connsiteX0" fmla="*/ 719 w 1421182"/>
                <a:gd name="connsiteY0" fmla="*/ 957545 h 2341644"/>
                <a:gd name="connsiteX1" fmla="*/ 140932 w 1421182"/>
                <a:gd name="connsiteY1" fmla="*/ 1353319 h 2341644"/>
                <a:gd name="connsiteX2" fmla="*/ 309182 w 1421182"/>
                <a:gd name="connsiteY2" fmla="*/ 1711764 h 2341644"/>
                <a:gd name="connsiteX3" fmla="*/ 626141 w 1421182"/>
                <a:gd name="connsiteY3" fmla="*/ 1985150 h 2341644"/>
                <a:gd name="connsiteX4" fmla="*/ 658780 w 1421182"/>
                <a:gd name="connsiteY4" fmla="*/ 2266927 h 2341644"/>
                <a:gd name="connsiteX5" fmla="*/ 1227989 w 1421182"/>
                <a:gd name="connsiteY5" fmla="*/ 2341644 h 2341644"/>
                <a:gd name="connsiteX6" fmla="*/ 1311364 w 1421182"/>
                <a:gd name="connsiteY6" fmla="*/ 2026318 h 2341644"/>
                <a:gd name="connsiteX7" fmla="*/ 1421092 w 1421182"/>
                <a:gd name="connsiteY7" fmla="*/ 1126548 h 2341644"/>
                <a:gd name="connsiteX8" fmla="*/ 1152597 w 1421182"/>
                <a:gd name="connsiteY8" fmla="*/ 669082 h 2341644"/>
                <a:gd name="connsiteX9" fmla="*/ 1168953 w 1421182"/>
                <a:gd name="connsiteY9" fmla="*/ 968062 h 2341644"/>
                <a:gd name="connsiteX10" fmla="*/ 927050 w 1421182"/>
                <a:gd name="connsiteY10" fmla="*/ 614956 h 2341644"/>
                <a:gd name="connsiteX11" fmla="*/ 957315 w 1421182"/>
                <a:gd name="connsiteY11" fmla="*/ 944170 h 2341644"/>
                <a:gd name="connsiteX12" fmla="*/ 711016 w 1421182"/>
                <a:gd name="connsiteY12" fmla="*/ 569620 h 2341644"/>
                <a:gd name="connsiteX13" fmla="*/ 729319 w 1421182"/>
                <a:gd name="connsiteY13" fmla="*/ 957827 h 2341644"/>
                <a:gd name="connsiteX14" fmla="*/ 543268 w 1421182"/>
                <a:gd name="connsiteY14" fmla="*/ 8 h 2341644"/>
                <a:gd name="connsiteX15" fmla="*/ 473286 w 1421182"/>
                <a:gd name="connsiteY15" fmla="*/ 1312127 h 2341644"/>
                <a:gd name="connsiteX16" fmla="*/ 338442 w 1421182"/>
                <a:gd name="connsiteY16" fmla="*/ 1258222 h 2341644"/>
                <a:gd name="connsiteX17" fmla="*/ 719 w 1421182"/>
                <a:gd name="connsiteY17" fmla="*/ 957545 h 2341644"/>
                <a:gd name="connsiteX0" fmla="*/ 719 w 1421092"/>
                <a:gd name="connsiteY0" fmla="*/ 957545 h 2341644"/>
                <a:gd name="connsiteX1" fmla="*/ 140932 w 1421092"/>
                <a:gd name="connsiteY1" fmla="*/ 1353319 h 2341644"/>
                <a:gd name="connsiteX2" fmla="*/ 309182 w 1421092"/>
                <a:gd name="connsiteY2" fmla="*/ 1711764 h 2341644"/>
                <a:gd name="connsiteX3" fmla="*/ 626141 w 1421092"/>
                <a:gd name="connsiteY3" fmla="*/ 1985150 h 2341644"/>
                <a:gd name="connsiteX4" fmla="*/ 658780 w 1421092"/>
                <a:gd name="connsiteY4" fmla="*/ 2266927 h 2341644"/>
                <a:gd name="connsiteX5" fmla="*/ 1227989 w 1421092"/>
                <a:gd name="connsiteY5" fmla="*/ 2341644 h 2341644"/>
                <a:gd name="connsiteX6" fmla="*/ 1262460 w 1421092"/>
                <a:gd name="connsiteY6" fmla="*/ 1987074 h 2341644"/>
                <a:gd name="connsiteX7" fmla="*/ 1421092 w 1421092"/>
                <a:gd name="connsiteY7" fmla="*/ 1126548 h 2341644"/>
                <a:gd name="connsiteX8" fmla="*/ 1152597 w 1421092"/>
                <a:gd name="connsiteY8" fmla="*/ 669082 h 2341644"/>
                <a:gd name="connsiteX9" fmla="*/ 1168953 w 1421092"/>
                <a:gd name="connsiteY9" fmla="*/ 968062 h 2341644"/>
                <a:gd name="connsiteX10" fmla="*/ 927050 w 1421092"/>
                <a:gd name="connsiteY10" fmla="*/ 614956 h 2341644"/>
                <a:gd name="connsiteX11" fmla="*/ 957315 w 1421092"/>
                <a:gd name="connsiteY11" fmla="*/ 944170 h 2341644"/>
                <a:gd name="connsiteX12" fmla="*/ 711016 w 1421092"/>
                <a:gd name="connsiteY12" fmla="*/ 569620 h 2341644"/>
                <a:gd name="connsiteX13" fmla="*/ 729319 w 1421092"/>
                <a:gd name="connsiteY13" fmla="*/ 957827 h 2341644"/>
                <a:gd name="connsiteX14" fmla="*/ 543268 w 1421092"/>
                <a:gd name="connsiteY14" fmla="*/ 8 h 2341644"/>
                <a:gd name="connsiteX15" fmla="*/ 473286 w 1421092"/>
                <a:gd name="connsiteY15" fmla="*/ 1312127 h 2341644"/>
                <a:gd name="connsiteX16" fmla="*/ 338442 w 1421092"/>
                <a:gd name="connsiteY16" fmla="*/ 1258222 h 2341644"/>
                <a:gd name="connsiteX17" fmla="*/ 719 w 1421092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557331 w 1421109"/>
                <a:gd name="connsiteY4" fmla="*/ 2278453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01148 w 1421109"/>
                <a:gd name="connsiteY4" fmla="*/ 2297232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10754"/>
                <a:gd name="connsiteX1" fmla="*/ 140932 w 1421109"/>
                <a:gd name="connsiteY1" fmla="*/ 1353319 h 2310754"/>
                <a:gd name="connsiteX2" fmla="*/ 309182 w 1421109"/>
                <a:gd name="connsiteY2" fmla="*/ 1711764 h 2310754"/>
                <a:gd name="connsiteX3" fmla="*/ 548773 w 1421109"/>
                <a:gd name="connsiteY3" fmla="*/ 1936338 h 2310754"/>
                <a:gd name="connsiteX4" fmla="*/ 601148 w 1421109"/>
                <a:gd name="connsiteY4" fmla="*/ 2297232 h 2310754"/>
                <a:gd name="connsiteX5" fmla="*/ 1253027 w 1421109"/>
                <a:gd name="connsiteY5" fmla="*/ 2310347 h 2310754"/>
                <a:gd name="connsiteX6" fmla="*/ 1262460 w 1421109"/>
                <a:gd name="connsiteY6" fmla="*/ 1987074 h 2310754"/>
                <a:gd name="connsiteX7" fmla="*/ 1421092 w 1421109"/>
                <a:gd name="connsiteY7" fmla="*/ 1126548 h 2310754"/>
                <a:gd name="connsiteX8" fmla="*/ 1152597 w 1421109"/>
                <a:gd name="connsiteY8" fmla="*/ 669082 h 2310754"/>
                <a:gd name="connsiteX9" fmla="*/ 1168953 w 1421109"/>
                <a:gd name="connsiteY9" fmla="*/ 968062 h 2310754"/>
                <a:gd name="connsiteX10" fmla="*/ 927050 w 1421109"/>
                <a:gd name="connsiteY10" fmla="*/ 614956 h 2310754"/>
                <a:gd name="connsiteX11" fmla="*/ 957315 w 1421109"/>
                <a:gd name="connsiteY11" fmla="*/ 944170 h 2310754"/>
                <a:gd name="connsiteX12" fmla="*/ 711016 w 1421109"/>
                <a:gd name="connsiteY12" fmla="*/ 569620 h 2310754"/>
                <a:gd name="connsiteX13" fmla="*/ 729319 w 1421109"/>
                <a:gd name="connsiteY13" fmla="*/ 957827 h 2310754"/>
                <a:gd name="connsiteX14" fmla="*/ 543268 w 1421109"/>
                <a:gd name="connsiteY14" fmla="*/ 8 h 2310754"/>
                <a:gd name="connsiteX15" fmla="*/ 473286 w 1421109"/>
                <a:gd name="connsiteY15" fmla="*/ 1312127 h 2310754"/>
                <a:gd name="connsiteX16" fmla="*/ 338442 w 1421109"/>
                <a:gd name="connsiteY16" fmla="*/ 1258222 h 2310754"/>
                <a:gd name="connsiteX17" fmla="*/ 719 w 1421109"/>
                <a:gd name="connsiteY17" fmla="*/ 957545 h 2310754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601148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347"/>
                <a:gd name="connsiteX1" fmla="*/ 140932 w 1421109"/>
                <a:gd name="connsiteY1" fmla="*/ 1353319 h 2310347"/>
                <a:gd name="connsiteX2" fmla="*/ 309182 w 1421109"/>
                <a:gd name="connsiteY2" fmla="*/ 1711764 h 2310347"/>
                <a:gd name="connsiteX3" fmla="*/ 548773 w 1421109"/>
                <a:gd name="connsiteY3" fmla="*/ 1936338 h 2310347"/>
                <a:gd name="connsiteX4" fmla="*/ 582370 w 1421109"/>
                <a:gd name="connsiteY4" fmla="*/ 2297232 h 2310347"/>
                <a:gd name="connsiteX5" fmla="*/ 1253027 w 1421109"/>
                <a:gd name="connsiteY5" fmla="*/ 2310347 h 2310347"/>
                <a:gd name="connsiteX6" fmla="*/ 1262460 w 1421109"/>
                <a:gd name="connsiteY6" fmla="*/ 1987074 h 2310347"/>
                <a:gd name="connsiteX7" fmla="*/ 1421092 w 1421109"/>
                <a:gd name="connsiteY7" fmla="*/ 1126548 h 2310347"/>
                <a:gd name="connsiteX8" fmla="*/ 1152597 w 1421109"/>
                <a:gd name="connsiteY8" fmla="*/ 669082 h 2310347"/>
                <a:gd name="connsiteX9" fmla="*/ 1168953 w 1421109"/>
                <a:gd name="connsiteY9" fmla="*/ 968062 h 2310347"/>
                <a:gd name="connsiteX10" fmla="*/ 927050 w 1421109"/>
                <a:gd name="connsiteY10" fmla="*/ 614956 h 2310347"/>
                <a:gd name="connsiteX11" fmla="*/ 957315 w 1421109"/>
                <a:gd name="connsiteY11" fmla="*/ 944170 h 2310347"/>
                <a:gd name="connsiteX12" fmla="*/ 711016 w 1421109"/>
                <a:gd name="connsiteY12" fmla="*/ 569620 h 2310347"/>
                <a:gd name="connsiteX13" fmla="*/ 729319 w 1421109"/>
                <a:gd name="connsiteY13" fmla="*/ 957827 h 2310347"/>
                <a:gd name="connsiteX14" fmla="*/ 543268 w 1421109"/>
                <a:gd name="connsiteY14" fmla="*/ 8 h 2310347"/>
                <a:gd name="connsiteX15" fmla="*/ 473286 w 1421109"/>
                <a:gd name="connsiteY15" fmla="*/ 1312127 h 2310347"/>
                <a:gd name="connsiteX16" fmla="*/ 338442 w 1421109"/>
                <a:gd name="connsiteY16" fmla="*/ 1258222 h 2310347"/>
                <a:gd name="connsiteX17" fmla="*/ 719 w 1421109"/>
                <a:gd name="connsiteY17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6650"/>
                <a:gd name="connsiteY0" fmla="*/ 957545 h 2310347"/>
                <a:gd name="connsiteX1" fmla="*/ 140932 w 1426650"/>
                <a:gd name="connsiteY1" fmla="*/ 1353319 h 2310347"/>
                <a:gd name="connsiteX2" fmla="*/ 309182 w 1426650"/>
                <a:gd name="connsiteY2" fmla="*/ 1711764 h 2310347"/>
                <a:gd name="connsiteX3" fmla="*/ 548773 w 1426650"/>
                <a:gd name="connsiteY3" fmla="*/ 1936338 h 2310347"/>
                <a:gd name="connsiteX4" fmla="*/ 582370 w 1426650"/>
                <a:gd name="connsiteY4" fmla="*/ 2297232 h 2310347"/>
                <a:gd name="connsiteX5" fmla="*/ 1253027 w 1426650"/>
                <a:gd name="connsiteY5" fmla="*/ 2310347 h 2310347"/>
                <a:gd name="connsiteX6" fmla="*/ 1262460 w 1426650"/>
                <a:gd name="connsiteY6" fmla="*/ 1987074 h 2310347"/>
                <a:gd name="connsiteX7" fmla="*/ 1421092 w 1426650"/>
                <a:gd name="connsiteY7" fmla="*/ 1126548 h 2310347"/>
                <a:gd name="connsiteX8" fmla="*/ 1393246 w 1426650"/>
                <a:gd name="connsiteY8" fmla="*/ 734522 h 2310347"/>
                <a:gd name="connsiteX9" fmla="*/ 1186368 w 1426650"/>
                <a:gd name="connsiteY9" fmla="*/ 644961 h 2310347"/>
                <a:gd name="connsiteX10" fmla="*/ 1168953 w 1426650"/>
                <a:gd name="connsiteY10" fmla="*/ 968062 h 2310347"/>
                <a:gd name="connsiteX11" fmla="*/ 1156855 w 1426650"/>
                <a:gd name="connsiteY11" fmla="*/ 657333 h 2310347"/>
                <a:gd name="connsiteX12" fmla="*/ 927050 w 1426650"/>
                <a:gd name="connsiteY12" fmla="*/ 614956 h 2310347"/>
                <a:gd name="connsiteX13" fmla="*/ 957315 w 1426650"/>
                <a:gd name="connsiteY13" fmla="*/ 944170 h 2310347"/>
                <a:gd name="connsiteX14" fmla="*/ 711016 w 1426650"/>
                <a:gd name="connsiteY14" fmla="*/ 569620 h 2310347"/>
                <a:gd name="connsiteX15" fmla="*/ 729319 w 1426650"/>
                <a:gd name="connsiteY15" fmla="*/ 957827 h 2310347"/>
                <a:gd name="connsiteX16" fmla="*/ 543268 w 1426650"/>
                <a:gd name="connsiteY16" fmla="*/ 8 h 2310347"/>
                <a:gd name="connsiteX17" fmla="*/ 473286 w 1426650"/>
                <a:gd name="connsiteY17" fmla="*/ 1312127 h 2310347"/>
                <a:gd name="connsiteX18" fmla="*/ 338442 w 1426650"/>
                <a:gd name="connsiteY18" fmla="*/ 1258222 h 2310347"/>
                <a:gd name="connsiteX19" fmla="*/ 719 w 1426650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711016 w 1422362"/>
                <a:gd name="connsiteY14" fmla="*/ 569620 h 2310347"/>
                <a:gd name="connsiteX15" fmla="*/ 729319 w 1422362"/>
                <a:gd name="connsiteY15" fmla="*/ 957827 h 2310347"/>
                <a:gd name="connsiteX16" fmla="*/ 543268 w 1422362"/>
                <a:gd name="connsiteY16" fmla="*/ 8 h 2310347"/>
                <a:gd name="connsiteX17" fmla="*/ 473286 w 1422362"/>
                <a:gd name="connsiteY17" fmla="*/ 1312127 h 2310347"/>
                <a:gd name="connsiteX18" fmla="*/ 338442 w 1422362"/>
                <a:gd name="connsiteY18" fmla="*/ 1258222 h 2310347"/>
                <a:gd name="connsiteX19" fmla="*/ 719 w 1422362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5260 h 2378062"/>
                <a:gd name="connsiteX1" fmla="*/ 140932 w 1422362"/>
                <a:gd name="connsiteY1" fmla="*/ 1421034 h 2378062"/>
                <a:gd name="connsiteX2" fmla="*/ 309182 w 1422362"/>
                <a:gd name="connsiteY2" fmla="*/ 1779479 h 2378062"/>
                <a:gd name="connsiteX3" fmla="*/ 548773 w 1422362"/>
                <a:gd name="connsiteY3" fmla="*/ 2004053 h 2378062"/>
                <a:gd name="connsiteX4" fmla="*/ 582370 w 1422362"/>
                <a:gd name="connsiteY4" fmla="*/ 2364947 h 2378062"/>
                <a:gd name="connsiteX5" fmla="*/ 1253027 w 1422362"/>
                <a:gd name="connsiteY5" fmla="*/ 2378062 h 2378062"/>
                <a:gd name="connsiteX6" fmla="*/ 1262460 w 1422362"/>
                <a:gd name="connsiteY6" fmla="*/ 2054789 h 2378062"/>
                <a:gd name="connsiteX7" fmla="*/ 1421092 w 1422362"/>
                <a:gd name="connsiteY7" fmla="*/ 1194263 h 2378062"/>
                <a:gd name="connsiteX8" fmla="*/ 1369124 w 1422362"/>
                <a:gd name="connsiteY8" fmla="*/ 768467 h 2378062"/>
                <a:gd name="connsiteX9" fmla="*/ 1176719 w 1422362"/>
                <a:gd name="connsiteY9" fmla="*/ 736798 h 2378062"/>
                <a:gd name="connsiteX10" fmla="*/ 1168953 w 1422362"/>
                <a:gd name="connsiteY10" fmla="*/ 1035777 h 2378062"/>
                <a:gd name="connsiteX11" fmla="*/ 1156855 w 1422362"/>
                <a:gd name="connsiteY11" fmla="*/ 725048 h 2378062"/>
                <a:gd name="connsiteX12" fmla="*/ 927050 w 1422362"/>
                <a:gd name="connsiteY12" fmla="*/ 682671 h 2378062"/>
                <a:gd name="connsiteX13" fmla="*/ 957315 w 1422362"/>
                <a:gd name="connsiteY13" fmla="*/ 1011885 h 2378062"/>
                <a:gd name="connsiteX14" fmla="*/ 905990 w 1422362"/>
                <a:gd name="connsiteY14" fmla="*/ 681629 h 2378062"/>
                <a:gd name="connsiteX15" fmla="*/ 711016 w 1422362"/>
                <a:gd name="connsiteY15" fmla="*/ 637335 h 2378062"/>
                <a:gd name="connsiteX16" fmla="*/ 729319 w 1422362"/>
                <a:gd name="connsiteY16" fmla="*/ 1025542 h 2378062"/>
                <a:gd name="connsiteX17" fmla="*/ 543268 w 1422362"/>
                <a:gd name="connsiteY17" fmla="*/ 67723 h 2378062"/>
                <a:gd name="connsiteX18" fmla="*/ 471802 w 1422362"/>
                <a:gd name="connsiteY18" fmla="*/ 213672 h 2378062"/>
                <a:gd name="connsiteX19" fmla="*/ 473286 w 1422362"/>
                <a:gd name="connsiteY19" fmla="*/ 1379842 h 2378062"/>
                <a:gd name="connsiteX20" fmla="*/ 338442 w 1422362"/>
                <a:gd name="connsiteY20" fmla="*/ 1325937 h 2378062"/>
                <a:gd name="connsiteX21" fmla="*/ 719 w 1422362"/>
                <a:gd name="connsiteY21" fmla="*/ 1025260 h 2378062"/>
                <a:gd name="connsiteX0" fmla="*/ 719 w 1422362"/>
                <a:gd name="connsiteY0" fmla="*/ 1011512 h 2364314"/>
                <a:gd name="connsiteX1" fmla="*/ 140932 w 1422362"/>
                <a:gd name="connsiteY1" fmla="*/ 1407286 h 2364314"/>
                <a:gd name="connsiteX2" fmla="*/ 309182 w 1422362"/>
                <a:gd name="connsiteY2" fmla="*/ 1765731 h 2364314"/>
                <a:gd name="connsiteX3" fmla="*/ 548773 w 1422362"/>
                <a:gd name="connsiteY3" fmla="*/ 1990305 h 2364314"/>
                <a:gd name="connsiteX4" fmla="*/ 582370 w 1422362"/>
                <a:gd name="connsiteY4" fmla="*/ 2351199 h 2364314"/>
                <a:gd name="connsiteX5" fmla="*/ 1253027 w 1422362"/>
                <a:gd name="connsiteY5" fmla="*/ 2364314 h 2364314"/>
                <a:gd name="connsiteX6" fmla="*/ 1262460 w 1422362"/>
                <a:gd name="connsiteY6" fmla="*/ 2041041 h 2364314"/>
                <a:gd name="connsiteX7" fmla="*/ 1421092 w 1422362"/>
                <a:gd name="connsiteY7" fmla="*/ 1180515 h 2364314"/>
                <a:gd name="connsiteX8" fmla="*/ 1369124 w 1422362"/>
                <a:gd name="connsiteY8" fmla="*/ 754719 h 2364314"/>
                <a:gd name="connsiteX9" fmla="*/ 1176719 w 1422362"/>
                <a:gd name="connsiteY9" fmla="*/ 723050 h 2364314"/>
                <a:gd name="connsiteX10" fmla="*/ 1168953 w 1422362"/>
                <a:gd name="connsiteY10" fmla="*/ 1022029 h 2364314"/>
                <a:gd name="connsiteX11" fmla="*/ 1156855 w 1422362"/>
                <a:gd name="connsiteY11" fmla="*/ 711300 h 2364314"/>
                <a:gd name="connsiteX12" fmla="*/ 927050 w 1422362"/>
                <a:gd name="connsiteY12" fmla="*/ 668923 h 2364314"/>
                <a:gd name="connsiteX13" fmla="*/ 957315 w 1422362"/>
                <a:gd name="connsiteY13" fmla="*/ 998137 h 2364314"/>
                <a:gd name="connsiteX14" fmla="*/ 905990 w 1422362"/>
                <a:gd name="connsiteY14" fmla="*/ 667881 h 2364314"/>
                <a:gd name="connsiteX15" fmla="*/ 711016 w 1422362"/>
                <a:gd name="connsiteY15" fmla="*/ 623587 h 2364314"/>
                <a:gd name="connsiteX16" fmla="*/ 729319 w 1422362"/>
                <a:gd name="connsiteY16" fmla="*/ 1011794 h 2364314"/>
                <a:gd name="connsiteX17" fmla="*/ 630106 w 1422362"/>
                <a:gd name="connsiteY17" fmla="*/ 73272 h 2364314"/>
                <a:gd name="connsiteX18" fmla="*/ 471802 w 1422362"/>
                <a:gd name="connsiteY18" fmla="*/ 199924 h 2364314"/>
                <a:gd name="connsiteX19" fmla="*/ 473286 w 1422362"/>
                <a:gd name="connsiteY19" fmla="*/ 1366094 h 2364314"/>
                <a:gd name="connsiteX20" fmla="*/ 338442 w 1422362"/>
                <a:gd name="connsiteY20" fmla="*/ 1312189 h 2364314"/>
                <a:gd name="connsiteX21" fmla="*/ 719 w 1422362"/>
                <a:gd name="connsiteY21" fmla="*/ 1011512 h 2364314"/>
                <a:gd name="connsiteX0" fmla="*/ 719 w 1422362"/>
                <a:gd name="connsiteY0" fmla="*/ 938672 h 2291474"/>
                <a:gd name="connsiteX1" fmla="*/ 140932 w 1422362"/>
                <a:gd name="connsiteY1" fmla="*/ 1334446 h 2291474"/>
                <a:gd name="connsiteX2" fmla="*/ 309182 w 1422362"/>
                <a:gd name="connsiteY2" fmla="*/ 1692891 h 2291474"/>
                <a:gd name="connsiteX3" fmla="*/ 548773 w 1422362"/>
                <a:gd name="connsiteY3" fmla="*/ 1917465 h 2291474"/>
                <a:gd name="connsiteX4" fmla="*/ 582370 w 1422362"/>
                <a:gd name="connsiteY4" fmla="*/ 2278359 h 2291474"/>
                <a:gd name="connsiteX5" fmla="*/ 1253027 w 1422362"/>
                <a:gd name="connsiteY5" fmla="*/ 2291474 h 2291474"/>
                <a:gd name="connsiteX6" fmla="*/ 1262460 w 1422362"/>
                <a:gd name="connsiteY6" fmla="*/ 1968201 h 2291474"/>
                <a:gd name="connsiteX7" fmla="*/ 1421092 w 1422362"/>
                <a:gd name="connsiteY7" fmla="*/ 1107675 h 2291474"/>
                <a:gd name="connsiteX8" fmla="*/ 1369124 w 1422362"/>
                <a:gd name="connsiteY8" fmla="*/ 681879 h 2291474"/>
                <a:gd name="connsiteX9" fmla="*/ 1176719 w 1422362"/>
                <a:gd name="connsiteY9" fmla="*/ 650210 h 2291474"/>
                <a:gd name="connsiteX10" fmla="*/ 1168953 w 1422362"/>
                <a:gd name="connsiteY10" fmla="*/ 949189 h 2291474"/>
                <a:gd name="connsiteX11" fmla="*/ 1156855 w 1422362"/>
                <a:gd name="connsiteY11" fmla="*/ 638460 h 2291474"/>
                <a:gd name="connsiteX12" fmla="*/ 927050 w 1422362"/>
                <a:gd name="connsiteY12" fmla="*/ 596083 h 2291474"/>
                <a:gd name="connsiteX13" fmla="*/ 957315 w 1422362"/>
                <a:gd name="connsiteY13" fmla="*/ 925297 h 2291474"/>
                <a:gd name="connsiteX14" fmla="*/ 905990 w 1422362"/>
                <a:gd name="connsiteY14" fmla="*/ 595041 h 2291474"/>
                <a:gd name="connsiteX15" fmla="*/ 711016 w 1422362"/>
                <a:gd name="connsiteY15" fmla="*/ 550747 h 2291474"/>
                <a:gd name="connsiteX16" fmla="*/ 729319 w 1422362"/>
                <a:gd name="connsiteY16" fmla="*/ 938954 h 2291474"/>
                <a:gd name="connsiteX17" fmla="*/ 673525 w 1422362"/>
                <a:gd name="connsiteY17" fmla="*/ 130688 h 2291474"/>
                <a:gd name="connsiteX18" fmla="*/ 471802 w 1422362"/>
                <a:gd name="connsiteY18" fmla="*/ 127084 h 2291474"/>
                <a:gd name="connsiteX19" fmla="*/ 473286 w 1422362"/>
                <a:gd name="connsiteY19" fmla="*/ 1293254 h 2291474"/>
                <a:gd name="connsiteX20" fmla="*/ 338442 w 1422362"/>
                <a:gd name="connsiteY20" fmla="*/ 1239349 h 2291474"/>
                <a:gd name="connsiteX21" fmla="*/ 719 w 1422362"/>
                <a:gd name="connsiteY21" fmla="*/ 938672 h 2291474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14198 h 2267000"/>
                <a:gd name="connsiteX1" fmla="*/ 140932 w 1422362"/>
                <a:gd name="connsiteY1" fmla="*/ 1309972 h 2267000"/>
                <a:gd name="connsiteX2" fmla="*/ 309182 w 1422362"/>
                <a:gd name="connsiteY2" fmla="*/ 1668417 h 2267000"/>
                <a:gd name="connsiteX3" fmla="*/ 548773 w 1422362"/>
                <a:gd name="connsiteY3" fmla="*/ 1892991 h 2267000"/>
                <a:gd name="connsiteX4" fmla="*/ 582370 w 1422362"/>
                <a:gd name="connsiteY4" fmla="*/ 2253885 h 2267000"/>
                <a:gd name="connsiteX5" fmla="*/ 1253027 w 1422362"/>
                <a:gd name="connsiteY5" fmla="*/ 2267000 h 2267000"/>
                <a:gd name="connsiteX6" fmla="*/ 1262460 w 1422362"/>
                <a:gd name="connsiteY6" fmla="*/ 1943727 h 2267000"/>
                <a:gd name="connsiteX7" fmla="*/ 1421092 w 1422362"/>
                <a:gd name="connsiteY7" fmla="*/ 1083201 h 2267000"/>
                <a:gd name="connsiteX8" fmla="*/ 1369124 w 1422362"/>
                <a:gd name="connsiteY8" fmla="*/ 657405 h 2267000"/>
                <a:gd name="connsiteX9" fmla="*/ 1176719 w 1422362"/>
                <a:gd name="connsiteY9" fmla="*/ 625736 h 2267000"/>
                <a:gd name="connsiteX10" fmla="*/ 1168953 w 1422362"/>
                <a:gd name="connsiteY10" fmla="*/ 924715 h 2267000"/>
                <a:gd name="connsiteX11" fmla="*/ 1156855 w 1422362"/>
                <a:gd name="connsiteY11" fmla="*/ 613986 h 2267000"/>
                <a:gd name="connsiteX12" fmla="*/ 927050 w 1422362"/>
                <a:gd name="connsiteY12" fmla="*/ 571609 h 2267000"/>
                <a:gd name="connsiteX13" fmla="*/ 957315 w 1422362"/>
                <a:gd name="connsiteY13" fmla="*/ 900823 h 2267000"/>
                <a:gd name="connsiteX14" fmla="*/ 905990 w 1422362"/>
                <a:gd name="connsiteY14" fmla="*/ 570567 h 2267000"/>
                <a:gd name="connsiteX15" fmla="*/ 711016 w 1422362"/>
                <a:gd name="connsiteY15" fmla="*/ 526273 h 2267000"/>
                <a:gd name="connsiteX16" fmla="*/ 714846 w 1422362"/>
                <a:gd name="connsiteY16" fmla="*/ 914480 h 2267000"/>
                <a:gd name="connsiteX17" fmla="*/ 673525 w 1422362"/>
                <a:gd name="connsiteY17" fmla="*/ 106214 h 2267000"/>
                <a:gd name="connsiteX18" fmla="*/ 486275 w 1422362"/>
                <a:gd name="connsiteY18" fmla="*/ 174974 h 2267000"/>
                <a:gd name="connsiteX19" fmla="*/ 473286 w 1422362"/>
                <a:gd name="connsiteY19" fmla="*/ 1268780 h 2267000"/>
                <a:gd name="connsiteX20" fmla="*/ 338442 w 1422362"/>
                <a:gd name="connsiteY20" fmla="*/ 1214875 h 2267000"/>
                <a:gd name="connsiteX21" fmla="*/ 719 w 1422362"/>
                <a:gd name="connsiteY21" fmla="*/ 914198 h 2267000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904644 h 2257446"/>
                <a:gd name="connsiteX1" fmla="*/ 140932 w 1422362"/>
                <a:gd name="connsiteY1" fmla="*/ 1300418 h 2257446"/>
                <a:gd name="connsiteX2" fmla="*/ 309182 w 1422362"/>
                <a:gd name="connsiteY2" fmla="*/ 1658863 h 2257446"/>
                <a:gd name="connsiteX3" fmla="*/ 548773 w 1422362"/>
                <a:gd name="connsiteY3" fmla="*/ 1883437 h 2257446"/>
                <a:gd name="connsiteX4" fmla="*/ 582370 w 1422362"/>
                <a:gd name="connsiteY4" fmla="*/ 2244331 h 2257446"/>
                <a:gd name="connsiteX5" fmla="*/ 1253027 w 1422362"/>
                <a:gd name="connsiteY5" fmla="*/ 2257446 h 2257446"/>
                <a:gd name="connsiteX6" fmla="*/ 1262460 w 1422362"/>
                <a:gd name="connsiteY6" fmla="*/ 1934173 h 2257446"/>
                <a:gd name="connsiteX7" fmla="*/ 1421092 w 1422362"/>
                <a:gd name="connsiteY7" fmla="*/ 1073647 h 2257446"/>
                <a:gd name="connsiteX8" fmla="*/ 1369124 w 1422362"/>
                <a:gd name="connsiteY8" fmla="*/ 647851 h 2257446"/>
                <a:gd name="connsiteX9" fmla="*/ 1176719 w 1422362"/>
                <a:gd name="connsiteY9" fmla="*/ 616182 h 2257446"/>
                <a:gd name="connsiteX10" fmla="*/ 1168953 w 1422362"/>
                <a:gd name="connsiteY10" fmla="*/ 915161 h 2257446"/>
                <a:gd name="connsiteX11" fmla="*/ 1156855 w 1422362"/>
                <a:gd name="connsiteY11" fmla="*/ 604432 h 2257446"/>
                <a:gd name="connsiteX12" fmla="*/ 927050 w 1422362"/>
                <a:gd name="connsiteY12" fmla="*/ 562055 h 2257446"/>
                <a:gd name="connsiteX13" fmla="*/ 957315 w 1422362"/>
                <a:gd name="connsiteY13" fmla="*/ 891269 h 2257446"/>
                <a:gd name="connsiteX14" fmla="*/ 905990 w 1422362"/>
                <a:gd name="connsiteY14" fmla="*/ 561013 h 2257446"/>
                <a:gd name="connsiteX15" fmla="*/ 711016 w 1422362"/>
                <a:gd name="connsiteY15" fmla="*/ 516719 h 2257446"/>
                <a:gd name="connsiteX16" fmla="*/ 714846 w 1422362"/>
                <a:gd name="connsiteY16" fmla="*/ 904926 h 2257446"/>
                <a:gd name="connsiteX17" fmla="*/ 683174 w 1422362"/>
                <a:gd name="connsiteY17" fmla="*/ 125606 h 2257446"/>
                <a:gd name="connsiteX18" fmla="*/ 486275 w 1422362"/>
                <a:gd name="connsiteY18" fmla="*/ 165420 h 2257446"/>
                <a:gd name="connsiteX19" fmla="*/ 473286 w 1422362"/>
                <a:gd name="connsiteY19" fmla="*/ 1259226 h 2257446"/>
                <a:gd name="connsiteX20" fmla="*/ 338442 w 1422362"/>
                <a:gd name="connsiteY20" fmla="*/ 1205321 h 2257446"/>
                <a:gd name="connsiteX21" fmla="*/ 719 w 1422362"/>
                <a:gd name="connsiteY21" fmla="*/ 904644 h 2257446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73286 w 1422362"/>
                <a:gd name="connsiteY19" fmla="*/ 1255537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0 w 1494007"/>
                <a:gd name="connsiteY0" fmla="*/ 886482 h 2253757"/>
                <a:gd name="connsiteX1" fmla="*/ 212577 w 1494007"/>
                <a:gd name="connsiteY1" fmla="*/ 1296729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115210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147622"/>
                <a:gd name="connsiteX1" fmla="*/ 202929 w 1494007"/>
                <a:gd name="connsiteY1" fmla="*/ 1320850 h 2147622"/>
                <a:gd name="connsiteX2" fmla="*/ 438719 w 1494007"/>
                <a:gd name="connsiteY2" fmla="*/ 1655174 h 2147622"/>
                <a:gd name="connsiteX3" fmla="*/ 620418 w 1494007"/>
                <a:gd name="connsiteY3" fmla="*/ 1879748 h 2147622"/>
                <a:gd name="connsiteX4" fmla="*/ 654015 w 1494007"/>
                <a:gd name="connsiteY4" fmla="*/ 2115210 h 2147622"/>
                <a:gd name="connsiteX5" fmla="*/ 1339145 w 1494007"/>
                <a:gd name="connsiteY5" fmla="*/ 2147622 h 2147622"/>
                <a:gd name="connsiteX6" fmla="*/ 1334105 w 1494007"/>
                <a:gd name="connsiteY6" fmla="*/ 1930484 h 2147622"/>
                <a:gd name="connsiteX7" fmla="*/ 1492737 w 1494007"/>
                <a:gd name="connsiteY7" fmla="*/ 1069958 h 2147622"/>
                <a:gd name="connsiteX8" fmla="*/ 1440769 w 1494007"/>
                <a:gd name="connsiteY8" fmla="*/ 644162 h 2147622"/>
                <a:gd name="connsiteX9" fmla="*/ 1248364 w 1494007"/>
                <a:gd name="connsiteY9" fmla="*/ 612493 h 2147622"/>
                <a:gd name="connsiteX10" fmla="*/ 1240598 w 1494007"/>
                <a:gd name="connsiteY10" fmla="*/ 911472 h 2147622"/>
                <a:gd name="connsiteX11" fmla="*/ 1228500 w 1494007"/>
                <a:gd name="connsiteY11" fmla="*/ 600743 h 2147622"/>
                <a:gd name="connsiteX12" fmla="*/ 998695 w 1494007"/>
                <a:gd name="connsiteY12" fmla="*/ 558366 h 2147622"/>
                <a:gd name="connsiteX13" fmla="*/ 1028960 w 1494007"/>
                <a:gd name="connsiteY13" fmla="*/ 887580 h 2147622"/>
                <a:gd name="connsiteX14" fmla="*/ 977635 w 1494007"/>
                <a:gd name="connsiteY14" fmla="*/ 557324 h 2147622"/>
                <a:gd name="connsiteX15" fmla="*/ 782661 w 1494007"/>
                <a:gd name="connsiteY15" fmla="*/ 513030 h 2147622"/>
                <a:gd name="connsiteX16" fmla="*/ 786491 w 1494007"/>
                <a:gd name="connsiteY16" fmla="*/ 901237 h 2147622"/>
                <a:gd name="connsiteX17" fmla="*/ 754819 w 1494007"/>
                <a:gd name="connsiteY17" fmla="*/ 121917 h 2147622"/>
                <a:gd name="connsiteX18" fmla="*/ 557920 w 1494007"/>
                <a:gd name="connsiteY18" fmla="*/ 161731 h 2147622"/>
                <a:gd name="connsiteX19" fmla="*/ 535282 w 1494007"/>
                <a:gd name="connsiteY19" fmla="*/ 1183173 h 2147622"/>
                <a:gd name="connsiteX20" fmla="*/ 376317 w 1494007"/>
                <a:gd name="connsiteY20" fmla="*/ 1148565 h 2147622"/>
                <a:gd name="connsiteX21" fmla="*/ 0 w 1494007"/>
                <a:gd name="connsiteY21" fmla="*/ 886482 h 2147622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33149"/>
                <a:gd name="connsiteX1" fmla="*/ 227051 w 1518129"/>
                <a:gd name="connsiteY1" fmla="*/ 1320850 h 2133149"/>
                <a:gd name="connsiteX2" fmla="*/ 462841 w 1518129"/>
                <a:gd name="connsiteY2" fmla="*/ 1655174 h 2133149"/>
                <a:gd name="connsiteX3" fmla="*/ 644540 w 1518129"/>
                <a:gd name="connsiteY3" fmla="*/ 1879748 h 2133149"/>
                <a:gd name="connsiteX4" fmla="*/ 678137 w 1518129"/>
                <a:gd name="connsiteY4" fmla="*/ 2115210 h 2133149"/>
                <a:gd name="connsiteX5" fmla="*/ 1348794 w 1518129"/>
                <a:gd name="connsiteY5" fmla="*/ 2133149 h 2133149"/>
                <a:gd name="connsiteX6" fmla="*/ 1358227 w 1518129"/>
                <a:gd name="connsiteY6" fmla="*/ 1930484 h 2133149"/>
                <a:gd name="connsiteX7" fmla="*/ 1516859 w 1518129"/>
                <a:gd name="connsiteY7" fmla="*/ 1069958 h 2133149"/>
                <a:gd name="connsiteX8" fmla="*/ 1464891 w 1518129"/>
                <a:gd name="connsiteY8" fmla="*/ 644162 h 2133149"/>
                <a:gd name="connsiteX9" fmla="*/ 1272486 w 1518129"/>
                <a:gd name="connsiteY9" fmla="*/ 612493 h 2133149"/>
                <a:gd name="connsiteX10" fmla="*/ 1264720 w 1518129"/>
                <a:gd name="connsiteY10" fmla="*/ 911472 h 2133149"/>
                <a:gd name="connsiteX11" fmla="*/ 1252622 w 1518129"/>
                <a:gd name="connsiteY11" fmla="*/ 600743 h 2133149"/>
                <a:gd name="connsiteX12" fmla="*/ 1022817 w 1518129"/>
                <a:gd name="connsiteY12" fmla="*/ 558366 h 2133149"/>
                <a:gd name="connsiteX13" fmla="*/ 1053082 w 1518129"/>
                <a:gd name="connsiteY13" fmla="*/ 887580 h 2133149"/>
                <a:gd name="connsiteX14" fmla="*/ 1001757 w 1518129"/>
                <a:gd name="connsiteY14" fmla="*/ 557324 h 2133149"/>
                <a:gd name="connsiteX15" fmla="*/ 806783 w 1518129"/>
                <a:gd name="connsiteY15" fmla="*/ 513030 h 2133149"/>
                <a:gd name="connsiteX16" fmla="*/ 810613 w 1518129"/>
                <a:gd name="connsiteY16" fmla="*/ 901237 h 2133149"/>
                <a:gd name="connsiteX17" fmla="*/ 778941 w 1518129"/>
                <a:gd name="connsiteY17" fmla="*/ 121917 h 2133149"/>
                <a:gd name="connsiteX18" fmla="*/ 582042 w 1518129"/>
                <a:gd name="connsiteY18" fmla="*/ 161731 h 2133149"/>
                <a:gd name="connsiteX19" fmla="*/ 554580 w 1518129"/>
                <a:gd name="connsiteY19" fmla="*/ 1197645 h 2133149"/>
                <a:gd name="connsiteX20" fmla="*/ 419736 w 1518129"/>
                <a:gd name="connsiteY20" fmla="*/ 1153389 h 2133149"/>
                <a:gd name="connsiteX21" fmla="*/ 0 w 1518129"/>
                <a:gd name="connsiteY21" fmla="*/ 891306 h 2133149"/>
                <a:gd name="connsiteX0" fmla="*/ 0 w 1518129"/>
                <a:gd name="connsiteY0" fmla="*/ 891306 h 2115210"/>
                <a:gd name="connsiteX1" fmla="*/ 227051 w 1518129"/>
                <a:gd name="connsiteY1" fmla="*/ 1320850 h 2115210"/>
                <a:gd name="connsiteX2" fmla="*/ 462841 w 1518129"/>
                <a:gd name="connsiteY2" fmla="*/ 1655174 h 2115210"/>
                <a:gd name="connsiteX3" fmla="*/ 644540 w 1518129"/>
                <a:gd name="connsiteY3" fmla="*/ 1879748 h 2115210"/>
                <a:gd name="connsiteX4" fmla="*/ 678137 w 1518129"/>
                <a:gd name="connsiteY4" fmla="*/ 2115210 h 2115210"/>
                <a:gd name="connsiteX5" fmla="*/ 1339145 w 1518129"/>
                <a:gd name="connsiteY5" fmla="*/ 2113852 h 2115210"/>
                <a:gd name="connsiteX6" fmla="*/ 1358227 w 1518129"/>
                <a:gd name="connsiteY6" fmla="*/ 1930484 h 2115210"/>
                <a:gd name="connsiteX7" fmla="*/ 1516859 w 1518129"/>
                <a:gd name="connsiteY7" fmla="*/ 1069958 h 2115210"/>
                <a:gd name="connsiteX8" fmla="*/ 1464891 w 1518129"/>
                <a:gd name="connsiteY8" fmla="*/ 644162 h 2115210"/>
                <a:gd name="connsiteX9" fmla="*/ 1272486 w 1518129"/>
                <a:gd name="connsiteY9" fmla="*/ 612493 h 2115210"/>
                <a:gd name="connsiteX10" fmla="*/ 1264720 w 1518129"/>
                <a:gd name="connsiteY10" fmla="*/ 911472 h 2115210"/>
                <a:gd name="connsiteX11" fmla="*/ 1252622 w 1518129"/>
                <a:gd name="connsiteY11" fmla="*/ 600743 h 2115210"/>
                <a:gd name="connsiteX12" fmla="*/ 1022817 w 1518129"/>
                <a:gd name="connsiteY12" fmla="*/ 558366 h 2115210"/>
                <a:gd name="connsiteX13" fmla="*/ 1053082 w 1518129"/>
                <a:gd name="connsiteY13" fmla="*/ 887580 h 2115210"/>
                <a:gd name="connsiteX14" fmla="*/ 1001757 w 1518129"/>
                <a:gd name="connsiteY14" fmla="*/ 557324 h 2115210"/>
                <a:gd name="connsiteX15" fmla="*/ 806783 w 1518129"/>
                <a:gd name="connsiteY15" fmla="*/ 513030 h 2115210"/>
                <a:gd name="connsiteX16" fmla="*/ 810613 w 1518129"/>
                <a:gd name="connsiteY16" fmla="*/ 901237 h 2115210"/>
                <a:gd name="connsiteX17" fmla="*/ 778941 w 1518129"/>
                <a:gd name="connsiteY17" fmla="*/ 121917 h 2115210"/>
                <a:gd name="connsiteX18" fmla="*/ 582042 w 1518129"/>
                <a:gd name="connsiteY18" fmla="*/ 161731 h 2115210"/>
                <a:gd name="connsiteX19" fmla="*/ 554580 w 1518129"/>
                <a:gd name="connsiteY19" fmla="*/ 1197645 h 2115210"/>
                <a:gd name="connsiteX20" fmla="*/ 419736 w 1518129"/>
                <a:gd name="connsiteY20" fmla="*/ 1153389 h 2115210"/>
                <a:gd name="connsiteX21" fmla="*/ 0 w 1518129"/>
                <a:gd name="connsiteY21" fmla="*/ 891306 h 2115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18129" h="2115210">
                  <a:moveTo>
                    <a:pt x="0" y="891306"/>
                  </a:moveTo>
                  <a:cubicBezTo>
                    <a:pt x="124742" y="1042097"/>
                    <a:pt x="180313" y="1188925"/>
                    <a:pt x="227051" y="1320850"/>
                  </a:cubicBezTo>
                  <a:cubicBezTo>
                    <a:pt x="283134" y="1440332"/>
                    <a:pt x="360533" y="1506746"/>
                    <a:pt x="462841" y="1655174"/>
                  </a:cubicBezTo>
                  <a:cubicBezTo>
                    <a:pt x="565096" y="1757587"/>
                    <a:pt x="604529" y="1837560"/>
                    <a:pt x="644540" y="1879748"/>
                  </a:cubicBezTo>
                  <a:cubicBezTo>
                    <a:pt x="721823" y="1966655"/>
                    <a:pt x="679875" y="2008729"/>
                    <a:pt x="678137" y="2115210"/>
                  </a:cubicBezTo>
                  <a:lnTo>
                    <a:pt x="1339145" y="2113852"/>
                  </a:lnTo>
                  <a:cubicBezTo>
                    <a:pt x="1324322" y="2047548"/>
                    <a:pt x="1303318" y="2034201"/>
                    <a:pt x="1358227" y="1930484"/>
                  </a:cubicBezTo>
                  <a:cubicBezTo>
                    <a:pt x="1521981" y="1634855"/>
                    <a:pt x="1516858" y="1179685"/>
                    <a:pt x="1516859" y="1069958"/>
                  </a:cubicBezTo>
                  <a:cubicBezTo>
                    <a:pt x="1522576" y="857179"/>
                    <a:pt x="1509640" y="720406"/>
                    <a:pt x="1464891" y="644162"/>
                  </a:cubicBezTo>
                  <a:cubicBezTo>
                    <a:pt x="1396021" y="572742"/>
                    <a:pt x="1370976" y="579197"/>
                    <a:pt x="1272486" y="612493"/>
                  </a:cubicBezTo>
                  <a:cubicBezTo>
                    <a:pt x="1306205" y="707004"/>
                    <a:pt x="1275123" y="829781"/>
                    <a:pt x="1264720" y="911472"/>
                  </a:cubicBezTo>
                  <a:cubicBezTo>
                    <a:pt x="1250153" y="907906"/>
                    <a:pt x="1292939" y="659594"/>
                    <a:pt x="1252622" y="600743"/>
                  </a:cubicBezTo>
                  <a:cubicBezTo>
                    <a:pt x="1202656" y="541892"/>
                    <a:pt x="1107533" y="508148"/>
                    <a:pt x="1022817" y="558366"/>
                  </a:cubicBezTo>
                  <a:cubicBezTo>
                    <a:pt x="1086811" y="668103"/>
                    <a:pt x="1058849" y="793697"/>
                    <a:pt x="1053082" y="887580"/>
                  </a:cubicBezTo>
                  <a:cubicBezTo>
                    <a:pt x="1041532" y="883386"/>
                    <a:pt x="1071753" y="653519"/>
                    <a:pt x="1001757" y="557324"/>
                  </a:cubicBezTo>
                  <a:cubicBezTo>
                    <a:pt x="946234" y="504548"/>
                    <a:pt x="915026" y="504758"/>
                    <a:pt x="806783" y="513030"/>
                  </a:cubicBezTo>
                  <a:cubicBezTo>
                    <a:pt x="816055" y="653003"/>
                    <a:pt x="822837" y="732256"/>
                    <a:pt x="810613" y="901237"/>
                  </a:cubicBezTo>
                  <a:cubicBezTo>
                    <a:pt x="782414" y="451352"/>
                    <a:pt x="784675" y="276900"/>
                    <a:pt x="778941" y="121917"/>
                  </a:cubicBezTo>
                  <a:cubicBezTo>
                    <a:pt x="774616" y="-32693"/>
                    <a:pt x="569584" y="-61779"/>
                    <a:pt x="582042" y="161731"/>
                  </a:cubicBezTo>
                  <a:cubicBezTo>
                    <a:pt x="570378" y="380417"/>
                    <a:pt x="623442" y="1132875"/>
                    <a:pt x="554580" y="1197645"/>
                  </a:cubicBezTo>
                  <a:cubicBezTo>
                    <a:pt x="495024" y="1230412"/>
                    <a:pt x="496393" y="1222363"/>
                    <a:pt x="419736" y="1153389"/>
                  </a:cubicBezTo>
                  <a:cubicBezTo>
                    <a:pt x="331744" y="1046414"/>
                    <a:pt x="197603" y="767201"/>
                    <a:pt x="0" y="89130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86237614-27E4-4E44-AB53-441F724A66AE}"/>
                </a:ext>
              </a:extLst>
            </p:cNvPr>
            <p:cNvGrpSpPr/>
            <p:nvPr/>
          </p:nvGrpSpPr>
          <p:grpSpPr>
            <a:xfrm rot="5400000">
              <a:off x="-91119" y="4126341"/>
              <a:ext cx="1048447" cy="872955"/>
              <a:chOff x="967066" y="4263648"/>
              <a:chExt cx="670418" cy="1251022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8683E0C-15A4-46D0-831E-ED181CF631FA}"/>
                  </a:ext>
                </a:extLst>
              </p:cNvPr>
              <p:cNvSpPr/>
              <p:nvPr/>
            </p:nvSpPr>
            <p:spPr>
              <a:xfrm rot="16200000">
                <a:off x="1080146" y="4196080"/>
                <a:ext cx="457516" cy="59265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E9E7157D-D83F-4008-BAFC-FA76DE72D77D}"/>
                  </a:ext>
                </a:extLst>
              </p:cNvPr>
              <p:cNvSpPr/>
              <p:nvPr/>
            </p:nvSpPr>
            <p:spPr>
              <a:xfrm rot="16200000">
                <a:off x="858794" y="4735980"/>
                <a:ext cx="886962" cy="670418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</p:grp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9282" y="1725768"/>
            <a:ext cx="5858459" cy="3948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474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837127" y="339510"/>
            <a:ext cx="11204619" cy="4927950"/>
          </a:xfrm>
        </p:spPr>
        <p:txBody>
          <a:bodyPr/>
          <a:lstStyle/>
          <a:p>
            <a:pPr algn="l"/>
            <a:r>
              <a:rPr lang="en-IN" sz="3200" b="1" dirty="0"/>
              <a:t>Features of a Matplotlib </a:t>
            </a:r>
            <a:r>
              <a:rPr lang="en-IN" sz="3200" b="1" dirty="0" smtClean="0"/>
              <a:t>plot:</a:t>
            </a:r>
          </a:p>
          <a:p>
            <a:pPr algn="l"/>
            <a:endParaRPr lang="en-IN" sz="3200" dirty="0"/>
          </a:p>
          <a:p>
            <a:pPr algn="l"/>
            <a:r>
              <a:rPr lang="en-IN" sz="3200" dirty="0" smtClean="0"/>
              <a:t>The </a:t>
            </a:r>
            <a:r>
              <a:rPr lang="en-IN" sz="3200" dirty="0"/>
              <a:t>following is a list of commonly defined features</a:t>
            </a:r>
            <a:r>
              <a:rPr lang="en-IN" sz="3200" dirty="0" smtClean="0"/>
              <a:t>:</a:t>
            </a:r>
          </a:p>
          <a:p>
            <a:pPr algn="l"/>
            <a:endParaRPr lang="en-IN" sz="3200" dirty="0"/>
          </a:p>
          <a:p>
            <a:pPr algn="l"/>
            <a:r>
              <a:rPr lang="en-IN" sz="3200" dirty="0" smtClean="0"/>
              <a:t>Line </a:t>
            </a:r>
            <a:r>
              <a:rPr lang="en-IN" sz="3200" dirty="0" err="1"/>
              <a:t>Color</a:t>
            </a:r>
            <a:r>
              <a:rPr lang="en-IN" sz="3200" dirty="0"/>
              <a:t>, Line Width, Line Style, Line Opacity and Marker </a:t>
            </a:r>
            <a:r>
              <a:rPr lang="en-IN" sz="3200" dirty="0" smtClean="0"/>
              <a:t>Options. </a:t>
            </a:r>
          </a:p>
          <a:p>
            <a:pPr algn="l"/>
            <a:endParaRPr lang="en-IN" sz="3200" dirty="0"/>
          </a:p>
          <a:p>
            <a:pPr algn="l"/>
            <a:r>
              <a:rPr lang="en-IN" sz="3200" dirty="0" smtClean="0"/>
              <a:t>The </a:t>
            </a:r>
            <a:r>
              <a:rPr lang="en-IN" sz="3200" dirty="0" err="1"/>
              <a:t>color</a:t>
            </a:r>
            <a:r>
              <a:rPr lang="en-IN" sz="3200" dirty="0"/>
              <a:t>, width, and style of line in a Matplotlib plot can be specified. </a:t>
            </a:r>
            <a:endParaRPr lang="en-IN" sz="3200" dirty="0" smtClean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9A2186A-C326-48DC-8E09-0BB48FF9D3DE}"/>
              </a:ext>
            </a:extLst>
          </p:cNvPr>
          <p:cNvGrpSpPr/>
          <p:nvPr/>
        </p:nvGrpSpPr>
        <p:grpSpPr>
          <a:xfrm>
            <a:off x="98906" y="313751"/>
            <a:ext cx="648068" cy="476518"/>
            <a:chOff x="-3373" y="3444677"/>
            <a:chExt cx="3155739" cy="1643520"/>
          </a:xfrm>
        </p:grpSpPr>
        <p:sp>
          <p:nvSpPr>
            <p:cNvPr id="4" name="Freeform 61">
              <a:extLst>
                <a:ext uri="{FF2B5EF4-FFF2-40B4-BE49-F238E27FC236}">
                  <a16:creationId xmlns:a16="http://schemas.microsoft.com/office/drawing/2014/main" id="{B69C1344-DA27-4625-A365-74DC77A0B525}"/>
                </a:ext>
              </a:extLst>
            </p:cNvPr>
            <p:cNvSpPr/>
            <p:nvPr/>
          </p:nvSpPr>
          <p:spPr>
            <a:xfrm rot="5400000">
              <a:off x="1185646" y="3121477"/>
              <a:ext cx="1643520" cy="2289920"/>
            </a:xfrm>
            <a:custGeom>
              <a:avLst/>
              <a:gdLst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31366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90042 w 1404608"/>
                <a:gd name="connsiteY10" fmla="*/ 599846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702259 w 1404608"/>
                <a:gd name="connsiteY12" fmla="*/ 629107 h 2070201"/>
                <a:gd name="connsiteX13" fmla="*/ 526694 w 1404608"/>
                <a:gd name="connsiteY13" fmla="*/ 0 h 2070201"/>
                <a:gd name="connsiteX14" fmla="*/ 468172 w 1404608"/>
                <a:gd name="connsiteY14" fmla="*/ 1338681 h 2070201"/>
                <a:gd name="connsiteX15" fmla="*/ 321868 w 1404608"/>
                <a:gd name="connsiteY15" fmla="*/ 1287475 h 2070201"/>
                <a:gd name="connsiteX16" fmla="*/ 0 w 1404608"/>
                <a:gd name="connsiteY16" fmla="*/ 1053388 h 2070201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8942 h 2075755"/>
                <a:gd name="connsiteX1" fmla="*/ 124358 w 1404608"/>
                <a:gd name="connsiteY1" fmla="*/ 1388126 h 2075755"/>
                <a:gd name="connsiteX2" fmla="*/ 292608 w 1404608"/>
                <a:gd name="connsiteY2" fmla="*/ 1746571 h 2075755"/>
                <a:gd name="connsiteX3" fmla="*/ 687628 w 1404608"/>
                <a:gd name="connsiteY3" fmla="*/ 2075755 h 2075755"/>
                <a:gd name="connsiteX4" fmla="*/ 1294790 w 1404608"/>
                <a:gd name="connsiteY4" fmla="*/ 2061125 h 2075755"/>
                <a:gd name="connsiteX5" fmla="*/ 1404518 w 1404608"/>
                <a:gd name="connsiteY5" fmla="*/ 1161355 h 2075755"/>
                <a:gd name="connsiteX6" fmla="*/ 1221638 w 1404608"/>
                <a:gd name="connsiteY6" fmla="*/ 773650 h 2075755"/>
                <a:gd name="connsiteX7" fmla="*/ 1177747 w 1404608"/>
                <a:gd name="connsiteY7" fmla="*/ 971160 h 2075755"/>
                <a:gd name="connsiteX8" fmla="*/ 980236 w 1404608"/>
                <a:gd name="connsiteY8" fmla="*/ 700498 h 2075755"/>
                <a:gd name="connsiteX9" fmla="*/ 921715 w 1404608"/>
                <a:gd name="connsiteY9" fmla="*/ 934584 h 2075755"/>
                <a:gd name="connsiteX10" fmla="*/ 738836 w 1404608"/>
                <a:gd name="connsiteY10" fmla="*/ 598085 h 2075755"/>
                <a:gd name="connsiteX11" fmla="*/ 709574 w 1404608"/>
                <a:gd name="connsiteY11" fmla="*/ 941899 h 2075755"/>
                <a:gd name="connsiteX12" fmla="*/ 526694 w 1404608"/>
                <a:gd name="connsiteY12" fmla="*/ 5554 h 2075755"/>
                <a:gd name="connsiteX13" fmla="*/ 468172 w 1404608"/>
                <a:gd name="connsiteY13" fmla="*/ 1344235 h 2075755"/>
                <a:gd name="connsiteX14" fmla="*/ 321868 w 1404608"/>
                <a:gd name="connsiteY14" fmla="*/ 1293029 h 2075755"/>
                <a:gd name="connsiteX15" fmla="*/ 0 w 1404608"/>
                <a:gd name="connsiteY15" fmla="*/ 1058942 h 2075755"/>
                <a:gd name="connsiteX0" fmla="*/ 0 w 1404608"/>
                <a:gd name="connsiteY0" fmla="*/ 1029958 h 2046771"/>
                <a:gd name="connsiteX1" fmla="*/ 124358 w 1404608"/>
                <a:gd name="connsiteY1" fmla="*/ 1359142 h 2046771"/>
                <a:gd name="connsiteX2" fmla="*/ 292608 w 1404608"/>
                <a:gd name="connsiteY2" fmla="*/ 1717587 h 2046771"/>
                <a:gd name="connsiteX3" fmla="*/ 687628 w 1404608"/>
                <a:gd name="connsiteY3" fmla="*/ 2046771 h 2046771"/>
                <a:gd name="connsiteX4" fmla="*/ 1294790 w 1404608"/>
                <a:gd name="connsiteY4" fmla="*/ 2032141 h 2046771"/>
                <a:gd name="connsiteX5" fmla="*/ 1404518 w 1404608"/>
                <a:gd name="connsiteY5" fmla="*/ 1132371 h 2046771"/>
                <a:gd name="connsiteX6" fmla="*/ 1221638 w 1404608"/>
                <a:gd name="connsiteY6" fmla="*/ 744666 h 2046771"/>
                <a:gd name="connsiteX7" fmla="*/ 1177747 w 1404608"/>
                <a:gd name="connsiteY7" fmla="*/ 942176 h 2046771"/>
                <a:gd name="connsiteX8" fmla="*/ 980236 w 1404608"/>
                <a:gd name="connsiteY8" fmla="*/ 671514 h 2046771"/>
                <a:gd name="connsiteX9" fmla="*/ 921715 w 1404608"/>
                <a:gd name="connsiteY9" fmla="*/ 905600 h 2046771"/>
                <a:gd name="connsiteX10" fmla="*/ 738836 w 1404608"/>
                <a:gd name="connsiteY10" fmla="*/ 569101 h 2046771"/>
                <a:gd name="connsiteX11" fmla="*/ 709574 w 1404608"/>
                <a:gd name="connsiteY11" fmla="*/ 912915 h 2046771"/>
                <a:gd name="connsiteX12" fmla="*/ 526694 w 1404608"/>
                <a:gd name="connsiteY12" fmla="*/ 5831 h 2046771"/>
                <a:gd name="connsiteX13" fmla="*/ 468172 w 1404608"/>
                <a:gd name="connsiteY13" fmla="*/ 1315251 h 2046771"/>
                <a:gd name="connsiteX14" fmla="*/ 321868 w 1404608"/>
                <a:gd name="connsiteY14" fmla="*/ 1264045 h 2046771"/>
                <a:gd name="connsiteX15" fmla="*/ 0 w 1404608"/>
                <a:gd name="connsiteY15" fmla="*/ 1029958 h 2046771"/>
                <a:gd name="connsiteX0" fmla="*/ 0 w 1404608"/>
                <a:gd name="connsiteY0" fmla="*/ 1024127 h 2040940"/>
                <a:gd name="connsiteX1" fmla="*/ 124358 w 1404608"/>
                <a:gd name="connsiteY1" fmla="*/ 1353311 h 2040940"/>
                <a:gd name="connsiteX2" fmla="*/ 292608 w 1404608"/>
                <a:gd name="connsiteY2" fmla="*/ 1711756 h 2040940"/>
                <a:gd name="connsiteX3" fmla="*/ 687628 w 1404608"/>
                <a:gd name="connsiteY3" fmla="*/ 2040940 h 2040940"/>
                <a:gd name="connsiteX4" fmla="*/ 1294790 w 1404608"/>
                <a:gd name="connsiteY4" fmla="*/ 2026310 h 2040940"/>
                <a:gd name="connsiteX5" fmla="*/ 1404518 w 1404608"/>
                <a:gd name="connsiteY5" fmla="*/ 1126540 h 2040940"/>
                <a:gd name="connsiteX6" fmla="*/ 1221638 w 1404608"/>
                <a:gd name="connsiteY6" fmla="*/ 738835 h 2040940"/>
                <a:gd name="connsiteX7" fmla="*/ 1177747 w 1404608"/>
                <a:gd name="connsiteY7" fmla="*/ 936345 h 2040940"/>
                <a:gd name="connsiteX8" fmla="*/ 980236 w 1404608"/>
                <a:gd name="connsiteY8" fmla="*/ 665683 h 2040940"/>
                <a:gd name="connsiteX9" fmla="*/ 921715 w 1404608"/>
                <a:gd name="connsiteY9" fmla="*/ 899769 h 2040940"/>
                <a:gd name="connsiteX10" fmla="*/ 738836 w 1404608"/>
                <a:gd name="connsiteY10" fmla="*/ 563270 h 2040940"/>
                <a:gd name="connsiteX11" fmla="*/ 709574 w 1404608"/>
                <a:gd name="connsiteY11" fmla="*/ 907084 h 2040940"/>
                <a:gd name="connsiteX12" fmla="*/ 526694 w 1404608"/>
                <a:gd name="connsiteY12" fmla="*/ 0 h 2040940"/>
                <a:gd name="connsiteX13" fmla="*/ 468172 w 1404608"/>
                <a:gd name="connsiteY13" fmla="*/ 1309420 h 2040940"/>
                <a:gd name="connsiteX14" fmla="*/ 321868 w 1404608"/>
                <a:gd name="connsiteY14" fmla="*/ 1258214 h 2040940"/>
                <a:gd name="connsiteX15" fmla="*/ 0 w 1404608"/>
                <a:gd name="connsiteY15" fmla="*/ 1024127 h 2040940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370 h 2041183"/>
                <a:gd name="connsiteX1" fmla="*/ 124358 w 1404608"/>
                <a:gd name="connsiteY1" fmla="*/ 1353554 h 2041183"/>
                <a:gd name="connsiteX2" fmla="*/ 292608 w 1404608"/>
                <a:gd name="connsiteY2" fmla="*/ 1711999 h 2041183"/>
                <a:gd name="connsiteX3" fmla="*/ 687628 w 1404608"/>
                <a:gd name="connsiteY3" fmla="*/ 2041183 h 2041183"/>
                <a:gd name="connsiteX4" fmla="*/ 1294790 w 1404608"/>
                <a:gd name="connsiteY4" fmla="*/ 2026553 h 2041183"/>
                <a:gd name="connsiteX5" fmla="*/ 1404518 w 1404608"/>
                <a:gd name="connsiteY5" fmla="*/ 1126783 h 2041183"/>
                <a:gd name="connsiteX6" fmla="*/ 1221638 w 1404608"/>
                <a:gd name="connsiteY6" fmla="*/ 739078 h 2041183"/>
                <a:gd name="connsiteX7" fmla="*/ 1177747 w 1404608"/>
                <a:gd name="connsiteY7" fmla="*/ 936588 h 2041183"/>
                <a:gd name="connsiteX8" fmla="*/ 980236 w 1404608"/>
                <a:gd name="connsiteY8" fmla="*/ 665926 h 2041183"/>
                <a:gd name="connsiteX9" fmla="*/ 921715 w 1404608"/>
                <a:gd name="connsiteY9" fmla="*/ 900012 h 2041183"/>
                <a:gd name="connsiteX10" fmla="*/ 738836 w 1404608"/>
                <a:gd name="connsiteY10" fmla="*/ 563513 h 2041183"/>
                <a:gd name="connsiteX11" fmla="*/ 709574 w 1404608"/>
                <a:gd name="connsiteY11" fmla="*/ 907327 h 2041183"/>
                <a:gd name="connsiteX12" fmla="*/ 526694 w 1404608"/>
                <a:gd name="connsiteY12" fmla="*/ 243 h 2041183"/>
                <a:gd name="connsiteX13" fmla="*/ 468172 w 1404608"/>
                <a:gd name="connsiteY13" fmla="*/ 1309663 h 2041183"/>
                <a:gd name="connsiteX14" fmla="*/ 321868 w 1404608"/>
                <a:gd name="connsiteY14" fmla="*/ 1258457 h 2041183"/>
                <a:gd name="connsiteX15" fmla="*/ 0 w 1404608"/>
                <a:gd name="connsiteY15" fmla="*/ 1024370 h 2041183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55410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36384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52597 w 1421182"/>
                <a:gd name="connsiteY6" fmla="*/ 669316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537 h 2040940"/>
                <a:gd name="connsiteX1" fmla="*/ 140932 w 1421182"/>
                <a:gd name="connsiteY1" fmla="*/ 1353311 h 2040940"/>
                <a:gd name="connsiteX2" fmla="*/ 309182 w 1421182"/>
                <a:gd name="connsiteY2" fmla="*/ 1711756 h 2040940"/>
                <a:gd name="connsiteX3" fmla="*/ 704202 w 1421182"/>
                <a:gd name="connsiteY3" fmla="*/ 2040940 h 2040940"/>
                <a:gd name="connsiteX4" fmla="*/ 1311364 w 1421182"/>
                <a:gd name="connsiteY4" fmla="*/ 2026310 h 2040940"/>
                <a:gd name="connsiteX5" fmla="*/ 1421092 w 1421182"/>
                <a:gd name="connsiteY5" fmla="*/ 1126540 h 2040940"/>
                <a:gd name="connsiteX6" fmla="*/ 1152597 w 1421182"/>
                <a:gd name="connsiteY6" fmla="*/ 669074 h 2040940"/>
                <a:gd name="connsiteX7" fmla="*/ 1168953 w 1421182"/>
                <a:gd name="connsiteY7" fmla="*/ 968054 h 2040940"/>
                <a:gd name="connsiteX8" fmla="*/ 927050 w 1421182"/>
                <a:gd name="connsiteY8" fmla="*/ 614948 h 2040940"/>
                <a:gd name="connsiteX9" fmla="*/ 957315 w 1421182"/>
                <a:gd name="connsiteY9" fmla="*/ 944162 h 2040940"/>
                <a:gd name="connsiteX10" fmla="*/ 711016 w 1421182"/>
                <a:gd name="connsiteY10" fmla="*/ 569612 h 2040940"/>
                <a:gd name="connsiteX11" fmla="*/ 729319 w 1421182"/>
                <a:gd name="connsiteY11" fmla="*/ 957819 h 2040940"/>
                <a:gd name="connsiteX12" fmla="*/ 543268 w 1421182"/>
                <a:gd name="connsiteY12" fmla="*/ 0 h 2040940"/>
                <a:gd name="connsiteX13" fmla="*/ 473286 w 1421182"/>
                <a:gd name="connsiteY13" fmla="*/ 1312119 h 2040940"/>
                <a:gd name="connsiteX14" fmla="*/ 338442 w 1421182"/>
                <a:gd name="connsiteY14" fmla="*/ 1258214 h 2040940"/>
                <a:gd name="connsiteX15" fmla="*/ 719 w 1421182"/>
                <a:gd name="connsiteY15" fmla="*/ 957537 h 2040940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26318"/>
                <a:gd name="connsiteX1" fmla="*/ 140932 w 1421182"/>
                <a:gd name="connsiteY1" fmla="*/ 1353319 h 2026318"/>
                <a:gd name="connsiteX2" fmla="*/ 309182 w 1421182"/>
                <a:gd name="connsiteY2" fmla="*/ 1711764 h 2026318"/>
                <a:gd name="connsiteX3" fmla="*/ 693290 w 1421182"/>
                <a:gd name="connsiteY3" fmla="*/ 2019121 h 2026318"/>
                <a:gd name="connsiteX4" fmla="*/ 1311364 w 1421182"/>
                <a:gd name="connsiteY4" fmla="*/ 2026318 h 2026318"/>
                <a:gd name="connsiteX5" fmla="*/ 1421092 w 1421182"/>
                <a:gd name="connsiteY5" fmla="*/ 1126548 h 2026318"/>
                <a:gd name="connsiteX6" fmla="*/ 1152597 w 1421182"/>
                <a:gd name="connsiteY6" fmla="*/ 669082 h 2026318"/>
                <a:gd name="connsiteX7" fmla="*/ 1168953 w 1421182"/>
                <a:gd name="connsiteY7" fmla="*/ 968062 h 2026318"/>
                <a:gd name="connsiteX8" fmla="*/ 927050 w 1421182"/>
                <a:gd name="connsiteY8" fmla="*/ 614956 h 2026318"/>
                <a:gd name="connsiteX9" fmla="*/ 957315 w 1421182"/>
                <a:gd name="connsiteY9" fmla="*/ 944170 h 2026318"/>
                <a:gd name="connsiteX10" fmla="*/ 711016 w 1421182"/>
                <a:gd name="connsiteY10" fmla="*/ 569620 h 2026318"/>
                <a:gd name="connsiteX11" fmla="*/ 729319 w 1421182"/>
                <a:gd name="connsiteY11" fmla="*/ 957827 h 2026318"/>
                <a:gd name="connsiteX12" fmla="*/ 543268 w 1421182"/>
                <a:gd name="connsiteY12" fmla="*/ 8 h 2026318"/>
                <a:gd name="connsiteX13" fmla="*/ 473286 w 1421182"/>
                <a:gd name="connsiteY13" fmla="*/ 1312127 h 2026318"/>
                <a:gd name="connsiteX14" fmla="*/ 338442 w 1421182"/>
                <a:gd name="connsiteY14" fmla="*/ 1258222 h 2026318"/>
                <a:gd name="connsiteX15" fmla="*/ 719 w 1421182"/>
                <a:gd name="connsiteY15" fmla="*/ 957545 h 2026318"/>
                <a:gd name="connsiteX0" fmla="*/ 719 w 1421182"/>
                <a:gd name="connsiteY0" fmla="*/ 957545 h 2295953"/>
                <a:gd name="connsiteX1" fmla="*/ 140932 w 1421182"/>
                <a:gd name="connsiteY1" fmla="*/ 1353319 h 2295953"/>
                <a:gd name="connsiteX2" fmla="*/ 309182 w 1421182"/>
                <a:gd name="connsiteY2" fmla="*/ 1711764 h 2295953"/>
                <a:gd name="connsiteX3" fmla="*/ 693290 w 1421182"/>
                <a:gd name="connsiteY3" fmla="*/ 2019121 h 2295953"/>
                <a:gd name="connsiteX4" fmla="*/ 722524 w 1421182"/>
                <a:gd name="connsiteY4" fmla="*/ 2295953 h 2295953"/>
                <a:gd name="connsiteX5" fmla="*/ 1311364 w 1421182"/>
                <a:gd name="connsiteY5" fmla="*/ 2026318 h 2295953"/>
                <a:gd name="connsiteX6" fmla="*/ 1421092 w 1421182"/>
                <a:gd name="connsiteY6" fmla="*/ 1126548 h 2295953"/>
                <a:gd name="connsiteX7" fmla="*/ 1152597 w 1421182"/>
                <a:gd name="connsiteY7" fmla="*/ 669082 h 2295953"/>
                <a:gd name="connsiteX8" fmla="*/ 1168953 w 1421182"/>
                <a:gd name="connsiteY8" fmla="*/ 968062 h 2295953"/>
                <a:gd name="connsiteX9" fmla="*/ 927050 w 1421182"/>
                <a:gd name="connsiteY9" fmla="*/ 614956 h 2295953"/>
                <a:gd name="connsiteX10" fmla="*/ 957315 w 1421182"/>
                <a:gd name="connsiteY10" fmla="*/ 944170 h 2295953"/>
                <a:gd name="connsiteX11" fmla="*/ 711016 w 1421182"/>
                <a:gd name="connsiteY11" fmla="*/ 569620 h 2295953"/>
                <a:gd name="connsiteX12" fmla="*/ 729319 w 1421182"/>
                <a:gd name="connsiteY12" fmla="*/ 957827 h 2295953"/>
                <a:gd name="connsiteX13" fmla="*/ 543268 w 1421182"/>
                <a:gd name="connsiteY13" fmla="*/ 8 h 2295953"/>
                <a:gd name="connsiteX14" fmla="*/ 473286 w 1421182"/>
                <a:gd name="connsiteY14" fmla="*/ 1312127 h 2295953"/>
                <a:gd name="connsiteX15" fmla="*/ 338442 w 1421182"/>
                <a:gd name="connsiteY15" fmla="*/ 1258222 h 2295953"/>
                <a:gd name="connsiteX16" fmla="*/ 719 w 1421182"/>
                <a:gd name="connsiteY16" fmla="*/ 957545 h 2295953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93290 w 1421182"/>
                <a:gd name="connsiteY3" fmla="*/ 2019121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26141 w 1421182"/>
                <a:gd name="connsiteY3" fmla="*/ 1985150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4785"/>
                <a:gd name="connsiteX1" fmla="*/ 140932 w 1421182"/>
                <a:gd name="connsiteY1" fmla="*/ 1353319 h 2314785"/>
                <a:gd name="connsiteX2" fmla="*/ 309182 w 1421182"/>
                <a:gd name="connsiteY2" fmla="*/ 1711764 h 2314785"/>
                <a:gd name="connsiteX3" fmla="*/ 626141 w 1421182"/>
                <a:gd name="connsiteY3" fmla="*/ 1985150 h 2314785"/>
                <a:gd name="connsiteX4" fmla="*/ 658780 w 1421182"/>
                <a:gd name="connsiteY4" fmla="*/ 2266927 h 2314785"/>
                <a:gd name="connsiteX5" fmla="*/ 1170733 w 1421182"/>
                <a:gd name="connsiteY5" fmla="*/ 2300858 h 2314785"/>
                <a:gd name="connsiteX6" fmla="*/ 1311364 w 1421182"/>
                <a:gd name="connsiteY6" fmla="*/ 2026318 h 2314785"/>
                <a:gd name="connsiteX7" fmla="*/ 1421092 w 1421182"/>
                <a:gd name="connsiteY7" fmla="*/ 1126548 h 2314785"/>
                <a:gd name="connsiteX8" fmla="*/ 1152597 w 1421182"/>
                <a:gd name="connsiteY8" fmla="*/ 669082 h 2314785"/>
                <a:gd name="connsiteX9" fmla="*/ 1168953 w 1421182"/>
                <a:gd name="connsiteY9" fmla="*/ 968062 h 2314785"/>
                <a:gd name="connsiteX10" fmla="*/ 927050 w 1421182"/>
                <a:gd name="connsiteY10" fmla="*/ 614956 h 2314785"/>
                <a:gd name="connsiteX11" fmla="*/ 957315 w 1421182"/>
                <a:gd name="connsiteY11" fmla="*/ 944170 h 2314785"/>
                <a:gd name="connsiteX12" fmla="*/ 711016 w 1421182"/>
                <a:gd name="connsiteY12" fmla="*/ 569620 h 2314785"/>
                <a:gd name="connsiteX13" fmla="*/ 729319 w 1421182"/>
                <a:gd name="connsiteY13" fmla="*/ 957827 h 2314785"/>
                <a:gd name="connsiteX14" fmla="*/ 543268 w 1421182"/>
                <a:gd name="connsiteY14" fmla="*/ 8 h 2314785"/>
                <a:gd name="connsiteX15" fmla="*/ 473286 w 1421182"/>
                <a:gd name="connsiteY15" fmla="*/ 1312127 h 2314785"/>
                <a:gd name="connsiteX16" fmla="*/ 338442 w 1421182"/>
                <a:gd name="connsiteY16" fmla="*/ 1258222 h 2314785"/>
                <a:gd name="connsiteX17" fmla="*/ 719 w 1421182"/>
                <a:gd name="connsiteY17" fmla="*/ 957545 h 2314785"/>
                <a:gd name="connsiteX0" fmla="*/ 719 w 1421182"/>
                <a:gd name="connsiteY0" fmla="*/ 957545 h 2323891"/>
                <a:gd name="connsiteX1" fmla="*/ 140932 w 1421182"/>
                <a:gd name="connsiteY1" fmla="*/ 1353319 h 2323891"/>
                <a:gd name="connsiteX2" fmla="*/ 309182 w 1421182"/>
                <a:gd name="connsiteY2" fmla="*/ 1711764 h 2323891"/>
                <a:gd name="connsiteX3" fmla="*/ 626141 w 1421182"/>
                <a:gd name="connsiteY3" fmla="*/ 1985150 h 2323891"/>
                <a:gd name="connsiteX4" fmla="*/ 658780 w 1421182"/>
                <a:gd name="connsiteY4" fmla="*/ 2266927 h 2323891"/>
                <a:gd name="connsiteX5" fmla="*/ 1170733 w 1421182"/>
                <a:gd name="connsiteY5" fmla="*/ 2300858 h 2323891"/>
                <a:gd name="connsiteX6" fmla="*/ 1311364 w 1421182"/>
                <a:gd name="connsiteY6" fmla="*/ 2026318 h 2323891"/>
                <a:gd name="connsiteX7" fmla="*/ 1421092 w 1421182"/>
                <a:gd name="connsiteY7" fmla="*/ 1126548 h 2323891"/>
                <a:gd name="connsiteX8" fmla="*/ 1152597 w 1421182"/>
                <a:gd name="connsiteY8" fmla="*/ 669082 h 2323891"/>
                <a:gd name="connsiteX9" fmla="*/ 1168953 w 1421182"/>
                <a:gd name="connsiteY9" fmla="*/ 968062 h 2323891"/>
                <a:gd name="connsiteX10" fmla="*/ 927050 w 1421182"/>
                <a:gd name="connsiteY10" fmla="*/ 614956 h 2323891"/>
                <a:gd name="connsiteX11" fmla="*/ 957315 w 1421182"/>
                <a:gd name="connsiteY11" fmla="*/ 944170 h 2323891"/>
                <a:gd name="connsiteX12" fmla="*/ 711016 w 1421182"/>
                <a:gd name="connsiteY12" fmla="*/ 569620 h 2323891"/>
                <a:gd name="connsiteX13" fmla="*/ 729319 w 1421182"/>
                <a:gd name="connsiteY13" fmla="*/ 957827 h 2323891"/>
                <a:gd name="connsiteX14" fmla="*/ 543268 w 1421182"/>
                <a:gd name="connsiteY14" fmla="*/ 8 h 2323891"/>
                <a:gd name="connsiteX15" fmla="*/ 473286 w 1421182"/>
                <a:gd name="connsiteY15" fmla="*/ 1312127 h 2323891"/>
                <a:gd name="connsiteX16" fmla="*/ 338442 w 1421182"/>
                <a:gd name="connsiteY16" fmla="*/ 1258222 h 2323891"/>
                <a:gd name="connsiteX17" fmla="*/ 719 w 1421182"/>
                <a:gd name="connsiteY17" fmla="*/ 957545 h 2323891"/>
                <a:gd name="connsiteX0" fmla="*/ 719 w 1421182"/>
                <a:gd name="connsiteY0" fmla="*/ 957545 h 2358736"/>
                <a:gd name="connsiteX1" fmla="*/ 140932 w 1421182"/>
                <a:gd name="connsiteY1" fmla="*/ 1353319 h 2358736"/>
                <a:gd name="connsiteX2" fmla="*/ 309182 w 1421182"/>
                <a:gd name="connsiteY2" fmla="*/ 1711764 h 2358736"/>
                <a:gd name="connsiteX3" fmla="*/ 626141 w 1421182"/>
                <a:gd name="connsiteY3" fmla="*/ 1985150 h 2358736"/>
                <a:gd name="connsiteX4" fmla="*/ 658780 w 1421182"/>
                <a:gd name="connsiteY4" fmla="*/ 2266927 h 2358736"/>
                <a:gd name="connsiteX5" fmla="*/ 1227989 w 1421182"/>
                <a:gd name="connsiteY5" fmla="*/ 2341644 h 2358736"/>
                <a:gd name="connsiteX6" fmla="*/ 1311364 w 1421182"/>
                <a:gd name="connsiteY6" fmla="*/ 2026318 h 2358736"/>
                <a:gd name="connsiteX7" fmla="*/ 1421092 w 1421182"/>
                <a:gd name="connsiteY7" fmla="*/ 1126548 h 2358736"/>
                <a:gd name="connsiteX8" fmla="*/ 1152597 w 1421182"/>
                <a:gd name="connsiteY8" fmla="*/ 669082 h 2358736"/>
                <a:gd name="connsiteX9" fmla="*/ 1168953 w 1421182"/>
                <a:gd name="connsiteY9" fmla="*/ 968062 h 2358736"/>
                <a:gd name="connsiteX10" fmla="*/ 927050 w 1421182"/>
                <a:gd name="connsiteY10" fmla="*/ 614956 h 2358736"/>
                <a:gd name="connsiteX11" fmla="*/ 957315 w 1421182"/>
                <a:gd name="connsiteY11" fmla="*/ 944170 h 2358736"/>
                <a:gd name="connsiteX12" fmla="*/ 711016 w 1421182"/>
                <a:gd name="connsiteY12" fmla="*/ 569620 h 2358736"/>
                <a:gd name="connsiteX13" fmla="*/ 729319 w 1421182"/>
                <a:gd name="connsiteY13" fmla="*/ 957827 h 2358736"/>
                <a:gd name="connsiteX14" fmla="*/ 543268 w 1421182"/>
                <a:gd name="connsiteY14" fmla="*/ 8 h 2358736"/>
                <a:gd name="connsiteX15" fmla="*/ 473286 w 1421182"/>
                <a:gd name="connsiteY15" fmla="*/ 1312127 h 2358736"/>
                <a:gd name="connsiteX16" fmla="*/ 338442 w 1421182"/>
                <a:gd name="connsiteY16" fmla="*/ 1258222 h 2358736"/>
                <a:gd name="connsiteX17" fmla="*/ 719 w 1421182"/>
                <a:gd name="connsiteY17" fmla="*/ 957545 h 2358736"/>
                <a:gd name="connsiteX0" fmla="*/ 719 w 1421182"/>
                <a:gd name="connsiteY0" fmla="*/ 957545 h 2341644"/>
                <a:gd name="connsiteX1" fmla="*/ 140932 w 1421182"/>
                <a:gd name="connsiteY1" fmla="*/ 1353319 h 2341644"/>
                <a:gd name="connsiteX2" fmla="*/ 309182 w 1421182"/>
                <a:gd name="connsiteY2" fmla="*/ 1711764 h 2341644"/>
                <a:gd name="connsiteX3" fmla="*/ 626141 w 1421182"/>
                <a:gd name="connsiteY3" fmla="*/ 1985150 h 2341644"/>
                <a:gd name="connsiteX4" fmla="*/ 658780 w 1421182"/>
                <a:gd name="connsiteY4" fmla="*/ 2266927 h 2341644"/>
                <a:gd name="connsiteX5" fmla="*/ 1227989 w 1421182"/>
                <a:gd name="connsiteY5" fmla="*/ 2341644 h 2341644"/>
                <a:gd name="connsiteX6" fmla="*/ 1311364 w 1421182"/>
                <a:gd name="connsiteY6" fmla="*/ 2026318 h 2341644"/>
                <a:gd name="connsiteX7" fmla="*/ 1421092 w 1421182"/>
                <a:gd name="connsiteY7" fmla="*/ 1126548 h 2341644"/>
                <a:gd name="connsiteX8" fmla="*/ 1152597 w 1421182"/>
                <a:gd name="connsiteY8" fmla="*/ 669082 h 2341644"/>
                <a:gd name="connsiteX9" fmla="*/ 1168953 w 1421182"/>
                <a:gd name="connsiteY9" fmla="*/ 968062 h 2341644"/>
                <a:gd name="connsiteX10" fmla="*/ 927050 w 1421182"/>
                <a:gd name="connsiteY10" fmla="*/ 614956 h 2341644"/>
                <a:gd name="connsiteX11" fmla="*/ 957315 w 1421182"/>
                <a:gd name="connsiteY11" fmla="*/ 944170 h 2341644"/>
                <a:gd name="connsiteX12" fmla="*/ 711016 w 1421182"/>
                <a:gd name="connsiteY12" fmla="*/ 569620 h 2341644"/>
                <a:gd name="connsiteX13" fmla="*/ 729319 w 1421182"/>
                <a:gd name="connsiteY13" fmla="*/ 957827 h 2341644"/>
                <a:gd name="connsiteX14" fmla="*/ 543268 w 1421182"/>
                <a:gd name="connsiteY14" fmla="*/ 8 h 2341644"/>
                <a:gd name="connsiteX15" fmla="*/ 473286 w 1421182"/>
                <a:gd name="connsiteY15" fmla="*/ 1312127 h 2341644"/>
                <a:gd name="connsiteX16" fmla="*/ 338442 w 1421182"/>
                <a:gd name="connsiteY16" fmla="*/ 1258222 h 2341644"/>
                <a:gd name="connsiteX17" fmla="*/ 719 w 1421182"/>
                <a:gd name="connsiteY17" fmla="*/ 957545 h 2341644"/>
                <a:gd name="connsiteX0" fmla="*/ 719 w 1421092"/>
                <a:gd name="connsiteY0" fmla="*/ 957545 h 2341644"/>
                <a:gd name="connsiteX1" fmla="*/ 140932 w 1421092"/>
                <a:gd name="connsiteY1" fmla="*/ 1353319 h 2341644"/>
                <a:gd name="connsiteX2" fmla="*/ 309182 w 1421092"/>
                <a:gd name="connsiteY2" fmla="*/ 1711764 h 2341644"/>
                <a:gd name="connsiteX3" fmla="*/ 626141 w 1421092"/>
                <a:gd name="connsiteY3" fmla="*/ 1985150 h 2341644"/>
                <a:gd name="connsiteX4" fmla="*/ 658780 w 1421092"/>
                <a:gd name="connsiteY4" fmla="*/ 2266927 h 2341644"/>
                <a:gd name="connsiteX5" fmla="*/ 1227989 w 1421092"/>
                <a:gd name="connsiteY5" fmla="*/ 2341644 h 2341644"/>
                <a:gd name="connsiteX6" fmla="*/ 1262460 w 1421092"/>
                <a:gd name="connsiteY6" fmla="*/ 1987074 h 2341644"/>
                <a:gd name="connsiteX7" fmla="*/ 1421092 w 1421092"/>
                <a:gd name="connsiteY7" fmla="*/ 1126548 h 2341644"/>
                <a:gd name="connsiteX8" fmla="*/ 1152597 w 1421092"/>
                <a:gd name="connsiteY8" fmla="*/ 669082 h 2341644"/>
                <a:gd name="connsiteX9" fmla="*/ 1168953 w 1421092"/>
                <a:gd name="connsiteY9" fmla="*/ 968062 h 2341644"/>
                <a:gd name="connsiteX10" fmla="*/ 927050 w 1421092"/>
                <a:gd name="connsiteY10" fmla="*/ 614956 h 2341644"/>
                <a:gd name="connsiteX11" fmla="*/ 957315 w 1421092"/>
                <a:gd name="connsiteY11" fmla="*/ 944170 h 2341644"/>
                <a:gd name="connsiteX12" fmla="*/ 711016 w 1421092"/>
                <a:gd name="connsiteY12" fmla="*/ 569620 h 2341644"/>
                <a:gd name="connsiteX13" fmla="*/ 729319 w 1421092"/>
                <a:gd name="connsiteY13" fmla="*/ 957827 h 2341644"/>
                <a:gd name="connsiteX14" fmla="*/ 543268 w 1421092"/>
                <a:gd name="connsiteY14" fmla="*/ 8 h 2341644"/>
                <a:gd name="connsiteX15" fmla="*/ 473286 w 1421092"/>
                <a:gd name="connsiteY15" fmla="*/ 1312127 h 2341644"/>
                <a:gd name="connsiteX16" fmla="*/ 338442 w 1421092"/>
                <a:gd name="connsiteY16" fmla="*/ 1258222 h 2341644"/>
                <a:gd name="connsiteX17" fmla="*/ 719 w 1421092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557331 w 1421109"/>
                <a:gd name="connsiteY4" fmla="*/ 2278453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01148 w 1421109"/>
                <a:gd name="connsiteY4" fmla="*/ 2297232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10754"/>
                <a:gd name="connsiteX1" fmla="*/ 140932 w 1421109"/>
                <a:gd name="connsiteY1" fmla="*/ 1353319 h 2310754"/>
                <a:gd name="connsiteX2" fmla="*/ 309182 w 1421109"/>
                <a:gd name="connsiteY2" fmla="*/ 1711764 h 2310754"/>
                <a:gd name="connsiteX3" fmla="*/ 548773 w 1421109"/>
                <a:gd name="connsiteY3" fmla="*/ 1936338 h 2310754"/>
                <a:gd name="connsiteX4" fmla="*/ 601148 w 1421109"/>
                <a:gd name="connsiteY4" fmla="*/ 2297232 h 2310754"/>
                <a:gd name="connsiteX5" fmla="*/ 1253027 w 1421109"/>
                <a:gd name="connsiteY5" fmla="*/ 2310347 h 2310754"/>
                <a:gd name="connsiteX6" fmla="*/ 1262460 w 1421109"/>
                <a:gd name="connsiteY6" fmla="*/ 1987074 h 2310754"/>
                <a:gd name="connsiteX7" fmla="*/ 1421092 w 1421109"/>
                <a:gd name="connsiteY7" fmla="*/ 1126548 h 2310754"/>
                <a:gd name="connsiteX8" fmla="*/ 1152597 w 1421109"/>
                <a:gd name="connsiteY8" fmla="*/ 669082 h 2310754"/>
                <a:gd name="connsiteX9" fmla="*/ 1168953 w 1421109"/>
                <a:gd name="connsiteY9" fmla="*/ 968062 h 2310754"/>
                <a:gd name="connsiteX10" fmla="*/ 927050 w 1421109"/>
                <a:gd name="connsiteY10" fmla="*/ 614956 h 2310754"/>
                <a:gd name="connsiteX11" fmla="*/ 957315 w 1421109"/>
                <a:gd name="connsiteY11" fmla="*/ 944170 h 2310754"/>
                <a:gd name="connsiteX12" fmla="*/ 711016 w 1421109"/>
                <a:gd name="connsiteY12" fmla="*/ 569620 h 2310754"/>
                <a:gd name="connsiteX13" fmla="*/ 729319 w 1421109"/>
                <a:gd name="connsiteY13" fmla="*/ 957827 h 2310754"/>
                <a:gd name="connsiteX14" fmla="*/ 543268 w 1421109"/>
                <a:gd name="connsiteY14" fmla="*/ 8 h 2310754"/>
                <a:gd name="connsiteX15" fmla="*/ 473286 w 1421109"/>
                <a:gd name="connsiteY15" fmla="*/ 1312127 h 2310754"/>
                <a:gd name="connsiteX16" fmla="*/ 338442 w 1421109"/>
                <a:gd name="connsiteY16" fmla="*/ 1258222 h 2310754"/>
                <a:gd name="connsiteX17" fmla="*/ 719 w 1421109"/>
                <a:gd name="connsiteY17" fmla="*/ 957545 h 2310754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601148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347"/>
                <a:gd name="connsiteX1" fmla="*/ 140932 w 1421109"/>
                <a:gd name="connsiteY1" fmla="*/ 1353319 h 2310347"/>
                <a:gd name="connsiteX2" fmla="*/ 309182 w 1421109"/>
                <a:gd name="connsiteY2" fmla="*/ 1711764 h 2310347"/>
                <a:gd name="connsiteX3" fmla="*/ 548773 w 1421109"/>
                <a:gd name="connsiteY3" fmla="*/ 1936338 h 2310347"/>
                <a:gd name="connsiteX4" fmla="*/ 582370 w 1421109"/>
                <a:gd name="connsiteY4" fmla="*/ 2297232 h 2310347"/>
                <a:gd name="connsiteX5" fmla="*/ 1253027 w 1421109"/>
                <a:gd name="connsiteY5" fmla="*/ 2310347 h 2310347"/>
                <a:gd name="connsiteX6" fmla="*/ 1262460 w 1421109"/>
                <a:gd name="connsiteY6" fmla="*/ 1987074 h 2310347"/>
                <a:gd name="connsiteX7" fmla="*/ 1421092 w 1421109"/>
                <a:gd name="connsiteY7" fmla="*/ 1126548 h 2310347"/>
                <a:gd name="connsiteX8" fmla="*/ 1152597 w 1421109"/>
                <a:gd name="connsiteY8" fmla="*/ 669082 h 2310347"/>
                <a:gd name="connsiteX9" fmla="*/ 1168953 w 1421109"/>
                <a:gd name="connsiteY9" fmla="*/ 968062 h 2310347"/>
                <a:gd name="connsiteX10" fmla="*/ 927050 w 1421109"/>
                <a:gd name="connsiteY10" fmla="*/ 614956 h 2310347"/>
                <a:gd name="connsiteX11" fmla="*/ 957315 w 1421109"/>
                <a:gd name="connsiteY11" fmla="*/ 944170 h 2310347"/>
                <a:gd name="connsiteX12" fmla="*/ 711016 w 1421109"/>
                <a:gd name="connsiteY12" fmla="*/ 569620 h 2310347"/>
                <a:gd name="connsiteX13" fmla="*/ 729319 w 1421109"/>
                <a:gd name="connsiteY13" fmla="*/ 957827 h 2310347"/>
                <a:gd name="connsiteX14" fmla="*/ 543268 w 1421109"/>
                <a:gd name="connsiteY14" fmla="*/ 8 h 2310347"/>
                <a:gd name="connsiteX15" fmla="*/ 473286 w 1421109"/>
                <a:gd name="connsiteY15" fmla="*/ 1312127 h 2310347"/>
                <a:gd name="connsiteX16" fmla="*/ 338442 w 1421109"/>
                <a:gd name="connsiteY16" fmla="*/ 1258222 h 2310347"/>
                <a:gd name="connsiteX17" fmla="*/ 719 w 1421109"/>
                <a:gd name="connsiteY17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6650"/>
                <a:gd name="connsiteY0" fmla="*/ 957545 h 2310347"/>
                <a:gd name="connsiteX1" fmla="*/ 140932 w 1426650"/>
                <a:gd name="connsiteY1" fmla="*/ 1353319 h 2310347"/>
                <a:gd name="connsiteX2" fmla="*/ 309182 w 1426650"/>
                <a:gd name="connsiteY2" fmla="*/ 1711764 h 2310347"/>
                <a:gd name="connsiteX3" fmla="*/ 548773 w 1426650"/>
                <a:gd name="connsiteY3" fmla="*/ 1936338 h 2310347"/>
                <a:gd name="connsiteX4" fmla="*/ 582370 w 1426650"/>
                <a:gd name="connsiteY4" fmla="*/ 2297232 h 2310347"/>
                <a:gd name="connsiteX5" fmla="*/ 1253027 w 1426650"/>
                <a:gd name="connsiteY5" fmla="*/ 2310347 h 2310347"/>
                <a:gd name="connsiteX6" fmla="*/ 1262460 w 1426650"/>
                <a:gd name="connsiteY6" fmla="*/ 1987074 h 2310347"/>
                <a:gd name="connsiteX7" fmla="*/ 1421092 w 1426650"/>
                <a:gd name="connsiteY7" fmla="*/ 1126548 h 2310347"/>
                <a:gd name="connsiteX8" fmla="*/ 1393246 w 1426650"/>
                <a:gd name="connsiteY8" fmla="*/ 734522 h 2310347"/>
                <a:gd name="connsiteX9" fmla="*/ 1186368 w 1426650"/>
                <a:gd name="connsiteY9" fmla="*/ 644961 h 2310347"/>
                <a:gd name="connsiteX10" fmla="*/ 1168953 w 1426650"/>
                <a:gd name="connsiteY10" fmla="*/ 968062 h 2310347"/>
                <a:gd name="connsiteX11" fmla="*/ 1156855 w 1426650"/>
                <a:gd name="connsiteY11" fmla="*/ 657333 h 2310347"/>
                <a:gd name="connsiteX12" fmla="*/ 927050 w 1426650"/>
                <a:gd name="connsiteY12" fmla="*/ 614956 h 2310347"/>
                <a:gd name="connsiteX13" fmla="*/ 957315 w 1426650"/>
                <a:gd name="connsiteY13" fmla="*/ 944170 h 2310347"/>
                <a:gd name="connsiteX14" fmla="*/ 711016 w 1426650"/>
                <a:gd name="connsiteY14" fmla="*/ 569620 h 2310347"/>
                <a:gd name="connsiteX15" fmla="*/ 729319 w 1426650"/>
                <a:gd name="connsiteY15" fmla="*/ 957827 h 2310347"/>
                <a:gd name="connsiteX16" fmla="*/ 543268 w 1426650"/>
                <a:gd name="connsiteY16" fmla="*/ 8 h 2310347"/>
                <a:gd name="connsiteX17" fmla="*/ 473286 w 1426650"/>
                <a:gd name="connsiteY17" fmla="*/ 1312127 h 2310347"/>
                <a:gd name="connsiteX18" fmla="*/ 338442 w 1426650"/>
                <a:gd name="connsiteY18" fmla="*/ 1258222 h 2310347"/>
                <a:gd name="connsiteX19" fmla="*/ 719 w 1426650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711016 w 1422362"/>
                <a:gd name="connsiteY14" fmla="*/ 569620 h 2310347"/>
                <a:gd name="connsiteX15" fmla="*/ 729319 w 1422362"/>
                <a:gd name="connsiteY15" fmla="*/ 957827 h 2310347"/>
                <a:gd name="connsiteX16" fmla="*/ 543268 w 1422362"/>
                <a:gd name="connsiteY16" fmla="*/ 8 h 2310347"/>
                <a:gd name="connsiteX17" fmla="*/ 473286 w 1422362"/>
                <a:gd name="connsiteY17" fmla="*/ 1312127 h 2310347"/>
                <a:gd name="connsiteX18" fmla="*/ 338442 w 1422362"/>
                <a:gd name="connsiteY18" fmla="*/ 1258222 h 2310347"/>
                <a:gd name="connsiteX19" fmla="*/ 719 w 1422362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5260 h 2378062"/>
                <a:gd name="connsiteX1" fmla="*/ 140932 w 1422362"/>
                <a:gd name="connsiteY1" fmla="*/ 1421034 h 2378062"/>
                <a:gd name="connsiteX2" fmla="*/ 309182 w 1422362"/>
                <a:gd name="connsiteY2" fmla="*/ 1779479 h 2378062"/>
                <a:gd name="connsiteX3" fmla="*/ 548773 w 1422362"/>
                <a:gd name="connsiteY3" fmla="*/ 2004053 h 2378062"/>
                <a:gd name="connsiteX4" fmla="*/ 582370 w 1422362"/>
                <a:gd name="connsiteY4" fmla="*/ 2364947 h 2378062"/>
                <a:gd name="connsiteX5" fmla="*/ 1253027 w 1422362"/>
                <a:gd name="connsiteY5" fmla="*/ 2378062 h 2378062"/>
                <a:gd name="connsiteX6" fmla="*/ 1262460 w 1422362"/>
                <a:gd name="connsiteY6" fmla="*/ 2054789 h 2378062"/>
                <a:gd name="connsiteX7" fmla="*/ 1421092 w 1422362"/>
                <a:gd name="connsiteY7" fmla="*/ 1194263 h 2378062"/>
                <a:gd name="connsiteX8" fmla="*/ 1369124 w 1422362"/>
                <a:gd name="connsiteY8" fmla="*/ 768467 h 2378062"/>
                <a:gd name="connsiteX9" fmla="*/ 1176719 w 1422362"/>
                <a:gd name="connsiteY9" fmla="*/ 736798 h 2378062"/>
                <a:gd name="connsiteX10" fmla="*/ 1168953 w 1422362"/>
                <a:gd name="connsiteY10" fmla="*/ 1035777 h 2378062"/>
                <a:gd name="connsiteX11" fmla="*/ 1156855 w 1422362"/>
                <a:gd name="connsiteY11" fmla="*/ 725048 h 2378062"/>
                <a:gd name="connsiteX12" fmla="*/ 927050 w 1422362"/>
                <a:gd name="connsiteY12" fmla="*/ 682671 h 2378062"/>
                <a:gd name="connsiteX13" fmla="*/ 957315 w 1422362"/>
                <a:gd name="connsiteY13" fmla="*/ 1011885 h 2378062"/>
                <a:gd name="connsiteX14" fmla="*/ 905990 w 1422362"/>
                <a:gd name="connsiteY14" fmla="*/ 681629 h 2378062"/>
                <a:gd name="connsiteX15" fmla="*/ 711016 w 1422362"/>
                <a:gd name="connsiteY15" fmla="*/ 637335 h 2378062"/>
                <a:gd name="connsiteX16" fmla="*/ 729319 w 1422362"/>
                <a:gd name="connsiteY16" fmla="*/ 1025542 h 2378062"/>
                <a:gd name="connsiteX17" fmla="*/ 543268 w 1422362"/>
                <a:gd name="connsiteY17" fmla="*/ 67723 h 2378062"/>
                <a:gd name="connsiteX18" fmla="*/ 471802 w 1422362"/>
                <a:gd name="connsiteY18" fmla="*/ 213672 h 2378062"/>
                <a:gd name="connsiteX19" fmla="*/ 473286 w 1422362"/>
                <a:gd name="connsiteY19" fmla="*/ 1379842 h 2378062"/>
                <a:gd name="connsiteX20" fmla="*/ 338442 w 1422362"/>
                <a:gd name="connsiteY20" fmla="*/ 1325937 h 2378062"/>
                <a:gd name="connsiteX21" fmla="*/ 719 w 1422362"/>
                <a:gd name="connsiteY21" fmla="*/ 1025260 h 2378062"/>
                <a:gd name="connsiteX0" fmla="*/ 719 w 1422362"/>
                <a:gd name="connsiteY0" fmla="*/ 1011512 h 2364314"/>
                <a:gd name="connsiteX1" fmla="*/ 140932 w 1422362"/>
                <a:gd name="connsiteY1" fmla="*/ 1407286 h 2364314"/>
                <a:gd name="connsiteX2" fmla="*/ 309182 w 1422362"/>
                <a:gd name="connsiteY2" fmla="*/ 1765731 h 2364314"/>
                <a:gd name="connsiteX3" fmla="*/ 548773 w 1422362"/>
                <a:gd name="connsiteY3" fmla="*/ 1990305 h 2364314"/>
                <a:gd name="connsiteX4" fmla="*/ 582370 w 1422362"/>
                <a:gd name="connsiteY4" fmla="*/ 2351199 h 2364314"/>
                <a:gd name="connsiteX5" fmla="*/ 1253027 w 1422362"/>
                <a:gd name="connsiteY5" fmla="*/ 2364314 h 2364314"/>
                <a:gd name="connsiteX6" fmla="*/ 1262460 w 1422362"/>
                <a:gd name="connsiteY6" fmla="*/ 2041041 h 2364314"/>
                <a:gd name="connsiteX7" fmla="*/ 1421092 w 1422362"/>
                <a:gd name="connsiteY7" fmla="*/ 1180515 h 2364314"/>
                <a:gd name="connsiteX8" fmla="*/ 1369124 w 1422362"/>
                <a:gd name="connsiteY8" fmla="*/ 754719 h 2364314"/>
                <a:gd name="connsiteX9" fmla="*/ 1176719 w 1422362"/>
                <a:gd name="connsiteY9" fmla="*/ 723050 h 2364314"/>
                <a:gd name="connsiteX10" fmla="*/ 1168953 w 1422362"/>
                <a:gd name="connsiteY10" fmla="*/ 1022029 h 2364314"/>
                <a:gd name="connsiteX11" fmla="*/ 1156855 w 1422362"/>
                <a:gd name="connsiteY11" fmla="*/ 711300 h 2364314"/>
                <a:gd name="connsiteX12" fmla="*/ 927050 w 1422362"/>
                <a:gd name="connsiteY12" fmla="*/ 668923 h 2364314"/>
                <a:gd name="connsiteX13" fmla="*/ 957315 w 1422362"/>
                <a:gd name="connsiteY13" fmla="*/ 998137 h 2364314"/>
                <a:gd name="connsiteX14" fmla="*/ 905990 w 1422362"/>
                <a:gd name="connsiteY14" fmla="*/ 667881 h 2364314"/>
                <a:gd name="connsiteX15" fmla="*/ 711016 w 1422362"/>
                <a:gd name="connsiteY15" fmla="*/ 623587 h 2364314"/>
                <a:gd name="connsiteX16" fmla="*/ 729319 w 1422362"/>
                <a:gd name="connsiteY16" fmla="*/ 1011794 h 2364314"/>
                <a:gd name="connsiteX17" fmla="*/ 630106 w 1422362"/>
                <a:gd name="connsiteY17" fmla="*/ 73272 h 2364314"/>
                <a:gd name="connsiteX18" fmla="*/ 471802 w 1422362"/>
                <a:gd name="connsiteY18" fmla="*/ 199924 h 2364314"/>
                <a:gd name="connsiteX19" fmla="*/ 473286 w 1422362"/>
                <a:gd name="connsiteY19" fmla="*/ 1366094 h 2364314"/>
                <a:gd name="connsiteX20" fmla="*/ 338442 w 1422362"/>
                <a:gd name="connsiteY20" fmla="*/ 1312189 h 2364314"/>
                <a:gd name="connsiteX21" fmla="*/ 719 w 1422362"/>
                <a:gd name="connsiteY21" fmla="*/ 1011512 h 2364314"/>
                <a:gd name="connsiteX0" fmla="*/ 719 w 1422362"/>
                <a:gd name="connsiteY0" fmla="*/ 938672 h 2291474"/>
                <a:gd name="connsiteX1" fmla="*/ 140932 w 1422362"/>
                <a:gd name="connsiteY1" fmla="*/ 1334446 h 2291474"/>
                <a:gd name="connsiteX2" fmla="*/ 309182 w 1422362"/>
                <a:gd name="connsiteY2" fmla="*/ 1692891 h 2291474"/>
                <a:gd name="connsiteX3" fmla="*/ 548773 w 1422362"/>
                <a:gd name="connsiteY3" fmla="*/ 1917465 h 2291474"/>
                <a:gd name="connsiteX4" fmla="*/ 582370 w 1422362"/>
                <a:gd name="connsiteY4" fmla="*/ 2278359 h 2291474"/>
                <a:gd name="connsiteX5" fmla="*/ 1253027 w 1422362"/>
                <a:gd name="connsiteY5" fmla="*/ 2291474 h 2291474"/>
                <a:gd name="connsiteX6" fmla="*/ 1262460 w 1422362"/>
                <a:gd name="connsiteY6" fmla="*/ 1968201 h 2291474"/>
                <a:gd name="connsiteX7" fmla="*/ 1421092 w 1422362"/>
                <a:gd name="connsiteY7" fmla="*/ 1107675 h 2291474"/>
                <a:gd name="connsiteX8" fmla="*/ 1369124 w 1422362"/>
                <a:gd name="connsiteY8" fmla="*/ 681879 h 2291474"/>
                <a:gd name="connsiteX9" fmla="*/ 1176719 w 1422362"/>
                <a:gd name="connsiteY9" fmla="*/ 650210 h 2291474"/>
                <a:gd name="connsiteX10" fmla="*/ 1168953 w 1422362"/>
                <a:gd name="connsiteY10" fmla="*/ 949189 h 2291474"/>
                <a:gd name="connsiteX11" fmla="*/ 1156855 w 1422362"/>
                <a:gd name="connsiteY11" fmla="*/ 638460 h 2291474"/>
                <a:gd name="connsiteX12" fmla="*/ 927050 w 1422362"/>
                <a:gd name="connsiteY12" fmla="*/ 596083 h 2291474"/>
                <a:gd name="connsiteX13" fmla="*/ 957315 w 1422362"/>
                <a:gd name="connsiteY13" fmla="*/ 925297 h 2291474"/>
                <a:gd name="connsiteX14" fmla="*/ 905990 w 1422362"/>
                <a:gd name="connsiteY14" fmla="*/ 595041 h 2291474"/>
                <a:gd name="connsiteX15" fmla="*/ 711016 w 1422362"/>
                <a:gd name="connsiteY15" fmla="*/ 550747 h 2291474"/>
                <a:gd name="connsiteX16" fmla="*/ 729319 w 1422362"/>
                <a:gd name="connsiteY16" fmla="*/ 938954 h 2291474"/>
                <a:gd name="connsiteX17" fmla="*/ 673525 w 1422362"/>
                <a:gd name="connsiteY17" fmla="*/ 130688 h 2291474"/>
                <a:gd name="connsiteX18" fmla="*/ 471802 w 1422362"/>
                <a:gd name="connsiteY18" fmla="*/ 127084 h 2291474"/>
                <a:gd name="connsiteX19" fmla="*/ 473286 w 1422362"/>
                <a:gd name="connsiteY19" fmla="*/ 1293254 h 2291474"/>
                <a:gd name="connsiteX20" fmla="*/ 338442 w 1422362"/>
                <a:gd name="connsiteY20" fmla="*/ 1239349 h 2291474"/>
                <a:gd name="connsiteX21" fmla="*/ 719 w 1422362"/>
                <a:gd name="connsiteY21" fmla="*/ 938672 h 2291474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14198 h 2267000"/>
                <a:gd name="connsiteX1" fmla="*/ 140932 w 1422362"/>
                <a:gd name="connsiteY1" fmla="*/ 1309972 h 2267000"/>
                <a:gd name="connsiteX2" fmla="*/ 309182 w 1422362"/>
                <a:gd name="connsiteY2" fmla="*/ 1668417 h 2267000"/>
                <a:gd name="connsiteX3" fmla="*/ 548773 w 1422362"/>
                <a:gd name="connsiteY3" fmla="*/ 1892991 h 2267000"/>
                <a:gd name="connsiteX4" fmla="*/ 582370 w 1422362"/>
                <a:gd name="connsiteY4" fmla="*/ 2253885 h 2267000"/>
                <a:gd name="connsiteX5" fmla="*/ 1253027 w 1422362"/>
                <a:gd name="connsiteY5" fmla="*/ 2267000 h 2267000"/>
                <a:gd name="connsiteX6" fmla="*/ 1262460 w 1422362"/>
                <a:gd name="connsiteY6" fmla="*/ 1943727 h 2267000"/>
                <a:gd name="connsiteX7" fmla="*/ 1421092 w 1422362"/>
                <a:gd name="connsiteY7" fmla="*/ 1083201 h 2267000"/>
                <a:gd name="connsiteX8" fmla="*/ 1369124 w 1422362"/>
                <a:gd name="connsiteY8" fmla="*/ 657405 h 2267000"/>
                <a:gd name="connsiteX9" fmla="*/ 1176719 w 1422362"/>
                <a:gd name="connsiteY9" fmla="*/ 625736 h 2267000"/>
                <a:gd name="connsiteX10" fmla="*/ 1168953 w 1422362"/>
                <a:gd name="connsiteY10" fmla="*/ 924715 h 2267000"/>
                <a:gd name="connsiteX11" fmla="*/ 1156855 w 1422362"/>
                <a:gd name="connsiteY11" fmla="*/ 613986 h 2267000"/>
                <a:gd name="connsiteX12" fmla="*/ 927050 w 1422362"/>
                <a:gd name="connsiteY12" fmla="*/ 571609 h 2267000"/>
                <a:gd name="connsiteX13" fmla="*/ 957315 w 1422362"/>
                <a:gd name="connsiteY13" fmla="*/ 900823 h 2267000"/>
                <a:gd name="connsiteX14" fmla="*/ 905990 w 1422362"/>
                <a:gd name="connsiteY14" fmla="*/ 570567 h 2267000"/>
                <a:gd name="connsiteX15" fmla="*/ 711016 w 1422362"/>
                <a:gd name="connsiteY15" fmla="*/ 526273 h 2267000"/>
                <a:gd name="connsiteX16" fmla="*/ 714846 w 1422362"/>
                <a:gd name="connsiteY16" fmla="*/ 914480 h 2267000"/>
                <a:gd name="connsiteX17" fmla="*/ 673525 w 1422362"/>
                <a:gd name="connsiteY17" fmla="*/ 106214 h 2267000"/>
                <a:gd name="connsiteX18" fmla="*/ 486275 w 1422362"/>
                <a:gd name="connsiteY18" fmla="*/ 174974 h 2267000"/>
                <a:gd name="connsiteX19" fmla="*/ 473286 w 1422362"/>
                <a:gd name="connsiteY19" fmla="*/ 1268780 h 2267000"/>
                <a:gd name="connsiteX20" fmla="*/ 338442 w 1422362"/>
                <a:gd name="connsiteY20" fmla="*/ 1214875 h 2267000"/>
                <a:gd name="connsiteX21" fmla="*/ 719 w 1422362"/>
                <a:gd name="connsiteY21" fmla="*/ 914198 h 2267000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904644 h 2257446"/>
                <a:gd name="connsiteX1" fmla="*/ 140932 w 1422362"/>
                <a:gd name="connsiteY1" fmla="*/ 1300418 h 2257446"/>
                <a:gd name="connsiteX2" fmla="*/ 309182 w 1422362"/>
                <a:gd name="connsiteY2" fmla="*/ 1658863 h 2257446"/>
                <a:gd name="connsiteX3" fmla="*/ 548773 w 1422362"/>
                <a:gd name="connsiteY3" fmla="*/ 1883437 h 2257446"/>
                <a:gd name="connsiteX4" fmla="*/ 582370 w 1422362"/>
                <a:gd name="connsiteY4" fmla="*/ 2244331 h 2257446"/>
                <a:gd name="connsiteX5" fmla="*/ 1253027 w 1422362"/>
                <a:gd name="connsiteY5" fmla="*/ 2257446 h 2257446"/>
                <a:gd name="connsiteX6" fmla="*/ 1262460 w 1422362"/>
                <a:gd name="connsiteY6" fmla="*/ 1934173 h 2257446"/>
                <a:gd name="connsiteX7" fmla="*/ 1421092 w 1422362"/>
                <a:gd name="connsiteY7" fmla="*/ 1073647 h 2257446"/>
                <a:gd name="connsiteX8" fmla="*/ 1369124 w 1422362"/>
                <a:gd name="connsiteY8" fmla="*/ 647851 h 2257446"/>
                <a:gd name="connsiteX9" fmla="*/ 1176719 w 1422362"/>
                <a:gd name="connsiteY9" fmla="*/ 616182 h 2257446"/>
                <a:gd name="connsiteX10" fmla="*/ 1168953 w 1422362"/>
                <a:gd name="connsiteY10" fmla="*/ 915161 h 2257446"/>
                <a:gd name="connsiteX11" fmla="*/ 1156855 w 1422362"/>
                <a:gd name="connsiteY11" fmla="*/ 604432 h 2257446"/>
                <a:gd name="connsiteX12" fmla="*/ 927050 w 1422362"/>
                <a:gd name="connsiteY12" fmla="*/ 562055 h 2257446"/>
                <a:gd name="connsiteX13" fmla="*/ 957315 w 1422362"/>
                <a:gd name="connsiteY13" fmla="*/ 891269 h 2257446"/>
                <a:gd name="connsiteX14" fmla="*/ 905990 w 1422362"/>
                <a:gd name="connsiteY14" fmla="*/ 561013 h 2257446"/>
                <a:gd name="connsiteX15" fmla="*/ 711016 w 1422362"/>
                <a:gd name="connsiteY15" fmla="*/ 516719 h 2257446"/>
                <a:gd name="connsiteX16" fmla="*/ 714846 w 1422362"/>
                <a:gd name="connsiteY16" fmla="*/ 904926 h 2257446"/>
                <a:gd name="connsiteX17" fmla="*/ 683174 w 1422362"/>
                <a:gd name="connsiteY17" fmla="*/ 125606 h 2257446"/>
                <a:gd name="connsiteX18" fmla="*/ 486275 w 1422362"/>
                <a:gd name="connsiteY18" fmla="*/ 165420 h 2257446"/>
                <a:gd name="connsiteX19" fmla="*/ 473286 w 1422362"/>
                <a:gd name="connsiteY19" fmla="*/ 1259226 h 2257446"/>
                <a:gd name="connsiteX20" fmla="*/ 338442 w 1422362"/>
                <a:gd name="connsiteY20" fmla="*/ 1205321 h 2257446"/>
                <a:gd name="connsiteX21" fmla="*/ 719 w 1422362"/>
                <a:gd name="connsiteY21" fmla="*/ 904644 h 2257446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73286 w 1422362"/>
                <a:gd name="connsiteY19" fmla="*/ 1255537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0 w 1494007"/>
                <a:gd name="connsiteY0" fmla="*/ 886482 h 2253757"/>
                <a:gd name="connsiteX1" fmla="*/ 212577 w 1494007"/>
                <a:gd name="connsiteY1" fmla="*/ 1296729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115210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147622"/>
                <a:gd name="connsiteX1" fmla="*/ 202929 w 1494007"/>
                <a:gd name="connsiteY1" fmla="*/ 1320850 h 2147622"/>
                <a:gd name="connsiteX2" fmla="*/ 438719 w 1494007"/>
                <a:gd name="connsiteY2" fmla="*/ 1655174 h 2147622"/>
                <a:gd name="connsiteX3" fmla="*/ 620418 w 1494007"/>
                <a:gd name="connsiteY3" fmla="*/ 1879748 h 2147622"/>
                <a:gd name="connsiteX4" fmla="*/ 654015 w 1494007"/>
                <a:gd name="connsiteY4" fmla="*/ 2115210 h 2147622"/>
                <a:gd name="connsiteX5" fmla="*/ 1339145 w 1494007"/>
                <a:gd name="connsiteY5" fmla="*/ 2147622 h 2147622"/>
                <a:gd name="connsiteX6" fmla="*/ 1334105 w 1494007"/>
                <a:gd name="connsiteY6" fmla="*/ 1930484 h 2147622"/>
                <a:gd name="connsiteX7" fmla="*/ 1492737 w 1494007"/>
                <a:gd name="connsiteY7" fmla="*/ 1069958 h 2147622"/>
                <a:gd name="connsiteX8" fmla="*/ 1440769 w 1494007"/>
                <a:gd name="connsiteY8" fmla="*/ 644162 h 2147622"/>
                <a:gd name="connsiteX9" fmla="*/ 1248364 w 1494007"/>
                <a:gd name="connsiteY9" fmla="*/ 612493 h 2147622"/>
                <a:gd name="connsiteX10" fmla="*/ 1240598 w 1494007"/>
                <a:gd name="connsiteY10" fmla="*/ 911472 h 2147622"/>
                <a:gd name="connsiteX11" fmla="*/ 1228500 w 1494007"/>
                <a:gd name="connsiteY11" fmla="*/ 600743 h 2147622"/>
                <a:gd name="connsiteX12" fmla="*/ 998695 w 1494007"/>
                <a:gd name="connsiteY12" fmla="*/ 558366 h 2147622"/>
                <a:gd name="connsiteX13" fmla="*/ 1028960 w 1494007"/>
                <a:gd name="connsiteY13" fmla="*/ 887580 h 2147622"/>
                <a:gd name="connsiteX14" fmla="*/ 977635 w 1494007"/>
                <a:gd name="connsiteY14" fmla="*/ 557324 h 2147622"/>
                <a:gd name="connsiteX15" fmla="*/ 782661 w 1494007"/>
                <a:gd name="connsiteY15" fmla="*/ 513030 h 2147622"/>
                <a:gd name="connsiteX16" fmla="*/ 786491 w 1494007"/>
                <a:gd name="connsiteY16" fmla="*/ 901237 h 2147622"/>
                <a:gd name="connsiteX17" fmla="*/ 754819 w 1494007"/>
                <a:gd name="connsiteY17" fmla="*/ 121917 h 2147622"/>
                <a:gd name="connsiteX18" fmla="*/ 557920 w 1494007"/>
                <a:gd name="connsiteY18" fmla="*/ 161731 h 2147622"/>
                <a:gd name="connsiteX19" fmla="*/ 535282 w 1494007"/>
                <a:gd name="connsiteY19" fmla="*/ 1183173 h 2147622"/>
                <a:gd name="connsiteX20" fmla="*/ 376317 w 1494007"/>
                <a:gd name="connsiteY20" fmla="*/ 1148565 h 2147622"/>
                <a:gd name="connsiteX21" fmla="*/ 0 w 1494007"/>
                <a:gd name="connsiteY21" fmla="*/ 886482 h 2147622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33149"/>
                <a:gd name="connsiteX1" fmla="*/ 227051 w 1518129"/>
                <a:gd name="connsiteY1" fmla="*/ 1320850 h 2133149"/>
                <a:gd name="connsiteX2" fmla="*/ 462841 w 1518129"/>
                <a:gd name="connsiteY2" fmla="*/ 1655174 h 2133149"/>
                <a:gd name="connsiteX3" fmla="*/ 644540 w 1518129"/>
                <a:gd name="connsiteY3" fmla="*/ 1879748 h 2133149"/>
                <a:gd name="connsiteX4" fmla="*/ 678137 w 1518129"/>
                <a:gd name="connsiteY4" fmla="*/ 2115210 h 2133149"/>
                <a:gd name="connsiteX5" fmla="*/ 1348794 w 1518129"/>
                <a:gd name="connsiteY5" fmla="*/ 2133149 h 2133149"/>
                <a:gd name="connsiteX6" fmla="*/ 1358227 w 1518129"/>
                <a:gd name="connsiteY6" fmla="*/ 1930484 h 2133149"/>
                <a:gd name="connsiteX7" fmla="*/ 1516859 w 1518129"/>
                <a:gd name="connsiteY7" fmla="*/ 1069958 h 2133149"/>
                <a:gd name="connsiteX8" fmla="*/ 1464891 w 1518129"/>
                <a:gd name="connsiteY8" fmla="*/ 644162 h 2133149"/>
                <a:gd name="connsiteX9" fmla="*/ 1272486 w 1518129"/>
                <a:gd name="connsiteY9" fmla="*/ 612493 h 2133149"/>
                <a:gd name="connsiteX10" fmla="*/ 1264720 w 1518129"/>
                <a:gd name="connsiteY10" fmla="*/ 911472 h 2133149"/>
                <a:gd name="connsiteX11" fmla="*/ 1252622 w 1518129"/>
                <a:gd name="connsiteY11" fmla="*/ 600743 h 2133149"/>
                <a:gd name="connsiteX12" fmla="*/ 1022817 w 1518129"/>
                <a:gd name="connsiteY12" fmla="*/ 558366 h 2133149"/>
                <a:gd name="connsiteX13" fmla="*/ 1053082 w 1518129"/>
                <a:gd name="connsiteY13" fmla="*/ 887580 h 2133149"/>
                <a:gd name="connsiteX14" fmla="*/ 1001757 w 1518129"/>
                <a:gd name="connsiteY14" fmla="*/ 557324 h 2133149"/>
                <a:gd name="connsiteX15" fmla="*/ 806783 w 1518129"/>
                <a:gd name="connsiteY15" fmla="*/ 513030 h 2133149"/>
                <a:gd name="connsiteX16" fmla="*/ 810613 w 1518129"/>
                <a:gd name="connsiteY16" fmla="*/ 901237 h 2133149"/>
                <a:gd name="connsiteX17" fmla="*/ 778941 w 1518129"/>
                <a:gd name="connsiteY17" fmla="*/ 121917 h 2133149"/>
                <a:gd name="connsiteX18" fmla="*/ 582042 w 1518129"/>
                <a:gd name="connsiteY18" fmla="*/ 161731 h 2133149"/>
                <a:gd name="connsiteX19" fmla="*/ 554580 w 1518129"/>
                <a:gd name="connsiteY19" fmla="*/ 1197645 h 2133149"/>
                <a:gd name="connsiteX20" fmla="*/ 419736 w 1518129"/>
                <a:gd name="connsiteY20" fmla="*/ 1153389 h 2133149"/>
                <a:gd name="connsiteX21" fmla="*/ 0 w 1518129"/>
                <a:gd name="connsiteY21" fmla="*/ 891306 h 2133149"/>
                <a:gd name="connsiteX0" fmla="*/ 0 w 1518129"/>
                <a:gd name="connsiteY0" fmla="*/ 891306 h 2115210"/>
                <a:gd name="connsiteX1" fmla="*/ 227051 w 1518129"/>
                <a:gd name="connsiteY1" fmla="*/ 1320850 h 2115210"/>
                <a:gd name="connsiteX2" fmla="*/ 462841 w 1518129"/>
                <a:gd name="connsiteY2" fmla="*/ 1655174 h 2115210"/>
                <a:gd name="connsiteX3" fmla="*/ 644540 w 1518129"/>
                <a:gd name="connsiteY3" fmla="*/ 1879748 h 2115210"/>
                <a:gd name="connsiteX4" fmla="*/ 678137 w 1518129"/>
                <a:gd name="connsiteY4" fmla="*/ 2115210 h 2115210"/>
                <a:gd name="connsiteX5" fmla="*/ 1339145 w 1518129"/>
                <a:gd name="connsiteY5" fmla="*/ 2113852 h 2115210"/>
                <a:gd name="connsiteX6" fmla="*/ 1358227 w 1518129"/>
                <a:gd name="connsiteY6" fmla="*/ 1930484 h 2115210"/>
                <a:gd name="connsiteX7" fmla="*/ 1516859 w 1518129"/>
                <a:gd name="connsiteY7" fmla="*/ 1069958 h 2115210"/>
                <a:gd name="connsiteX8" fmla="*/ 1464891 w 1518129"/>
                <a:gd name="connsiteY8" fmla="*/ 644162 h 2115210"/>
                <a:gd name="connsiteX9" fmla="*/ 1272486 w 1518129"/>
                <a:gd name="connsiteY9" fmla="*/ 612493 h 2115210"/>
                <a:gd name="connsiteX10" fmla="*/ 1264720 w 1518129"/>
                <a:gd name="connsiteY10" fmla="*/ 911472 h 2115210"/>
                <a:gd name="connsiteX11" fmla="*/ 1252622 w 1518129"/>
                <a:gd name="connsiteY11" fmla="*/ 600743 h 2115210"/>
                <a:gd name="connsiteX12" fmla="*/ 1022817 w 1518129"/>
                <a:gd name="connsiteY12" fmla="*/ 558366 h 2115210"/>
                <a:gd name="connsiteX13" fmla="*/ 1053082 w 1518129"/>
                <a:gd name="connsiteY13" fmla="*/ 887580 h 2115210"/>
                <a:gd name="connsiteX14" fmla="*/ 1001757 w 1518129"/>
                <a:gd name="connsiteY14" fmla="*/ 557324 h 2115210"/>
                <a:gd name="connsiteX15" fmla="*/ 806783 w 1518129"/>
                <a:gd name="connsiteY15" fmla="*/ 513030 h 2115210"/>
                <a:gd name="connsiteX16" fmla="*/ 810613 w 1518129"/>
                <a:gd name="connsiteY16" fmla="*/ 901237 h 2115210"/>
                <a:gd name="connsiteX17" fmla="*/ 778941 w 1518129"/>
                <a:gd name="connsiteY17" fmla="*/ 121917 h 2115210"/>
                <a:gd name="connsiteX18" fmla="*/ 582042 w 1518129"/>
                <a:gd name="connsiteY18" fmla="*/ 161731 h 2115210"/>
                <a:gd name="connsiteX19" fmla="*/ 554580 w 1518129"/>
                <a:gd name="connsiteY19" fmla="*/ 1197645 h 2115210"/>
                <a:gd name="connsiteX20" fmla="*/ 419736 w 1518129"/>
                <a:gd name="connsiteY20" fmla="*/ 1153389 h 2115210"/>
                <a:gd name="connsiteX21" fmla="*/ 0 w 1518129"/>
                <a:gd name="connsiteY21" fmla="*/ 891306 h 2115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18129" h="2115210">
                  <a:moveTo>
                    <a:pt x="0" y="891306"/>
                  </a:moveTo>
                  <a:cubicBezTo>
                    <a:pt x="124742" y="1042097"/>
                    <a:pt x="180313" y="1188925"/>
                    <a:pt x="227051" y="1320850"/>
                  </a:cubicBezTo>
                  <a:cubicBezTo>
                    <a:pt x="283134" y="1440332"/>
                    <a:pt x="360533" y="1506746"/>
                    <a:pt x="462841" y="1655174"/>
                  </a:cubicBezTo>
                  <a:cubicBezTo>
                    <a:pt x="565096" y="1757587"/>
                    <a:pt x="604529" y="1837560"/>
                    <a:pt x="644540" y="1879748"/>
                  </a:cubicBezTo>
                  <a:cubicBezTo>
                    <a:pt x="721823" y="1966655"/>
                    <a:pt x="679875" y="2008729"/>
                    <a:pt x="678137" y="2115210"/>
                  </a:cubicBezTo>
                  <a:lnTo>
                    <a:pt x="1339145" y="2113852"/>
                  </a:lnTo>
                  <a:cubicBezTo>
                    <a:pt x="1324322" y="2047548"/>
                    <a:pt x="1303318" y="2034201"/>
                    <a:pt x="1358227" y="1930484"/>
                  </a:cubicBezTo>
                  <a:cubicBezTo>
                    <a:pt x="1521981" y="1634855"/>
                    <a:pt x="1516858" y="1179685"/>
                    <a:pt x="1516859" y="1069958"/>
                  </a:cubicBezTo>
                  <a:cubicBezTo>
                    <a:pt x="1522576" y="857179"/>
                    <a:pt x="1509640" y="720406"/>
                    <a:pt x="1464891" y="644162"/>
                  </a:cubicBezTo>
                  <a:cubicBezTo>
                    <a:pt x="1396021" y="572742"/>
                    <a:pt x="1370976" y="579197"/>
                    <a:pt x="1272486" y="612493"/>
                  </a:cubicBezTo>
                  <a:cubicBezTo>
                    <a:pt x="1306205" y="707004"/>
                    <a:pt x="1275123" y="829781"/>
                    <a:pt x="1264720" y="911472"/>
                  </a:cubicBezTo>
                  <a:cubicBezTo>
                    <a:pt x="1250153" y="907906"/>
                    <a:pt x="1292939" y="659594"/>
                    <a:pt x="1252622" y="600743"/>
                  </a:cubicBezTo>
                  <a:cubicBezTo>
                    <a:pt x="1202656" y="541892"/>
                    <a:pt x="1107533" y="508148"/>
                    <a:pt x="1022817" y="558366"/>
                  </a:cubicBezTo>
                  <a:cubicBezTo>
                    <a:pt x="1086811" y="668103"/>
                    <a:pt x="1058849" y="793697"/>
                    <a:pt x="1053082" y="887580"/>
                  </a:cubicBezTo>
                  <a:cubicBezTo>
                    <a:pt x="1041532" y="883386"/>
                    <a:pt x="1071753" y="653519"/>
                    <a:pt x="1001757" y="557324"/>
                  </a:cubicBezTo>
                  <a:cubicBezTo>
                    <a:pt x="946234" y="504548"/>
                    <a:pt x="915026" y="504758"/>
                    <a:pt x="806783" y="513030"/>
                  </a:cubicBezTo>
                  <a:cubicBezTo>
                    <a:pt x="816055" y="653003"/>
                    <a:pt x="822837" y="732256"/>
                    <a:pt x="810613" y="901237"/>
                  </a:cubicBezTo>
                  <a:cubicBezTo>
                    <a:pt x="782414" y="451352"/>
                    <a:pt x="784675" y="276900"/>
                    <a:pt x="778941" y="121917"/>
                  </a:cubicBezTo>
                  <a:cubicBezTo>
                    <a:pt x="774616" y="-32693"/>
                    <a:pt x="569584" y="-61779"/>
                    <a:pt x="582042" y="161731"/>
                  </a:cubicBezTo>
                  <a:cubicBezTo>
                    <a:pt x="570378" y="380417"/>
                    <a:pt x="623442" y="1132875"/>
                    <a:pt x="554580" y="1197645"/>
                  </a:cubicBezTo>
                  <a:cubicBezTo>
                    <a:pt x="495024" y="1230412"/>
                    <a:pt x="496393" y="1222363"/>
                    <a:pt x="419736" y="1153389"/>
                  </a:cubicBezTo>
                  <a:cubicBezTo>
                    <a:pt x="331744" y="1046414"/>
                    <a:pt x="197603" y="767201"/>
                    <a:pt x="0" y="89130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86237614-27E4-4E44-AB53-441F724A66AE}"/>
                </a:ext>
              </a:extLst>
            </p:cNvPr>
            <p:cNvGrpSpPr/>
            <p:nvPr/>
          </p:nvGrpSpPr>
          <p:grpSpPr>
            <a:xfrm rot="5400000">
              <a:off x="-91119" y="4126341"/>
              <a:ext cx="1048447" cy="872955"/>
              <a:chOff x="967066" y="4263648"/>
              <a:chExt cx="670418" cy="1251022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8683E0C-15A4-46D0-831E-ED181CF631FA}"/>
                  </a:ext>
                </a:extLst>
              </p:cNvPr>
              <p:cNvSpPr/>
              <p:nvPr/>
            </p:nvSpPr>
            <p:spPr>
              <a:xfrm rot="16200000">
                <a:off x="1080146" y="4196080"/>
                <a:ext cx="457516" cy="59265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E9E7157D-D83F-4008-BAFC-FA76DE72D77D}"/>
                  </a:ext>
                </a:extLst>
              </p:cNvPr>
              <p:cNvSpPr/>
              <p:nvPr/>
            </p:nvSpPr>
            <p:spPr>
              <a:xfrm rot="16200000">
                <a:off x="858794" y="4735980"/>
                <a:ext cx="886962" cy="670418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1096193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184856" y="347730"/>
            <a:ext cx="10753859" cy="5924281"/>
          </a:xfrm>
        </p:spPr>
        <p:txBody>
          <a:bodyPr/>
          <a:lstStyle/>
          <a:p>
            <a:pPr algn="just"/>
            <a:r>
              <a:rPr lang="en-US" sz="2800" dirty="0"/>
              <a:t>x1=[5,8,10]</a:t>
            </a:r>
          </a:p>
          <a:p>
            <a:pPr algn="just"/>
            <a:r>
              <a:rPr lang="en-US" sz="2800" dirty="0"/>
              <a:t>y1=[12,16,23]</a:t>
            </a:r>
          </a:p>
          <a:p>
            <a:pPr algn="just"/>
            <a:r>
              <a:rPr lang="en-US" sz="2800" dirty="0"/>
              <a:t>x2=[17,13,45]</a:t>
            </a:r>
          </a:p>
          <a:p>
            <a:pPr algn="just"/>
            <a:r>
              <a:rPr lang="en-US" sz="2800" dirty="0"/>
              <a:t>y2=[15,20,30]</a:t>
            </a:r>
          </a:p>
          <a:p>
            <a:pPr algn="just"/>
            <a:r>
              <a:rPr lang="en-US" sz="2800" dirty="0" err="1"/>
              <a:t>plt.subplot</a:t>
            </a:r>
            <a:r>
              <a:rPr lang="en-US" sz="2800" dirty="0"/>
              <a:t>(221)</a:t>
            </a:r>
          </a:p>
          <a:p>
            <a:pPr algn="just"/>
            <a:r>
              <a:rPr lang="en-US" sz="2800" dirty="0" err="1"/>
              <a:t>plt.plot</a:t>
            </a:r>
            <a:r>
              <a:rPr lang="en-US" sz="2800" dirty="0"/>
              <a:t>(x1,y1)</a:t>
            </a:r>
          </a:p>
          <a:p>
            <a:pPr algn="just"/>
            <a:r>
              <a:rPr lang="en-US" sz="2800" dirty="0" err="1"/>
              <a:t>plt.subplot</a:t>
            </a:r>
            <a:r>
              <a:rPr lang="en-US" sz="2800" dirty="0"/>
              <a:t>(222)</a:t>
            </a:r>
          </a:p>
          <a:p>
            <a:pPr algn="just"/>
            <a:r>
              <a:rPr lang="en-US" sz="2800" dirty="0" err="1"/>
              <a:t>plt.plot</a:t>
            </a:r>
            <a:r>
              <a:rPr lang="en-US" sz="2800" dirty="0"/>
              <a:t>(x2,y2)</a:t>
            </a:r>
          </a:p>
          <a:p>
            <a:pPr algn="just"/>
            <a:r>
              <a:rPr lang="en-US" sz="2800" dirty="0" err="1"/>
              <a:t>plt.show</a:t>
            </a:r>
            <a:r>
              <a:rPr lang="en-US" sz="2800" dirty="0"/>
              <a:t>()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9A2186A-C326-48DC-8E09-0BB48FF9D3DE}"/>
              </a:ext>
            </a:extLst>
          </p:cNvPr>
          <p:cNvGrpSpPr/>
          <p:nvPr/>
        </p:nvGrpSpPr>
        <p:grpSpPr>
          <a:xfrm>
            <a:off x="227697" y="347730"/>
            <a:ext cx="648068" cy="476518"/>
            <a:chOff x="-3373" y="3444677"/>
            <a:chExt cx="3155739" cy="1643520"/>
          </a:xfrm>
        </p:grpSpPr>
        <p:sp>
          <p:nvSpPr>
            <p:cNvPr id="4" name="Freeform 61">
              <a:extLst>
                <a:ext uri="{FF2B5EF4-FFF2-40B4-BE49-F238E27FC236}">
                  <a16:creationId xmlns:a16="http://schemas.microsoft.com/office/drawing/2014/main" id="{B69C1344-DA27-4625-A365-74DC77A0B525}"/>
                </a:ext>
              </a:extLst>
            </p:cNvPr>
            <p:cNvSpPr/>
            <p:nvPr/>
          </p:nvSpPr>
          <p:spPr>
            <a:xfrm rot="5400000">
              <a:off x="1185646" y="3121477"/>
              <a:ext cx="1643520" cy="2289920"/>
            </a:xfrm>
            <a:custGeom>
              <a:avLst/>
              <a:gdLst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31366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90042 w 1404608"/>
                <a:gd name="connsiteY10" fmla="*/ 599846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702259 w 1404608"/>
                <a:gd name="connsiteY12" fmla="*/ 629107 h 2070201"/>
                <a:gd name="connsiteX13" fmla="*/ 526694 w 1404608"/>
                <a:gd name="connsiteY13" fmla="*/ 0 h 2070201"/>
                <a:gd name="connsiteX14" fmla="*/ 468172 w 1404608"/>
                <a:gd name="connsiteY14" fmla="*/ 1338681 h 2070201"/>
                <a:gd name="connsiteX15" fmla="*/ 321868 w 1404608"/>
                <a:gd name="connsiteY15" fmla="*/ 1287475 h 2070201"/>
                <a:gd name="connsiteX16" fmla="*/ 0 w 1404608"/>
                <a:gd name="connsiteY16" fmla="*/ 1053388 h 2070201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8942 h 2075755"/>
                <a:gd name="connsiteX1" fmla="*/ 124358 w 1404608"/>
                <a:gd name="connsiteY1" fmla="*/ 1388126 h 2075755"/>
                <a:gd name="connsiteX2" fmla="*/ 292608 w 1404608"/>
                <a:gd name="connsiteY2" fmla="*/ 1746571 h 2075755"/>
                <a:gd name="connsiteX3" fmla="*/ 687628 w 1404608"/>
                <a:gd name="connsiteY3" fmla="*/ 2075755 h 2075755"/>
                <a:gd name="connsiteX4" fmla="*/ 1294790 w 1404608"/>
                <a:gd name="connsiteY4" fmla="*/ 2061125 h 2075755"/>
                <a:gd name="connsiteX5" fmla="*/ 1404518 w 1404608"/>
                <a:gd name="connsiteY5" fmla="*/ 1161355 h 2075755"/>
                <a:gd name="connsiteX6" fmla="*/ 1221638 w 1404608"/>
                <a:gd name="connsiteY6" fmla="*/ 773650 h 2075755"/>
                <a:gd name="connsiteX7" fmla="*/ 1177747 w 1404608"/>
                <a:gd name="connsiteY7" fmla="*/ 971160 h 2075755"/>
                <a:gd name="connsiteX8" fmla="*/ 980236 w 1404608"/>
                <a:gd name="connsiteY8" fmla="*/ 700498 h 2075755"/>
                <a:gd name="connsiteX9" fmla="*/ 921715 w 1404608"/>
                <a:gd name="connsiteY9" fmla="*/ 934584 h 2075755"/>
                <a:gd name="connsiteX10" fmla="*/ 738836 w 1404608"/>
                <a:gd name="connsiteY10" fmla="*/ 598085 h 2075755"/>
                <a:gd name="connsiteX11" fmla="*/ 709574 w 1404608"/>
                <a:gd name="connsiteY11" fmla="*/ 941899 h 2075755"/>
                <a:gd name="connsiteX12" fmla="*/ 526694 w 1404608"/>
                <a:gd name="connsiteY12" fmla="*/ 5554 h 2075755"/>
                <a:gd name="connsiteX13" fmla="*/ 468172 w 1404608"/>
                <a:gd name="connsiteY13" fmla="*/ 1344235 h 2075755"/>
                <a:gd name="connsiteX14" fmla="*/ 321868 w 1404608"/>
                <a:gd name="connsiteY14" fmla="*/ 1293029 h 2075755"/>
                <a:gd name="connsiteX15" fmla="*/ 0 w 1404608"/>
                <a:gd name="connsiteY15" fmla="*/ 1058942 h 2075755"/>
                <a:gd name="connsiteX0" fmla="*/ 0 w 1404608"/>
                <a:gd name="connsiteY0" fmla="*/ 1029958 h 2046771"/>
                <a:gd name="connsiteX1" fmla="*/ 124358 w 1404608"/>
                <a:gd name="connsiteY1" fmla="*/ 1359142 h 2046771"/>
                <a:gd name="connsiteX2" fmla="*/ 292608 w 1404608"/>
                <a:gd name="connsiteY2" fmla="*/ 1717587 h 2046771"/>
                <a:gd name="connsiteX3" fmla="*/ 687628 w 1404608"/>
                <a:gd name="connsiteY3" fmla="*/ 2046771 h 2046771"/>
                <a:gd name="connsiteX4" fmla="*/ 1294790 w 1404608"/>
                <a:gd name="connsiteY4" fmla="*/ 2032141 h 2046771"/>
                <a:gd name="connsiteX5" fmla="*/ 1404518 w 1404608"/>
                <a:gd name="connsiteY5" fmla="*/ 1132371 h 2046771"/>
                <a:gd name="connsiteX6" fmla="*/ 1221638 w 1404608"/>
                <a:gd name="connsiteY6" fmla="*/ 744666 h 2046771"/>
                <a:gd name="connsiteX7" fmla="*/ 1177747 w 1404608"/>
                <a:gd name="connsiteY7" fmla="*/ 942176 h 2046771"/>
                <a:gd name="connsiteX8" fmla="*/ 980236 w 1404608"/>
                <a:gd name="connsiteY8" fmla="*/ 671514 h 2046771"/>
                <a:gd name="connsiteX9" fmla="*/ 921715 w 1404608"/>
                <a:gd name="connsiteY9" fmla="*/ 905600 h 2046771"/>
                <a:gd name="connsiteX10" fmla="*/ 738836 w 1404608"/>
                <a:gd name="connsiteY10" fmla="*/ 569101 h 2046771"/>
                <a:gd name="connsiteX11" fmla="*/ 709574 w 1404608"/>
                <a:gd name="connsiteY11" fmla="*/ 912915 h 2046771"/>
                <a:gd name="connsiteX12" fmla="*/ 526694 w 1404608"/>
                <a:gd name="connsiteY12" fmla="*/ 5831 h 2046771"/>
                <a:gd name="connsiteX13" fmla="*/ 468172 w 1404608"/>
                <a:gd name="connsiteY13" fmla="*/ 1315251 h 2046771"/>
                <a:gd name="connsiteX14" fmla="*/ 321868 w 1404608"/>
                <a:gd name="connsiteY14" fmla="*/ 1264045 h 2046771"/>
                <a:gd name="connsiteX15" fmla="*/ 0 w 1404608"/>
                <a:gd name="connsiteY15" fmla="*/ 1029958 h 2046771"/>
                <a:gd name="connsiteX0" fmla="*/ 0 w 1404608"/>
                <a:gd name="connsiteY0" fmla="*/ 1024127 h 2040940"/>
                <a:gd name="connsiteX1" fmla="*/ 124358 w 1404608"/>
                <a:gd name="connsiteY1" fmla="*/ 1353311 h 2040940"/>
                <a:gd name="connsiteX2" fmla="*/ 292608 w 1404608"/>
                <a:gd name="connsiteY2" fmla="*/ 1711756 h 2040940"/>
                <a:gd name="connsiteX3" fmla="*/ 687628 w 1404608"/>
                <a:gd name="connsiteY3" fmla="*/ 2040940 h 2040940"/>
                <a:gd name="connsiteX4" fmla="*/ 1294790 w 1404608"/>
                <a:gd name="connsiteY4" fmla="*/ 2026310 h 2040940"/>
                <a:gd name="connsiteX5" fmla="*/ 1404518 w 1404608"/>
                <a:gd name="connsiteY5" fmla="*/ 1126540 h 2040940"/>
                <a:gd name="connsiteX6" fmla="*/ 1221638 w 1404608"/>
                <a:gd name="connsiteY6" fmla="*/ 738835 h 2040940"/>
                <a:gd name="connsiteX7" fmla="*/ 1177747 w 1404608"/>
                <a:gd name="connsiteY7" fmla="*/ 936345 h 2040940"/>
                <a:gd name="connsiteX8" fmla="*/ 980236 w 1404608"/>
                <a:gd name="connsiteY8" fmla="*/ 665683 h 2040940"/>
                <a:gd name="connsiteX9" fmla="*/ 921715 w 1404608"/>
                <a:gd name="connsiteY9" fmla="*/ 899769 h 2040940"/>
                <a:gd name="connsiteX10" fmla="*/ 738836 w 1404608"/>
                <a:gd name="connsiteY10" fmla="*/ 563270 h 2040940"/>
                <a:gd name="connsiteX11" fmla="*/ 709574 w 1404608"/>
                <a:gd name="connsiteY11" fmla="*/ 907084 h 2040940"/>
                <a:gd name="connsiteX12" fmla="*/ 526694 w 1404608"/>
                <a:gd name="connsiteY12" fmla="*/ 0 h 2040940"/>
                <a:gd name="connsiteX13" fmla="*/ 468172 w 1404608"/>
                <a:gd name="connsiteY13" fmla="*/ 1309420 h 2040940"/>
                <a:gd name="connsiteX14" fmla="*/ 321868 w 1404608"/>
                <a:gd name="connsiteY14" fmla="*/ 1258214 h 2040940"/>
                <a:gd name="connsiteX15" fmla="*/ 0 w 1404608"/>
                <a:gd name="connsiteY15" fmla="*/ 1024127 h 2040940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370 h 2041183"/>
                <a:gd name="connsiteX1" fmla="*/ 124358 w 1404608"/>
                <a:gd name="connsiteY1" fmla="*/ 1353554 h 2041183"/>
                <a:gd name="connsiteX2" fmla="*/ 292608 w 1404608"/>
                <a:gd name="connsiteY2" fmla="*/ 1711999 h 2041183"/>
                <a:gd name="connsiteX3" fmla="*/ 687628 w 1404608"/>
                <a:gd name="connsiteY3" fmla="*/ 2041183 h 2041183"/>
                <a:gd name="connsiteX4" fmla="*/ 1294790 w 1404608"/>
                <a:gd name="connsiteY4" fmla="*/ 2026553 h 2041183"/>
                <a:gd name="connsiteX5" fmla="*/ 1404518 w 1404608"/>
                <a:gd name="connsiteY5" fmla="*/ 1126783 h 2041183"/>
                <a:gd name="connsiteX6" fmla="*/ 1221638 w 1404608"/>
                <a:gd name="connsiteY6" fmla="*/ 739078 h 2041183"/>
                <a:gd name="connsiteX7" fmla="*/ 1177747 w 1404608"/>
                <a:gd name="connsiteY7" fmla="*/ 936588 h 2041183"/>
                <a:gd name="connsiteX8" fmla="*/ 980236 w 1404608"/>
                <a:gd name="connsiteY8" fmla="*/ 665926 h 2041183"/>
                <a:gd name="connsiteX9" fmla="*/ 921715 w 1404608"/>
                <a:gd name="connsiteY9" fmla="*/ 900012 h 2041183"/>
                <a:gd name="connsiteX10" fmla="*/ 738836 w 1404608"/>
                <a:gd name="connsiteY10" fmla="*/ 563513 h 2041183"/>
                <a:gd name="connsiteX11" fmla="*/ 709574 w 1404608"/>
                <a:gd name="connsiteY11" fmla="*/ 907327 h 2041183"/>
                <a:gd name="connsiteX12" fmla="*/ 526694 w 1404608"/>
                <a:gd name="connsiteY12" fmla="*/ 243 h 2041183"/>
                <a:gd name="connsiteX13" fmla="*/ 468172 w 1404608"/>
                <a:gd name="connsiteY13" fmla="*/ 1309663 h 2041183"/>
                <a:gd name="connsiteX14" fmla="*/ 321868 w 1404608"/>
                <a:gd name="connsiteY14" fmla="*/ 1258457 h 2041183"/>
                <a:gd name="connsiteX15" fmla="*/ 0 w 1404608"/>
                <a:gd name="connsiteY15" fmla="*/ 1024370 h 2041183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55410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36384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52597 w 1421182"/>
                <a:gd name="connsiteY6" fmla="*/ 669316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537 h 2040940"/>
                <a:gd name="connsiteX1" fmla="*/ 140932 w 1421182"/>
                <a:gd name="connsiteY1" fmla="*/ 1353311 h 2040940"/>
                <a:gd name="connsiteX2" fmla="*/ 309182 w 1421182"/>
                <a:gd name="connsiteY2" fmla="*/ 1711756 h 2040940"/>
                <a:gd name="connsiteX3" fmla="*/ 704202 w 1421182"/>
                <a:gd name="connsiteY3" fmla="*/ 2040940 h 2040940"/>
                <a:gd name="connsiteX4" fmla="*/ 1311364 w 1421182"/>
                <a:gd name="connsiteY4" fmla="*/ 2026310 h 2040940"/>
                <a:gd name="connsiteX5" fmla="*/ 1421092 w 1421182"/>
                <a:gd name="connsiteY5" fmla="*/ 1126540 h 2040940"/>
                <a:gd name="connsiteX6" fmla="*/ 1152597 w 1421182"/>
                <a:gd name="connsiteY6" fmla="*/ 669074 h 2040940"/>
                <a:gd name="connsiteX7" fmla="*/ 1168953 w 1421182"/>
                <a:gd name="connsiteY7" fmla="*/ 968054 h 2040940"/>
                <a:gd name="connsiteX8" fmla="*/ 927050 w 1421182"/>
                <a:gd name="connsiteY8" fmla="*/ 614948 h 2040940"/>
                <a:gd name="connsiteX9" fmla="*/ 957315 w 1421182"/>
                <a:gd name="connsiteY9" fmla="*/ 944162 h 2040940"/>
                <a:gd name="connsiteX10" fmla="*/ 711016 w 1421182"/>
                <a:gd name="connsiteY10" fmla="*/ 569612 h 2040940"/>
                <a:gd name="connsiteX11" fmla="*/ 729319 w 1421182"/>
                <a:gd name="connsiteY11" fmla="*/ 957819 h 2040940"/>
                <a:gd name="connsiteX12" fmla="*/ 543268 w 1421182"/>
                <a:gd name="connsiteY12" fmla="*/ 0 h 2040940"/>
                <a:gd name="connsiteX13" fmla="*/ 473286 w 1421182"/>
                <a:gd name="connsiteY13" fmla="*/ 1312119 h 2040940"/>
                <a:gd name="connsiteX14" fmla="*/ 338442 w 1421182"/>
                <a:gd name="connsiteY14" fmla="*/ 1258214 h 2040940"/>
                <a:gd name="connsiteX15" fmla="*/ 719 w 1421182"/>
                <a:gd name="connsiteY15" fmla="*/ 957537 h 2040940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26318"/>
                <a:gd name="connsiteX1" fmla="*/ 140932 w 1421182"/>
                <a:gd name="connsiteY1" fmla="*/ 1353319 h 2026318"/>
                <a:gd name="connsiteX2" fmla="*/ 309182 w 1421182"/>
                <a:gd name="connsiteY2" fmla="*/ 1711764 h 2026318"/>
                <a:gd name="connsiteX3" fmla="*/ 693290 w 1421182"/>
                <a:gd name="connsiteY3" fmla="*/ 2019121 h 2026318"/>
                <a:gd name="connsiteX4" fmla="*/ 1311364 w 1421182"/>
                <a:gd name="connsiteY4" fmla="*/ 2026318 h 2026318"/>
                <a:gd name="connsiteX5" fmla="*/ 1421092 w 1421182"/>
                <a:gd name="connsiteY5" fmla="*/ 1126548 h 2026318"/>
                <a:gd name="connsiteX6" fmla="*/ 1152597 w 1421182"/>
                <a:gd name="connsiteY6" fmla="*/ 669082 h 2026318"/>
                <a:gd name="connsiteX7" fmla="*/ 1168953 w 1421182"/>
                <a:gd name="connsiteY7" fmla="*/ 968062 h 2026318"/>
                <a:gd name="connsiteX8" fmla="*/ 927050 w 1421182"/>
                <a:gd name="connsiteY8" fmla="*/ 614956 h 2026318"/>
                <a:gd name="connsiteX9" fmla="*/ 957315 w 1421182"/>
                <a:gd name="connsiteY9" fmla="*/ 944170 h 2026318"/>
                <a:gd name="connsiteX10" fmla="*/ 711016 w 1421182"/>
                <a:gd name="connsiteY10" fmla="*/ 569620 h 2026318"/>
                <a:gd name="connsiteX11" fmla="*/ 729319 w 1421182"/>
                <a:gd name="connsiteY11" fmla="*/ 957827 h 2026318"/>
                <a:gd name="connsiteX12" fmla="*/ 543268 w 1421182"/>
                <a:gd name="connsiteY12" fmla="*/ 8 h 2026318"/>
                <a:gd name="connsiteX13" fmla="*/ 473286 w 1421182"/>
                <a:gd name="connsiteY13" fmla="*/ 1312127 h 2026318"/>
                <a:gd name="connsiteX14" fmla="*/ 338442 w 1421182"/>
                <a:gd name="connsiteY14" fmla="*/ 1258222 h 2026318"/>
                <a:gd name="connsiteX15" fmla="*/ 719 w 1421182"/>
                <a:gd name="connsiteY15" fmla="*/ 957545 h 2026318"/>
                <a:gd name="connsiteX0" fmla="*/ 719 w 1421182"/>
                <a:gd name="connsiteY0" fmla="*/ 957545 h 2295953"/>
                <a:gd name="connsiteX1" fmla="*/ 140932 w 1421182"/>
                <a:gd name="connsiteY1" fmla="*/ 1353319 h 2295953"/>
                <a:gd name="connsiteX2" fmla="*/ 309182 w 1421182"/>
                <a:gd name="connsiteY2" fmla="*/ 1711764 h 2295953"/>
                <a:gd name="connsiteX3" fmla="*/ 693290 w 1421182"/>
                <a:gd name="connsiteY3" fmla="*/ 2019121 h 2295953"/>
                <a:gd name="connsiteX4" fmla="*/ 722524 w 1421182"/>
                <a:gd name="connsiteY4" fmla="*/ 2295953 h 2295953"/>
                <a:gd name="connsiteX5" fmla="*/ 1311364 w 1421182"/>
                <a:gd name="connsiteY5" fmla="*/ 2026318 h 2295953"/>
                <a:gd name="connsiteX6" fmla="*/ 1421092 w 1421182"/>
                <a:gd name="connsiteY6" fmla="*/ 1126548 h 2295953"/>
                <a:gd name="connsiteX7" fmla="*/ 1152597 w 1421182"/>
                <a:gd name="connsiteY7" fmla="*/ 669082 h 2295953"/>
                <a:gd name="connsiteX8" fmla="*/ 1168953 w 1421182"/>
                <a:gd name="connsiteY8" fmla="*/ 968062 h 2295953"/>
                <a:gd name="connsiteX9" fmla="*/ 927050 w 1421182"/>
                <a:gd name="connsiteY9" fmla="*/ 614956 h 2295953"/>
                <a:gd name="connsiteX10" fmla="*/ 957315 w 1421182"/>
                <a:gd name="connsiteY10" fmla="*/ 944170 h 2295953"/>
                <a:gd name="connsiteX11" fmla="*/ 711016 w 1421182"/>
                <a:gd name="connsiteY11" fmla="*/ 569620 h 2295953"/>
                <a:gd name="connsiteX12" fmla="*/ 729319 w 1421182"/>
                <a:gd name="connsiteY12" fmla="*/ 957827 h 2295953"/>
                <a:gd name="connsiteX13" fmla="*/ 543268 w 1421182"/>
                <a:gd name="connsiteY13" fmla="*/ 8 h 2295953"/>
                <a:gd name="connsiteX14" fmla="*/ 473286 w 1421182"/>
                <a:gd name="connsiteY14" fmla="*/ 1312127 h 2295953"/>
                <a:gd name="connsiteX15" fmla="*/ 338442 w 1421182"/>
                <a:gd name="connsiteY15" fmla="*/ 1258222 h 2295953"/>
                <a:gd name="connsiteX16" fmla="*/ 719 w 1421182"/>
                <a:gd name="connsiteY16" fmla="*/ 957545 h 2295953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93290 w 1421182"/>
                <a:gd name="connsiteY3" fmla="*/ 2019121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26141 w 1421182"/>
                <a:gd name="connsiteY3" fmla="*/ 1985150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4785"/>
                <a:gd name="connsiteX1" fmla="*/ 140932 w 1421182"/>
                <a:gd name="connsiteY1" fmla="*/ 1353319 h 2314785"/>
                <a:gd name="connsiteX2" fmla="*/ 309182 w 1421182"/>
                <a:gd name="connsiteY2" fmla="*/ 1711764 h 2314785"/>
                <a:gd name="connsiteX3" fmla="*/ 626141 w 1421182"/>
                <a:gd name="connsiteY3" fmla="*/ 1985150 h 2314785"/>
                <a:gd name="connsiteX4" fmla="*/ 658780 w 1421182"/>
                <a:gd name="connsiteY4" fmla="*/ 2266927 h 2314785"/>
                <a:gd name="connsiteX5" fmla="*/ 1170733 w 1421182"/>
                <a:gd name="connsiteY5" fmla="*/ 2300858 h 2314785"/>
                <a:gd name="connsiteX6" fmla="*/ 1311364 w 1421182"/>
                <a:gd name="connsiteY6" fmla="*/ 2026318 h 2314785"/>
                <a:gd name="connsiteX7" fmla="*/ 1421092 w 1421182"/>
                <a:gd name="connsiteY7" fmla="*/ 1126548 h 2314785"/>
                <a:gd name="connsiteX8" fmla="*/ 1152597 w 1421182"/>
                <a:gd name="connsiteY8" fmla="*/ 669082 h 2314785"/>
                <a:gd name="connsiteX9" fmla="*/ 1168953 w 1421182"/>
                <a:gd name="connsiteY9" fmla="*/ 968062 h 2314785"/>
                <a:gd name="connsiteX10" fmla="*/ 927050 w 1421182"/>
                <a:gd name="connsiteY10" fmla="*/ 614956 h 2314785"/>
                <a:gd name="connsiteX11" fmla="*/ 957315 w 1421182"/>
                <a:gd name="connsiteY11" fmla="*/ 944170 h 2314785"/>
                <a:gd name="connsiteX12" fmla="*/ 711016 w 1421182"/>
                <a:gd name="connsiteY12" fmla="*/ 569620 h 2314785"/>
                <a:gd name="connsiteX13" fmla="*/ 729319 w 1421182"/>
                <a:gd name="connsiteY13" fmla="*/ 957827 h 2314785"/>
                <a:gd name="connsiteX14" fmla="*/ 543268 w 1421182"/>
                <a:gd name="connsiteY14" fmla="*/ 8 h 2314785"/>
                <a:gd name="connsiteX15" fmla="*/ 473286 w 1421182"/>
                <a:gd name="connsiteY15" fmla="*/ 1312127 h 2314785"/>
                <a:gd name="connsiteX16" fmla="*/ 338442 w 1421182"/>
                <a:gd name="connsiteY16" fmla="*/ 1258222 h 2314785"/>
                <a:gd name="connsiteX17" fmla="*/ 719 w 1421182"/>
                <a:gd name="connsiteY17" fmla="*/ 957545 h 2314785"/>
                <a:gd name="connsiteX0" fmla="*/ 719 w 1421182"/>
                <a:gd name="connsiteY0" fmla="*/ 957545 h 2323891"/>
                <a:gd name="connsiteX1" fmla="*/ 140932 w 1421182"/>
                <a:gd name="connsiteY1" fmla="*/ 1353319 h 2323891"/>
                <a:gd name="connsiteX2" fmla="*/ 309182 w 1421182"/>
                <a:gd name="connsiteY2" fmla="*/ 1711764 h 2323891"/>
                <a:gd name="connsiteX3" fmla="*/ 626141 w 1421182"/>
                <a:gd name="connsiteY3" fmla="*/ 1985150 h 2323891"/>
                <a:gd name="connsiteX4" fmla="*/ 658780 w 1421182"/>
                <a:gd name="connsiteY4" fmla="*/ 2266927 h 2323891"/>
                <a:gd name="connsiteX5" fmla="*/ 1170733 w 1421182"/>
                <a:gd name="connsiteY5" fmla="*/ 2300858 h 2323891"/>
                <a:gd name="connsiteX6" fmla="*/ 1311364 w 1421182"/>
                <a:gd name="connsiteY6" fmla="*/ 2026318 h 2323891"/>
                <a:gd name="connsiteX7" fmla="*/ 1421092 w 1421182"/>
                <a:gd name="connsiteY7" fmla="*/ 1126548 h 2323891"/>
                <a:gd name="connsiteX8" fmla="*/ 1152597 w 1421182"/>
                <a:gd name="connsiteY8" fmla="*/ 669082 h 2323891"/>
                <a:gd name="connsiteX9" fmla="*/ 1168953 w 1421182"/>
                <a:gd name="connsiteY9" fmla="*/ 968062 h 2323891"/>
                <a:gd name="connsiteX10" fmla="*/ 927050 w 1421182"/>
                <a:gd name="connsiteY10" fmla="*/ 614956 h 2323891"/>
                <a:gd name="connsiteX11" fmla="*/ 957315 w 1421182"/>
                <a:gd name="connsiteY11" fmla="*/ 944170 h 2323891"/>
                <a:gd name="connsiteX12" fmla="*/ 711016 w 1421182"/>
                <a:gd name="connsiteY12" fmla="*/ 569620 h 2323891"/>
                <a:gd name="connsiteX13" fmla="*/ 729319 w 1421182"/>
                <a:gd name="connsiteY13" fmla="*/ 957827 h 2323891"/>
                <a:gd name="connsiteX14" fmla="*/ 543268 w 1421182"/>
                <a:gd name="connsiteY14" fmla="*/ 8 h 2323891"/>
                <a:gd name="connsiteX15" fmla="*/ 473286 w 1421182"/>
                <a:gd name="connsiteY15" fmla="*/ 1312127 h 2323891"/>
                <a:gd name="connsiteX16" fmla="*/ 338442 w 1421182"/>
                <a:gd name="connsiteY16" fmla="*/ 1258222 h 2323891"/>
                <a:gd name="connsiteX17" fmla="*/ 719 w 1421182"/>
                <a:gd name="connsiteY17" fmla="*/ 957545 h 2323891"/>
                <a:gd name="connsiteX0" fmla="*/ 719 w 1421182"/>
                <a:gd name="connsiteY0" fmla="*/ 957545 h 2358736"/>
                <a:gd name="connsiteX1" fmla="*/ 140932 w 1421182"/>
                <a:gd name="connsiteY1" fmla="*/ 1353319 h 2358736"/>
                <a:gd name="connsiteX2" fmla="*/ 309182 w 1421182"/>
                <a:gd name="connsiteY2" fmla="*/ 1711764 h 2358736"/>
                <a:gd name="connsiteX3" fmla="*/ 626141 w 1421182"/>
                <a:gd name="connsiteY3" fmla="*/ 1985150 h 2358736"/>
                <a:gd name="connsiteX4" fmla="*/ 658780 w 1421182"/>
                <a:gd name="connsiteY4" fmla="*/ 2266927 h 2358736"/>
                <a:gd name="connsiteX5" fmla="*/ 1227989 w 1421182"/>
                <a:gd name="connsiteY5" fmla="*/ 2341644 h 2358736"/>
                <a:gd name="connsiteX6" fmla="*/ 1311364 w 1421182"/>
                <a:gd name="connsiteY6" fmla="*/ 2026318 h 2358736"/>
                <a:gd name="connsiteX7" fmla="*/ 1421092 w 1421182"/>
                <a:gd name="connsiteY7" fmla="*/ 1126548 h 2358736"/>
                <a:gd name="connsiteX8" fmla="*/ 1152597 w 1421182"/>
                <a:gd name="connsiteY8" fmla="*/ 669082 h 2358736"/>
                <a:gd name="connsiteX9" fmla="*/ 1168953 w 1421182"/>
                <a:gd name="connsiteY9" fmla="*/ 968062 h 2358736"/>
                <a:gd name="connsiteX10" fmla="*/ 927050 w 1421182"/>
                <a:gd name="connsiteY10" fmla="*/ 614956 h 2358736"/>
                <a:gd name="connsiteX11" fmla="*/ 957315 w 1421182"/>
                <a:gd name="connsiteY11" fmla="*/ 944170 h 2358736"/>
                <a:gd name="connsiteX12" fmla="*/ 711016 w 1421182"/>
                <a:gd name="connsiteY12" fmla="*/ 569620 h 2358736"/>
                <a:gd name="connsiteX13" fmla="*/ 729319 w 1421182"/>
                <a:gd name="connsiteY13" fmla="*/ 957827 h 2358736"/>
                <a:gd name="connsiteX14" fmla="*/ 543268 w 1421182"/>
                <a:gd name="connsiteY14" fmla="*/ 8 h 2358736"/>
                <a:gd name="connsiteX15" fmla="*/ 473286 w 1421182"/>
                <a:gd name="connsiteY15" fmla="*/ 1312127 h 2358736"/>
                <a:gd name="connsiteX16" fmla="*/ 338442 w 1421182"/>
                <a:gd name="connsiteY16" fmla="*/ 1258222 h 2358736"/>
                <a:gd name="connsiteX17" fmla="*/ 719 w 1421182"/>
                <a:gd name="connsiteY17" fmla="*/ 957545 h 2358736"/>
                <a:gd name="connsiteX0" fmla="*/ 719 w 1421182"/>
                <a:gd name="connsiteY0" fmla="*/ 957545 h 2341644"/>
                <a:gd name="connsiteX1" fmla="*/ 140932 w 1421182"/>
                <a:gd name="connsiteY1" fmla="*/ 1353319 h 2341644"/>
                <a:gd name="connsiteX2" fmla="*/ 309182 w 1421182"/>
                <a:gd name="connsiteY2" fmla="*/ 1711764 h 2341644"/>
                <a:gd name="connsiteX3" fmla="*/ 626141 w 1421182"/>
                <a:gd name="connsiteY3" fmla="*/ 1985150 h 2341644"/>
                <a:gd name="connsiteX4" fmla="*/ 658780 w 1421182"/>
                <a:gd name="connsiteY4" fmla="*/ 2266927 h 2341644"/>
                <a:gd name="connsiteX5" fmla="*/ 1227989 w 1421182"/>
                <a:gd name="connsiteY5" fmla="*/ 2341644 h 2341644"/>
                <a:gd name="connsiteX6" fmla="*/ 1311364 w 1421182"/>
                <a:gd name="connsiteY6" fmla="*/ 2026318 h 2341644"/>
                <a:gd name="connsiteX7" fmla="*/ 1421092 w 1421182"/>
                <a:gd name="connsiteY7" fmla="*/ 1126548 h 2341644"/>
                <a:gd name="connsiteX8" fmla="*/ 1152597 w 1421182"/>
                <a:gd name="connsiteY8" fmla="*/ 669082 h 2341644"/>
                <a:gd name="connsiteX9" fmla="*/ 1168953 w 1421182"/>
                <a:gd name="connsiteY9" fmla="*/ 968062 h 2341644"/>
                <a:gd name="connsiteX10" fmla="*/ 927050 w 1421182"/>
                <a:gd name="connsiteY10" fmla="*/ 614956 h 2341644"/>
                <a:gd name="connsiteX11" fmla="*/ 957315 w 1421182"/>
                <a:gd name="connsiteY11" fmla="*/ 944170 h 2341644"/>
                <a:gd name="connsiteX12" fmla="*/ 711016 w 1421182"/>
                <a:gd name="connsiteY12" fmla="*/ 569620 h 2341644"/>
                <a:gd name="connsiteX13" fmla="*/ 729319 w 1421182"/>
                <a:gd name="connsiteY13" fmla="*/ 957827 h 2341644"/>
                <a:gd name="connsiteX14" fmla="*/ 543268 w 1421182"/>
                <a:gd name="connsiteY14" fmla="*/ 8 h 2341644"/>
                <a:gd name="connsiteX15" fmla="*/ 473286 w 1421182"/>
                <a:gd name="connsiteY15" fmla="*/ 1312127 h 2341644"/>
                <a:gd name="connsiteX16" fmla="*/ 338442 w 1421182"/>
                <a:gd name="connsiteY16" fmla="*/ 1258222 h 2341644"/>
                <a:gd name="connsiteX17" fmla="*/ 719 w 1421182"/>
                <a:gd name="connsiteY17" fmla="*/ 957545 h 2341644"/>
                <a:gd name="connsiteX0" fmla="*/ 719 w 1421092"/>
                <a:gd name="connsiteY0" fmla="*/ 957545 h 2341644"/>
                <a:gd name="connsiteX1" fmla="*/ 140932 w 1421092"/>
                <a:gd name="connsiteY1" fmla="*/ 1353319 h 2341644"/>
                <a:gd name="connsiteX2" fmla="*/ 309182 w 1421092"/>
                <a:gd name="connsiteY2" fmla="*/ 1711764 h 2341644"/>
                <a:gd name="connsiteX3" fmla="*/ 626141 w 1421092"/>
                <a:gd name="connsiteY3" fmla="*/ 1985150 h 2341644"/>
                <a:gd name="connsiteX4" fmla="*/ 658780 w 1421092"/>
                <a:gd name="connsiteY4" fmla="*/ 2266927 h 2341644"/>
                <a:gd name="connsiteX5" fmla="*/ 1227989 w 1421092"/>
                <a:gd name="connsiteY5" fmla="*/ 2341644 h 2341644"/>
                <a:gd name="connsiteX6" fmla="*/ 1262460 w 1421092"/>
                <a:gd name="connsiteY6" fmla="*/ 1987074 h 2341644"/>
                <a:gd name="connsiteX7" fmla="*/ 1421092 w 1421092"/>
                <a:gd name="connsiteY7" fmla="*/ 1126548 h 2341644"/>
                <a:gd name="connsiteX8" fmla="*/ 1152597 w 1421092"/>
                <a:gd name="connsiteY8" fmla="*/ 669082 h 2341644"/>
                <a:gd name="connsiteX9" fmla="*/ 1168953 w 1421092"/>
                <a:gd name="connsiteY9" fmla="*/ 968062 h 2341644"/>
                <a:gd name="connsiteX10" fmla="*/ 927050 w 1421092"/>
                <a:gd name="connsiteY10" fmla="*/ 614956 h 2341644"/>
                <a:gd name="connsiteX11" fmla="*/ 957315 w 1421092"/>
                <a:gd name="connsiteY11" fmla="*/ 944170 h 2341644"/>
                <a:gd name="connsiteX12" fmla="*/ 711016 w 1421092"/>
                <a:gd name="connsiteY12" fmla="*/ 569620 h 2341644"/>
                <a:gd name="connsiteX13" fmla="*/ 729319 w 1421092"/>
                <a:gd name="connsiteY13" fmla="*/ 957827 h 2341644"/>
                <a:gd name="connsiteX14" fmla="*/ 543268 w 1421092"/>
                <a:gd name="connsiteY14" fmla="*/ 8 h 2341644"/>
                <a:gd name="connsiteX15" fmla="*/ 473286 w 1421092"/>
                <a:gd name="connsiteY15" fmla="*/ 1312127 h 2341644"/>
                <a:gd name="connsiteX16" fmla="*/ 338442 w 1421092"/>
                <a:gd name="connsiteY16" fmla="*/ 1258222 h 2341644"/>
                <a:gd name="connsiteX17" fmla="*/ 719 w 1421092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557331 w 1421109"/>
                <a:gd name="connsiteY4" fmla="*/ 2278453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01148 w 1421109"/>
                <a:gd name="connsiteY4" fmla="*/ 2297232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10754"/>
                <a:gd name="connsiteX1" fmla="*/ 140932 w 1421109"/>
                <a:gd name="connsiteY1" fmla="*/ 1353319 h 2310754"/>
                <a:gd name="connsiteX2" fmla="*/ 309182 w 1421109"/>
                <a:gd name="connsiteY2" fmla="*/ 1711764 h 2310754"/>
                <a:gd name="connsiteX3" fmla="*/ 548773 w 1421109"/>
                <a:gd name="connsiteY3" fmla="*/ 1936338 h 2310754"/>
                <a:gd name="connsiteX4" fmla="*/ 601148 w 1421109"/>
                <a:gd name="connsiteY4" fmla="*/ 2297232 h 2310754"/>
                <a:gd name="connsiteX5" fmla="*/ 1253027 w 1421109"/>
                <a:gd name="connsiteY5" fmla="*/ 2310347 h 2310754"/>
                <a:gd name="connsiteX6" fmla="*/ 1262460 w 1421109"/>
                <a:gd name="connsiteY6" fmla="*/ 1987074 h 2310754"/>
                <a:gd name="connsiteX7" fmla="*/ 1421092 w 1421109"/>
                <a:gd name="connsiteY7" fmla="*/ 1126548 h 2310754"/>
                <a:gd name="connsiteX8" fmla="*/ 1152597 w 1421109"/>
                <a:gd name="connsiteY8" fmla="*/ 669082 h 2310754"/>
                <a:gd name="connsiteX9" fmla="*/ 1168953 w 1421109"/>
                <a:gd name="connsiteY9" fmla="*/ 968062 h 2310754"/>
                <a:gd name="connsiteX10" fmla="*/ 927050 w 1421109"/>
                <a:gd name="connsiteY10" fmla="*/ 614956 h 2310754"/>
                <a:gd name="connsiteX11" fmla="*/ 957315 w 1421109"/>
                <a:gd name="connsiteY11" fmla="*/ 944170 h 2310754"/>
                <a:gd name="connsiteX12" fmla="*/ 711016 w 1421109"/>
                <a:gd name="connsiteY12" fmla="*/ 569620 h 2310754"/>
                <a:gd name="connsiteX13" fmla="*/ 729319 w 1421109"/>
                <a:gd name="connsiteY13" fmla="*/ 957827 h 2310754"/>
                <a:gd name="connsiteX14" fmla="*/ 543268 w 1421109"/>
                <a:gd name="connsiteY14" fmla="*/ 8 h 2310754"/>
                <a:gd name="connsiteX15" fmla="*/ 473286 w 1421109"/>
                <a:gd name="connsiteY15" fmla="*/ 1312127 h 2310754"/>
                <a:gd name="connsiteX16" fmla="*/ 338442 w 1421109"/>
                <a:gd name="connsiteY16" fmla="*/ 1258222 h 2310754"/>
                <a:gd name="connsiteX17" fmla="*/ 719 w 1421109"/>
                <a:gd name="connsiteY17" fmla="*/ 957545 h 2310754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601148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347"/>
                <a:gd name="connsiteX1" fmla="*/ 140932 w 1421109"/>
                <a:gd name="connsiteY1" fmla="*/ 1353319 h 2310347"/>
                <a:gd name="connsiteX2" fmla="*/ 309182 w 1421109"/>
                <a:gd name="connsiteY2" fmla="*/ 1711764 h 2310347"/>
                <a:gd name="connsiteX3" fmla="*/ 548773 w 1421109"/>
                <a:gd name="connsiteY3" fmla="*/ 1936338 h 2310347"/>
                <a:gd name="connsiteX4" fmla="*/ 582370 w 1421109"/>
                <a:gd name="connsiteY4" fmla="*/ 2297232 h 2310347"/>
                <a:gd name="connsiteX5" fmla="*/ 1253027 w 1421109"/>
                <a:gd name="connsiteY5" fmla="*/ 2310347 h 2310347"/>
                <a:gd name="connsiteX6" fmla="*/ 1262460 w 1421109"/>
                <a:gd name="connsiteY6" fmla="*/ 1987074 h 2310347"/>
                <a:gd name="connsiteX7" fmla="*/ 1421092 w 1421109"/>
                <a:gd name="connsiteY7" fmla="*/ 1126548 h 2310347"/>
                <a:gd name="connsiteX8" fmla="*/ 1152597 w 1421109"/>
                <a:gd name="connsiteY8" fmla="*/ 669082 h 2310347"/>
                <a:gd name="connsiteX9" fmla="*/ 1168953 w 1421109"/>
                <a:gd name="connsiteY9" fmla="*/ 968062 h 2310347"/>
                <a:gd name="connsiteX10" fmla="*/ 927050 w 1421109"/>
                <a:gd name="connsiteY10" fmla="*/ 614956 h 2310347"/>
                <a:gd name="connsiteX11" fmla="*/ 957315 w 1421109"/>
                <a:gd name="connsiteY11" fmla="*/ 944170 h 2310347"/>
                <a:gd name="connsiteX12" fmla="*/ 711016 w 1421109"/>
                <a:gd name="connsiteY12" fmla="*/ 569620 h 2310347"/>
                <a:gd name="connsiteX13" fmla="*/ 729319 w 1421109"/>
                <a:gd name="connsiteY13" fmla="*/ 957827 h 2310347"/>
                <a:gd name="connsiteX14" fmla="*/ 543268 w 1421109"/>
                <a:gd name="connsiteY14" fmla="*/ 8 h 2310347"/>
                <a:gd name="connsiteX15" fmla="*/ 473286 w 1421109"/>
                <a:gd name="connsiteY15" fmla="*/ 1312127 h 2310347"/>
                <a:gd name="connsiteX16" fmla="*/ 338442 w 1421109"/>
                <a:gd name="connsiteY16" fmla="*/ 1258222 h 2310347"/>
                <a:gd name="connsiteX17" fmla="*/ 719 w 1421109"/>
                <a:gd name="connsiteY17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6650"/>
                <a:gd name="connsiteY0" fmla="*/ 957545 h 2310347"/>
                <a:gd name="connsiteX1" fmla="*/ 140932 w 1426650"/>
                <a:gd name="connsiteY1" fmla="*/ 1353319 h 2310347"/>
                <a:gd name="connsiteX2" fmla="*/ 309182 w 1426650"/>
                <a:gd name="connsiteY2" fmla="*/ 1711764 h 2310347"/>
                <a:gd name="connsiteX3" fmla="*/ 548773 w 1426650"/>
                <a:gd name="connsiteY3" fmla="*/ 1936338 h 2310347"/>
                <a:gd name="connsiteX4" fmla="*/ 582370 w 1426650"/>
                <a:gd name="connsiteY4" fmla="*/ 2297232 h 2310347"/>
                <a:gd name="connsiteX5" fmla="*/ 1253027 w 1426650"/>
                <a:gd name="connsiteY5" fmla="*/ 2310347 h 2310347"/>
                <a:gd name="connsiteX6" fmla="*/ 1262460 w 1426650"/>
                <a:gd name="connsiteY6" fmla="*/ 1987074 h 2310347"/>
                <a:gd name="connsiteX7" fmla="*/ 1421092 w 1426650"/>
                <a:gd name="connsiteY7" fmla="*/ 1126548 h 2310347"/>
                <a:gd name="connsiteX8" fmla="*/ 1393246 w 1426650"/>
                <a:gd name="connsiteY8" fmla="*/ 734522 h 2310347"/>
                <a:gd name="connsiteX9" fmla="*/ 1186368 w 1426650"/>
                <a:gd name="connsiteY9" fmla="*/ 644961 h 2310347"/>
                <a:gd name="connsiteX10" fmla="*/ 1168953 w 1426650"/>
                <a:gd name="connsiteY10" fmla="*/ 968062 h 2310347"/>
                <a:gd name="connsiteX11" fmla="*/ 1156855 w 1426650"/>
                <a:gd name="connsiteY11" fmla="*/ 657333 h 2310347"/>
                <a:gd name="connsiteX12" fmla="*/ 927050 w 1426650"/>
                <a:gd name="connsiteY12" fmla="*/ 614956 h 2310347"/>
                <a:gd name="connsiteX13" fmla="*/ 957315 w 1426650"/>
                <a:gd name="connsiteY13" fmla="*/ 944170 h 2310347"/>
                <a:gd name="connsiteX14" fmla="*/ 711016 w 1426650"/>
                <a:gd name="connsiteY14" fmla="*/ 569620 h 2310347"/>
                <a:gd name="connsiteX15" fmla="*/ 729319 w 1426650"/>
                <a:gd name="connsiteY15" fmla="*/ 957827 h 2310347"/>
                <a:gd name="connsiteX16" fmla="*/ 543268 w 1426650"/>
                <a:gd name="connsiteY16" fmla="*/ 8 h 2310347"/>
                <a:gd name="connsiteX17" fmla="*/ 473286 w 1426650"/>
                <a:gd name="connsiteY17" fmla="*/ 1312127 h 2310347"/>
                <a:gd name="connsiteX18" fmla="*/ 338442 w 1426650"/>
                <a:gd name="connsiteY18" fmla="*/ 1258222 h 2310347"/>
                <a:gd name="connsiteX19" fmla="*/ 719 w 1426650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711016 w 1422362"/>
                <a:gd name="connsiteY14" fmla="*/ 569620 h 2310347"/>
                <a:gd name="connsiteX15" fmla="*/ 729319 w 1422362"/>
                <a:gd name="connsiteY15" fmla="*/ 957827 h 2310347"/>
                <a:gd name="connsiteX16" fmla="*/ 543268 w 1422362"/>
                <a:gd name="connsiteY16" fmla="*/ 8 h 2310347"/>
                <a:gd name="connsiteX17" fmla="*/ 473286 w 1422362"/>
                <a:gd name="connsiteY17" fmla="*/ 1312127 h 2310347"/>
                <a:gd name="connsiteX18" fmla="*/ 338442 w 1422362"/>
                <a:gd name="connsiteY18" fmla="*/ 1258222 h 2310347"/>
                <a:gd name="connsiteX19" fmla="*/ 719 w 1422362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5260 h 2378062"/>
                <a:gd name="connsiteX1" fmla="*/ 140932 w 1422362"/>
                <a:gd name="connsiteY1" fmla="*/ 1421034 h 2378062"/>
                <a:gd name="connsiteX2" fmla="*/ 309182 w 1422362"/>
                <a:gd name="connsiteY2" fmla="*/ 1779479 h 2378062"/>
                <a:gd name="connsiteX3" fmla="*/ 548773 w 1422362"/>
                <a:gd name="connsiteY3" fmla="*/ 2004053 h 2378062"/>
                <a:gd name="connsiteX4" fmla="*/ 582370 w 1422362"/>
                <a:gd name="connsiteY4" fmla="*/ 2364947 h 2378062"/>
                <a:gd name="connsiteX5" fmla="*/ 1253027 w 1422362"/>
                <a:gd name="connsiteY5" fmla="*/ 2378062 h 2378062"/>
                <a:gd name="connsiteX6" fmla="*/ 1262460 w 1422362"/>
                <a:gd name="connsiteY6" fmla="*/ 2054789 h 2378062"/>
                <a:gd name="connsiteX7" fmla="*/ 1421092 w 1422362"/>
                <a:gd name="connsiteY7" fmla="*/ 1194263 h 2378062"/>
                <a:gd name="connsiteX8" fmla="*/ 1369124 w 1422362"/>
                <a:gd name="connsiteY8" fmla="*/ 768467 h 2378062"/>
                <a:gd name="connsiteX9" fmla="*/ 1176719 w 1422362"/>
                <a:gd name="connsiteY9" fmla="*/ 736798 h 2378062"/>
                <a:gd name="connsiteX10" fmla="*/ 1168953 w 1422362"/>
                <a:gd name="connsiteY10" fmla="*/ 1035777 h 2378062"/>
                <a:gd name="connsiteX11" fmla="*/ 1156855 w 1422362"/>
                <a:gd name="connsiteY11" fmla="*/ 725048 h 2378062"/>
                <a:gd name="connsiteX12" fmla="*/ 927050 w 1422362"/>
                <a:gd name="connsiteY12" fmla="*/ 682671 h 2378062"/>
                <a:gd name="connsiteX13" fmla="*/ 957315 w 1422362"/>
                <a:gd name="connsiteY13" fmla="*/ 1011885 h 2378062"/>
                <a:gd name="connsiteX14" fmla="*/ 905990 w 1422362"/>
                <a:gd name="connsiteY14" fmla="*/ 681629 h 2378062"/>
                <a:gd name="connsiteX15" fmla="*/ 711016 w 1422362"/>
                <a:gd name="connsiteY15" fmla="*/ 637335 h 2378062"/>
                <a:gd name="connsiteX16" fmla="*/ 729319 w 1422362"/>
                <a:gd name="connsiteY16" fmla="*/ 1025542 h 2378062"/>
                <a:gd name="connsiteX17" fmla="*/ 543268 w 1422362"/>
                <a:gd name="connsiteY17" fmla="*/ 67723 h 2378062"/>
                <a:gd name="connsiteX18" fmla="*/ 471802 w 1422362"/>
                <a:gd name="connsiteY18" fmla="*/ 213672 h 2378062"/>
                <a:gd name="connsiteX19" fmla="*/ 473286 w 1422362"/>
                <a:gd name="connsiteY19" fmla="*/ 1379842 h 2378062"/>
                <a:gd name="connsiteX20" fmla="*/ 338442 w 1422362"/>
                <a:gd name="connsiteY20" fmla="*/ 1325937 h 2378062"/>
                <a:gd name="connsiteX21" fmla="*/ 719 w 1422362"/>
                <a:gd name="connsiteY21" fmla="*/ 1025260 h 2378062"/>
                <a:gd name="connsiteX0" fmla="*/ 719 w 1422362"/>
                <a:gd name="connsiteY0" fmla="*/ 1011512 h 2364314"/>
                <a:gd name="connsiteX1" fmla="*/ 140932 w 1422362"/>
                <a:gd name="connsiteY1" fmla="*/ 1407286 h 2364314"/>
                <a:gd name="connsiteX2" fmla="*/ 309182 w 1422362"/>
                <a:gd name="connsiteY2" fmla="*/ 1765731 h 2364314"/>
                <a:gd name="connsiteX3" fmla="*/ 548773 w 1422362"/>
                <a:gd name="connsiteY3" fmla="*/ 1990305 h 2364314"/>
                <a:gd name="connsiteX4" fmla="*/ 582370 w 1422362"/>
                <a:gd name="connsiteY4" fmla="*/ 2351199 h 2364314"/>
                <a:gd name="connsiteX5" fmla="*/ 1253027 w 1422362"/>
                <a:gd name="connsiteY5" fmla="*/ 2364314 h 2364314"/>
                <a:gd name="connsiteX6" fmla="*/ 1262460 w 1422362"/>
                <a:gd name="connsiteY6" fmla="*/ 2041041 h 2364314"/>
                <a:gd name="connsiteX7" fmla="*/ 1421092 w 1422362"/>
                <a:gd name="connsiteY7" fmla="*/ 1180515 h 2364314"/>
                <a:gd name="connsiteX8" fmla="*/ 1369124 w 1422362"/>
                <a:gd name="connsiteY8" fmla="*/ 754719 h 2364314"/>
                <a:gd name="connsiteX9" fmla="*/ 1176719 w 1422362"/>
                <a:gd name="connsiteY9" fmla="*/ 723050 h 2364314"/>
                <a:gd name="connsiteX10" fmla="*/ 1168953 w 1422362"/>
                <a:gd name="connsiteY10" fmla="*/ 1022029 h 2364314"/>
                <a:gd name="connsiteX11" fmla="*/ 1156855 w 1422362"/>
                <a:gd name="connsiteY11" fmla="*/ 711300 h 2364314"/>
                <a:gd name="connsiteX12" fmla="*/ 927050 w 1422362"/>
                <a:gd name="connsiteY12" fmla="*/ 668923 h 2364314"/>
                <a:gd name="connsiteX13" fmla="*/ 957315 w 1422362"/>
                <a:gd name="connsiteY13" fmla="*/ 998137 h 2364314"/>
                <a:gd name="connsiteX14" fmla="*/ 905990 w 1422362"/>
                <a:gd name="connsiteY14" fmla="*/ 667881 h 2364314"/>
                <a:gd name="connsiteX15" fmla="*/ 711016 w 1422362"/>
                <a:gd name="connsiteY15" fmla="*/ 623587 h 2364314"/>
                <a:gd name="connsiteX16" fmla="*/ 729319 w 1422362"/>
                <a:gd name="connsiteY16" fmla="*/ 1011794 h 2364314"/>
                <a:gd name="connsiteX17" fmla="*/ 630106 w 1422362"/>
                <a:gd name="connsiteY17" fmla="*/ 73272 h 2364314"/>
                <a:gd name="connsiteX18" fmla="*/ 471802 w 1422362"/>
                <a:gd name="connsiteY18" fmla="*/ 199924 h 2364314"/>
                <a:gd name="connsiteX19" fmla="*/ 473286 w 1422362"/>
                <a:gd name="connsiteY19" fmla="*/ 1366094 h 2364314"/>
                <a:gd name="connsiteX20" fmla="*/ 338442 w 1422362"/>
                <a:gd name="connsiteY20" fmla="*/ 1312189 h 2364314"/>
                <a:gd name="connsiteX21" fmla="*/ 719 w 1422362"/>
                <a:gd name="connsiteY21" fmla="*/ 1011512 h 2364314"/>
                <a:gd name="connsiteX0" fmla="*/ 719 w 1422362"/>
                <a:gd name="connsiteY0" fmla="*/ 938672 h 2291474"/>
                <a:gd name="connsiteX1" fmla="*/ 140932 w 1422362"/>
                <a:gd name="connsiteY1" fmla="*/ 1334446 h 2291474"/>
                <a:gd name="connsiteX2" fmla="*/ 309182 w 1422362"/>
                <a:gd name="connsiteY2" fmla="*/ 1692891 h 2291474"/>
                <a:gd name="connsiteX3" fmla="*/ 548773 w 1422362"/>
                <a:gd name="connsiteY3" fmla="*/ 1917465 h 2291474"/>
                <a:gd name="connsiteX4" fmla="*/ 582370 w 1422362"/>
                <a:gd name="connsiteY4" fmla="*/ 2278359 h 2291474"/>
                <a:gd name="connsiteX5" fmla="*/ 1253027 w 1422362"/>
                <a:gd name="connsiteY5" fmla="*/ 2291474 h 2291474"/>
                <a:gd name="connsiteX6" fmla="*/ 1262460 w 1422362"/>
                <a:gd name="connsiteY6" fmla="*/ 1968201 h 2291474"/>
                <a:gd name="connsiteX7" fmla="*/ 1421092 w 1422362"/>
                <a:gd name="connsiteY7" fmla="*/ 1107675 h 2291474"/>
                <a:gd name="connsiteX8" fmla="*/ 1369124 w 1422362"/>
                <a:gd name="connsiteY8" fmla="*/ 681879 h 2291474"/>
                <a:gd name="connsiteX9" fmla="*/ 1176719 w 1422362"/>
                <a:gd name="connsiteY9" fmla="*/ 650210 h 2291474"/>
                <a:gd name="connsiteX10" fmla="*/ 1168953 w 1422362"/>
                <a:gd name="connsiteY10" fmla="*/ 949189 h 2291474"/>
                <a:gd name="connsiteX11" fmla="*/ 1156855 w 1422362"/>
                <a:gd name="connsiteY11" fmla="*/ 638460 h 2291474"/>
                <a:gd name="connsiteX12" fmla="*/ 927050 w 1422362"/>
                <a:gd name="connsiteY12" fmla="*/ 596083 h 2291474"/>
                <a:gd name="connsiteX13" fmla="*/ 957315 w 1422362"/>
                <a:gd name="connsiteY13" fmla="*/ 925297 h 2291474"/>
                <a:gd name="connsiteX14" fmla="*/ 905990 w 1422362"/>
                <a:gd name="connsiteY14" fmla="*/ 595041 h 2291474"/>
                <a:gd name="connsiteX15" fmla="*/ 711016 w 1422362"/>
                <a:gd name="connsiteY15" fmla="*/ 550747 h 2291474"/>
                <a:gd name="connsiteX16" fmla="*/ 729319 w 1422362"/>
                <a:gd name="connsiteY16" fmla="*/ 938954 h 2291474"/>
                <a:gd name="connsiteX17" fmla="*/ 673525 w 1422362"/>
                <a:gd name="connsiteY17" fmla="*/ 130688 h 2291474"/>
                <a:gd name="connsiteX18" fmla="*/ 471802 w 1422362"/>
                <a:gd name="connsiteY18" fmla="*/ 127084 h 2291474"/>
                <a:gd name="connsiteX19" fmla="*/ 473286 w 1422362"/>
                <a:gd name="connsiteY19" fmla="*/ 1293254 h 2291474"/>
                <a:gd name="connsiteX20" fmla="*/ 338442 w 1422362"/>
                <a:gd name="connsiteY20" fmla="*/ 1239349 h 2291474"/>
                <a:gd name="connsiteX21" fmla="*/ 719 w 1422362"/>
                <a:gd name="connsiteY21" fmla="*/ 938672 h 2291474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14198 h 2267000"/>
                <a:gd name="connsiteX1" fmla="*/ 140932 w 1422362"/>
                <a:gd name="connsiteY1" fmla="*/ 1309972 h 2267000"/>
                <a:gd name="connsiteX2" fmla="*/ 309182 w 1422362"/>
                <a:gd name="connsiteY2" fmla="*/ 1668417 h 2267000"/>
                <a:gd name="connsiteX3" fmla="*/ 548773 w 1422362"/>
                <a:gd name="connsiteY3" fmla="*/ 1892991 h 2267000"/>
                <a:gd name="connsiteX4" fmla="*/ 582370 w 1422362"/>
                <a:gd name="connsiteY4" fmla="*/ 2253885 h 2267000"/>
                <a:gd name="connsiteX5" fmla="*/ 1253027 w 1422362"/>
                <a:gd name="connsiteY5" fmla="*/ 2267000 h 2267000"/>
                <a:gd name="connsiteX6" fmla="*/ 1262460 w 1422362"/>
                <a:gd name="connsiteY6" fmla="*/ 1943727 h 2267000"/>
                <a:gd name="connsiteX7" fmla="*/ 1421092 w 1422362"/>
                <a:gd name="connsiteY7" fmla="*/ 1083201 h 2267000"/>
                <a:gd name="connsiteX8" fmla="*/ 1369124 w 1422362"/>
                <a:gd name="connsiteY8" fmla="*/ 657405 h 2267000"/>
                <a:gd name="connsiteX9" fmla="*/ 1176719 w 1422362"/>
                <a:gd name="connsiteY9" fmla="*/ 625736 h 2267000"/>
                <a:gd name="connsiteX10" fmla="*/ 1168953 w 1422362"/>
                <a:gd name="connsiteY10" fmla="*/ 924715 h 2267000"/>
                <a:gd name="connsiteX11" fmla="*/ 1156855 w 1422362"/>
                <a:gd name="connsiteY11" fmla="*/ 613986 h 2267000"/>
                <a:gd name="connsiteX12" fmla="*/ 927050 w 1422362"/>
                <a:gd name="connsiteY12" fmla="*/ 571609 h 2267000"/>
                <a:gd name="connsiteX13" fmla="*/ 957315 w 1422362"/>
                <a:gd name="connsiteY13" fmla="*/ 900823 h 2267000"/>
                <a:gd name="connsiteX14" fmla="*/ 905990 w 1422362"/>
                <a:gd name="connsiteY14" fmla="*/ 570567 h 2267000"/>
                <a:gd name="connsiteX15" fmla="*/ 711016 w 1422362"/>
                <a:gd name="connsiteY15" fmla="*/ 526273 h 2267000"/>
                <a:gd name="connsiteX16" fmla="*/ 714846 w 1422362"/>
                <a:gd name="connsiteY16" fmla="*/ 914480 h 2267000"/>
                <a:gd name="connsiteX17" fmla="*/ 673525 w 1422362"/>
                <a:gd name="connsiteY17" fmla="*/ 106214 h 2267000"/>
                <a:gd name="connsiteX18" fmla="*/ 486275 w 1422362"/>
                <a:gd name="connsiteY18" fmla="*/ 174974 h 2267000"/>
                <a:gd name="connsiteX19" fmla="*/ 473286 w 1422362"/>
                <a:gd name="connsiteY19" fmla="*/ 1268780 h 2267000"/>
                <a:gd name="connsiteX20" fmla="*/ 338442 w 1422362"/>
                <a:gd name="connsiteY20" fmla="*/ 1214875 h 2267000"/>
                <a:gd name="connsiteX21" fmla="*/ 719 w 1422362"/>
                <a:gd name="connsiteY21" fmla="*/ 914198 h 2267000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904644 h 2257446"/>
                <a:gd name="connsiteX1" fmla="*/ 140932 w 1422362"/>
                <a:gd name="connsiteY1" fmla="*/ 1300418 h 2257446"/>
                <a:gd name="connsiteX2" fmla="*/ 309182 w 1422362"/>
                <a:gd name="connsiteY2" fmla="*/ 1658863 h 2257446"/>
                <a:gd name="connsiteX3" fmla="*/ 548773 w 1422362"/>
                <a:gd name="connsiteY3" fmla="*/ 1883437 h 2257446"/>
                <a:gd name="connsiteX4" fmla="*/ 582370 w 1422362"/>
                <a:gd name="connsiteY4" fmla="*/ 2244331 h 2257446"/>
                <a:gd name="connsiteX5" fmla="*/ 1253027 w 1422362"/>
                <a:gd name="connsiteY5" fmla="*/ 2257446 h 2257446"/>
                <a:gd name="connsiteX6" fmla="*/ 1262460 w 1422362"/>
                <a:gd name="connsiteY6" fmla="*/ 1934173 h 2257446"/>
                <a:gd name="connsiteX7" fmla="*/ 1421092 w 1422362"/>
                <a:gd name="connsiteY7" fmla="*/ 1073647 h 2257446"/>
                <a:gd name="connsiteX8" fmla="*/ 1369124 w 1422362"/>
                <a:gd name="connsiteY8" fmla="*/ 647851 h 2257446"/>
                <a:gd name="connsiteX9" fmla="*/ 1176719 w 1422362"/>
                <a:gd name="connsiteY9" fmla="*/ 616182 h 2257446"/>
                <a:gd name="connsiteX10" fmla="*/ 1168953 w 1422362"/>
                <a:gd name="connsiteY10" fmla="*/ 915161 h 2257446"/>
                <a:gd name="connsiteX11" fmla="*/ 1156855 w 1422362"/>
                <a:gd name="connsiteY11" fmla="*/ 604432 h 2257446"/>
                <a:gd name="connsiteX12" fmla="*/ 927050 w 1422362"/>
                <a:gd name="connsiteY12" fmla="*/ 562055 h 2257446"/>
                <a:gd name="connsiteX13" fmla="*/ 957315 w 1422362"/>
                <a:gd name="connsiteY13" fmla="*/ 891269 h 2257446"/>
                <a:gd name="connsiteX14" fmla="*/ 905990 w 1422362"/>
                <a:gd name="connsiteY14" fmla="*/ 561013 h 2257446"/>
                <a:gd name="connsiteX15" fmla="*/ 711016 w 1422362"/>
                <a:gd name="connsiteY15" fmla="*/ 516719 h 2257446"/>
                <a:gd name="connsiteX16" fmla="*/ 714846 w 1422362"/>
                <a:gd name="connsiteY16" fmla="*/ 904926 h 2257446"/>
                <a:gd name="connsiteX17" fmla="*/ 683174 w 1422362"/>
                <a:gd name="connsiteY17" fmla="*/ 125606 h 2257446"/>
                <a:gd name="connsiteX18" fmla="*/ 486275 w 1422362"/>
                <a:gd name="connsiteY18" fmla="*/ 165420 h 2257446"/>
                <a:gd name="connsiteX19" fmla="*/ 473286 w 1422362"/>
                <a:gd name="connsiteY19" fmla="*/ 1259226 h 2257446"/>
                <a:gd name="connsiteX20" fmla="*/ 338442 w 1422362"/>
                <a:gd name="connsiteY20" fmla="*/ 1205321 h 2257446"/>
                <a:gd name="connsiteX21" fmla="*/ 719 w 1422362"/>
                <a:gd name="connsiteY21" fmla="*/ 904644 h 2257446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73286 w 1422362"/>
                <a:gd name="connsiteY19" fmla="*/ 1255537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0 w 1494007"/>
                <a:gd name="connsiteY0" fmla="*/ 886482 h 2253757"/>
                <a:gd name="connsiteX1" fmla="*/ 212577 w 1494007"/>
                <a:gd name="connsiteY1" fmla="*/ 1296729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115210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147622"/>
                <a:gd name="connsiteX1" fmla="*/ 202929 w 1494007"/>
                <a:gd name="connsiteY1" fmla="*/ 1320850 h 2147622"/>
                <a:gd name="connsiteX2" fmla="*/ 438719 w 1494007"/>
                <a:gd name="connsiteY2" fmla="*/ 1655174 h 2147622"/>
                <a:gd name="connsiteX3" fmla="*/ 620418 w 1494007"/>
                <a:gd name="connsiteY3" fmla="*/ 1879748 h 2147622"/>
                <a:gd name="connsiteX4" fmla="*/ 654015 w 1494007"/>
                <a:gd name="connsiteY4" fmla="*/ 2115210 h 2147622"/>
                <a:gd name="connsiteX5" fmla="*/ 1339145 w 1494007"/>
                <a:gd name="connsiteY5" fmla="*/ 2147622 h 2147622"/>
                <a:gd name="connsiteX6" fmla="*/ 1334105 w 1494007"/>
                <a:gd name="connsiteY6" fmla="*/ 1930484 h 2147622"/>
                <a:gd name="connsiteX7" fmla="*/ 1492737 w 1494007"/>
                <a:gd name="connsiteY7" fmla="*/ 1069958 h 2147622"/>
                <a:gd name="connsiteX8" fmla="*/ 1440769 w 1494007"/>
                <a:gd name="connsiteY8" fmla="*/ 644162 h 2147622"/>
                <a:gd name="connsiteX9" fmla="*/ 1248364 w 1494007"/>
                <a:gd name="connsiteY9" fmla="*/ 612493 h 2147622"/>
                <a:gd name="connsiteX10" fmla="*/ 1240598 w 1494007"/>
                <a:gd name="connsiteY10" fmla="*/ 911472 h 2147622"/>
                <a:gd name="connsiteX11" fmla="*/ 1228500 w 1494007"/>
                <a:gd name="connsiteY11" fmla="*/ 600743 h 2147622"/>
                <a:gd name="connsiteX12" fmla="*/ 998695 w 1494007"/>
                <a:gd name="connsiteY12" fmla="*/ 558366 h 2147622"/>
                <a:gd name="connsiteX13" fmla="*/ 1028960 w 1494007"/>
                <a:gd name="connsiteY13" fmla="*/ 887580 h 2147622"/>
                <a:gd name="connsiteX14" fmla="*/ 977635 w 1494007"/>
                <a:gd name="connsiteY14" fmla="*/ 557324 h 2147622"/>
                <a:gd name="connsiteX15" fmla="*/ 782661 w 1494007"/>
                <a:gd name="connsiteY15" fmla="*/ 513030 h 2147622"/>
                <a:gd name="connsiteX16" fmla="*/ 786491 w 1494007"/>
                <a:gd name="connsiteY16" fmla="*/ 901237 h 2147622"/>
                <a:gd name="connsiteX17" fmla="*/ 754819 w 1494007"/>
                <a:gd name="connsiteY17" fmla="*/ 121917 h 2147622"/>
                <a:gd name="connsiteX18" fmla="*/ 557920 w 1494007"/>
                <a:gd name="connsiteY18" fmla="*/ 161731 h 2147622"/>
                <a:gd name="connsiteX19" fmla="*/ 535282 w 1494007"/>
                <a:gd name="connsiteY19" fmla="*/ 1183173 h 2147622"/>
                <a:gd name="connsiteX20" fmla="*/ 376317 w 1494007"/>
                <a:gd name="connsiteY20" fmla="*/ 1148565 h 2147622"/>
                <a:gd name="connsiteX21" fmla="*/ 0 w 1494007"/>
                <a:gd name="connsiteY21" fmla="*/ 886482 h 2147622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33149"/>
                <a:gd name="connsiteX1" fmla="*/ 227051 w 1518129"/>
                <a:gd name="connsiteY1" fmla="*/ 1320850 h 2133149"/>
                <a:gd name="connsiteX2" fmla="*/ 462841 w 1518129"/>
                <a:gd name="connsiteY2" fmla="*/ 1655174 h 2133149"/>
                <a:gd name="connsiteX3" fmla="*/ 644540 w 1518129"/>
                <a:gd name="connsiteY3" fmla="*/ 1879748 h 2133149"/>
                <a:gd name="connsiteX4" fmla="*/ 678137 w 1518129"/>
                <a:gd name="connsiteY4" fmla="*/ 2115210 h 2133149"/>
                <a:gd name="connsiteX5" fmla="*/ 1348794 w 1518129"/>
                <a:gd name="connsiteY5" fmla="*/ 2133149 h 2133149"/>
                <a:gd name="connsiteX6" fmla="*/ 1358227 w 1518129"/>
                <a:gd name="connsiteY6" fmla="*/ 1930484 h 2133149"/>
                <a:gd name="connsiteX7" fmla="*/ 1516859 w 1518129"/>
                <a:gd name="connsiteY7" fmla="*/ 1069958 h 2133149"/>
                <a:gd name="connsiteX8" fmla="*/ 1464891 w 1518129"/>
                <a:gd name="connsiteY8" fmla="*/ 644162 h 2133149"/>
                <a:gd name="connsiteX9" fmla="*/ 1272486 w 1518129"/>
                <a:gd name="connsiteY9" fmla="*/ 612493 h 2133149"/>
                <a:gd name="connsiteX10" fmla="*/ 1264720 w 1518129"/>
                <a:gd name="connsiteY10" fmla="*/ 911472 h 2133149"/>
                <a:gd name="connsiteX11" fmla="*/ 1252622 w 1518129"/>
                <a:gd name="connsiteY11" fmla="*/ 600743 h 2133149"/>
                <a:gd name="connsiteX12" fmla="*/ 1022817 w 1518129"/>
                <a:gd name="connsiteY12" fmla="*/ 558366 h 2133149"/>
                <a:gd name="connsiteX13" fmla="*/ 1053082 w 1518129"/>
                <a:gd name="connsiteY13" fmla="*/ 887580 h 2133149"/>
                <a:gd name="connsiteX14" fmla="*/ 1001757 w 1518129"/>
                <a:gd name="connsiteY14" fmla="*/ 557324 h 2133149"/>
                <a:gd name="connsiteX15" fmla="*/ 806783 w 1518129"/>
                <a:gd name="connsiteY15" fmla="*/ 513030 h 2133149"/>
                <a:gd name="connsiteX16" fmla="*/ 810613 w 1518129"/>
                <a:gd name="connsiteY16" fmla="*/ 901237 h 2133149"/>
                <a:gd name="connsiteX17" fmla="*/ 778941 w 1518129"/>
                <a:gd name="connsiteY17" fmla="*/ 121917 h 2133149"/>
                <a:gd name="connsiteX18" fmla="*/ 582042 w 1518129"/>
                <a:gd name="connsiteY18" fmla="*/ 161731 h 2133149"/>
                <a:gd name="connsiteX19" fmla="*/ 554580 w 1518129"/>
                <a:gd name="connsiteY19" fmla="*/ 1197645 h 2133149"/>
                <a:gd name="connsiteX20" fmla="*/ 419736 w 1518129"/>
                <a:gd name="connsiteY20" fmla="*/ 1153389 h 2133149"/>
                <a:gd name="connsiteX21" fmla="*/ 0 w 1518129"/>
                <a:gd name="connsiteY21" fmla="*/ 891306 h 2133149"/>
                <a:gd name="connsiteX0" fmla="*/ 0 w 1518129"/>
                <a:gd name="connsiteY0" fmla="*/ 891306 h 2115210"/>
                <a:gd name="connsiteX1" fmla="*/ 227051 w 1518129"/>
                <a:gd name="connsiteY1" fmla="*/ 1320850 h 2115210"/>
                <a:gd name="connsiteX2" fmla="*/ 462841 w 1518129"/>
                <a:gd name="connsiteY2" fmla="*/ 1655174 h 2115210"/>
                <a:gd name="connsiteX3" fmla="*/ 644540 w 1518129"/>
                <a:gd name="connsiteY3" fmla="*/ 1879748 h 2115210"/>
                <a:gd name="connsiteX4" fmla="*/ 678137 w 1518129"/>
                <a:gd name="connsiteY4" fmla="*/ 2115210 h 2115210"/>
                <a:gd name="connsiteX5" fmla="*/ 1339145 w 1518129"/>
                <a:gd name="connsiteY5" fmla="*/ 2113852 h 2115210"/>
                <a:gd name="connsiteX6" fmla="*/ 1358227 w 1518129"/>
                <a:gd name="connsiteY6" fmla="*/ 1930484 h 2115210"/>
                <a:gd name="connsiteX7" fmla="*/ 1516859 w 1518129"/>
                <a:gd name="connsiteY7" fmla="*/ 1069958 h 2115210"/>
                <a:gd name="connsiteX8" fmla="*/ 1464891 w 1518129"/>
                <a:gd name="connsiteY8" fmla="*/ 644162 h 2115210"/>
                <a:gd name="connsiteX9" fmla="*/ 1272486 w 1518129"/>
                <a:gd name="connsiteY9" fmla="*/ 612493 h 2115210"/>
                <a:gd name="connsiteX10" fmla="*/ 1264720 w 1518129"/>
                <a:gd name="connsiteY10" fmla="*/ 911472 h 2115210"/>
                <a:gd name="connsiteX11" fmla="*/ 1252622 w 1518129"/>
                <a:gd name="connsiteY11" fmla="*/ 600743 h 2115210"/>
                <a:gd name="connsiteX12" fmla="*/ 1022817 w 1518129"/>
                <a:gd name="connsiteY12" fmla="*/ 558366 h 2115210"/>
                <a:gd name="connsiteX13" fmla="*/ 1053082 w 1518129"/>
                <a:gd name="connsiteY13" fmla="*/ 887580 h 2115210"/>
                <a:gd name="connsiteX14" fmla="*/ 1001757 w 1518129"/>
                <a:gd name="connsiteY14" fmla="*/ 557324 h 2115210"/>
                <a:gd name="connsiteX15" fmla="*/ 806783 w 1518129"/>
                <a:gd name="connsiteY15" fmla="*/ 513030 h 2115210"/>
                <a:gd name="connsiteX16" fmla="*/ 810613 w 1518129"/>
                <a:gd name="connsiteY16" fmla="*/ 901237 h 2115210"/>
                <a:gd name="connsiteX17" fmla="*/ 778941 w 1518129"/>
                <a:gd name="connsiteY17" fmla="*/ 121917 h 2115210"/>
                <a:gd name="connsiteX18" fmla="*/ 582042 w 1518129"/>
                <a:gd name="connsiteY18" fmla="*/ 161731 h 2115210"/>
                <a:gd name="connsiteX19" fmla="*/ 554580 w 1518129"/>
                <a:gd name="connsiteY19" fmla="*/ 1197645 h 2115210"/>
                <a:gd name="connsiteX20" fmla="*/ 419736 w 1518129"/>
                <a:gd name="connsiteY20" fmla="*/ 1153389 h 2115210"/>
                <a:gd name="connsiteX21" fmla="*/ 0 w 1518129"/>
                <a:gd name="connsiteY21" fmla="*/ 891306 h 2115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18129" h="2115210">
                  <a:moveTo>
                    <a:pt x="0" y="891306"/>
                  </a:moveTo>
                  <a:cubicBezTo>
                    <a:pt x="124742" y="1042097"/>
                    <a:pt x="180313" y="1188925"/>
                    <a:pt x="227051" y="1320850"/>
                  </a:cubicBezTo>
                  <a:cubicBezTo>
                    <a:pt x="283134" y="1440332"/>
                    <a:pt x="360533" y="1506746"/>
                    <a:pt x="462841" y="1655174"/>
                  </a:cubicBezTo>
                  <a:cubicBezTo>
                    <a:pt x="565096" y="1757587"/>
                    <a:pt x="604529" y="1837560"/>
                    <a:pt x="644540" y="1879748"/>
                  </a:cubicBezTo>
                  <a:cubicBezTo>
                    <a:pt x="721823" y="1966655"/>
                    <a:pt x="679875" y="2008729"/>
                    <a:pt x="678137" y="2115210"/>
                  </a:cubicBezTo>
                  <a:lnTo>
                    <a:pt x="1339145" y="2113852"/>
                  </a:lnTo>
                  <a:cubicBezTo>
                    <a:pt x="1324322" y="2047548"/>
                    <a:pt x="1303318" y="2034201"/>
                    <a:pt x="1358227" y="1930484"/>
                  </a:cubicBezTo>
                  <a:cubicBezTo>
                    <a:pt x="1521981" y="1634855"/>
                    <a:pt x="1516858" y="1179685"/>
                    <a:pt x="1516859" y="1069958"/>
                  </a:cubicBezTo>
                  <a:cubicBezTo>
                    <a:pt x="1522576" y="857179"/>
                    <a:pt x="1509640" y="720406"/>
                    <a:pt x="1464891" y="644162"/>
                  </a:cubicBezTo>
                  <a:cubicBezTo>
                    <a:pt x="1396021" y="572742"/>
                    <a:pt x="1370976" y="579197"/>
                    <a:pt x="1272486" y="612493"/>
                  </a:cubicBezTo>
                  <a:cubicBezTo>
                    <a:pt x="1306205" y="707004"/>
                    <a:pt x="1275123" y="829781"/>
                    <a:pt x="1264720" y="911472"/>
                  </a:cubicBezTo>
                  <a:cubicBezTo>
                    <a:pt x="1250153" y="907906"/>
                    <a:pt x="1292939" y="659594"/>
                    <a:pt x="1252622" y="600743"/>
                  </a:cubicBezTo>
                  <a:cubicBezTo>
                    <a:pt x="1202656" y="541892"/>
                    <a:pt x="1107533" y="508148"/>
                    <a:pt x="1022817" y="558366"/>
                  </a:cubicBezTo>
                  <a:cubicBezTo>
                    <a:pt x="1086811" y="668103"/>
                    <a:pt x="1058849" y="793697"/>
                    <a:pt x="1053082" y="887580"/>
                  </a:cubicBezTo>
                  <a:cubicBezTo>
                    <a:pt x="1041532" y="883386"/>
                    <a:pt x="1071753" y="653519"/>
                    <a:pt x="1001757" y="557324"/>
                  </a:cubicBezTo>
                  <a:cubicBezTo>
                    <a:pt x="946234" y="504548"/>
                    <a:pt x="915026" y="504758"/>
                    <a:pt x="806783" y="513030"/>
                  </a:cubicBezTo>
                  <a:cubicBezTo>
                    <a:pt x="816055" y="653003"/>
                    <a:pt x="822837" y="732256"/>
                    <a:pt x="810613" y="901237"/>
                  </a:cubicBezTo>
                  <a:cubicBezTo>
                    <a:pt x="782414" y="451352"/>
                    <a:pt x="784675" y="276900"/>
                    <a:pt x="778941" y="121917"/>
                  </a:cubicBezTo>
                  <a:cubicBezTo>
                    <a:pt x="774616" y="-32693"/>
                    <a:pt x="569584" y="-61779"/>
                    <a:pt x="582042" y="161731"/>
                  </a:cubicBezTo>
                  <a:cubicBezTo>
                    <a:pt x="570378" y="380417"/>
                    <a:pt x="623442" y="1132875"/>
                    <a:pt x="554580" y="1197645"/>
                  </a:cubicBezTo>
                  <a:cubicBezTo>
                    <a:pt x="495024" y="1230412"/>
                    <a:pt x="496393" y="1222363"/>
                    <a:pt x="419736" y="1153389"/>
                  </a:cubicBezTo>
                  <a:cubicBezTo>
                    <a:pt x="331744" y="1046414"/>
                    <a:pt x="197603" y="767201"/>
                    <a:pt x="0" y="89130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86237614-27E4-4E44-AB53-441F724A66AE}"/>
                </a:ext>
              </a:extLst>
            </p:cNvPr>
            <p:cNvGrpSpPr/>
            <p:nvPr/>
          </p:nvGrpSpPr>
          <p:grpSpPr>
            <a:xfrm rot="5400000">
              <a:off x="-91119" y="4126341"/>
              <a:ext cx="1048447" cy="872955"/>
              <a:chOff x="967066" y="4263648"/>
              <a:chExt cx="670418" cy="1251022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8683E0C-15A4-46D0-831E-ED181CF631FA}"/>
                  </a:ext>
                </a:extLst>
              </p:cNvPr>
              <p:cNvSpPr/>
              <p:nvPr/>
            </p:nvSpPr>
            <p:spPr>
              <a:xfrm rot="16200000">
                <a:off x="1080146" y="4196080"/>
                <a:ext cx="457516" cy="59265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E9E7157D-D83F-4008-BAFC-FA76DE72D77D}"/>
                  </a:ext>
                </a:extLst>
              </p:cNvPr>
              <p:cNvSpPr/>
              <p:nvPr/>
            </p:nvSpPr>
            <p:spPr>
              <a:xfrm rot="16200000">
                <a:off x="858794" y="4735980"/>
                <a:ext cx="886962" cy="670418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</p:grp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4126" y="2129123"/>
            <a:ext cx="6684845" cy="2361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031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184856" y="347730"/>
            <a:ext cx="10753859" cy="3412901"/>
          </a:xfrm>
        </p:spPr>
        <p:txBody>
          <a:bodyPr/>
          <a:lstStyle/>
          <a:p>
            <a:pPr algn="just"/>
            <a:r>
              <a:rPr lang="en-IN" sz="2800" dirty="0" err="1" smtClean="0"/>
              <a:t>Plt.subplot</a:t>
            </a:r>
            <a:r>
              <a:rPr lang="en-IN" sz="2800" dirty="0" smtClean="0"/>
              <a:t>(211)</a:t>
            </a:r>
          </a:p>
          <a:p>
            <a:pPr algn="just"/>
            <a:r>
              <a:rPr lang="en-IN" sz="2800" dirty="0" smtClean="0"/>
              <a:t>2 means we have 2 plots in this plot.</a:t>
            </a:r>
          </a:p>
          <a:p>
            <a:pPr algn="just"/>
            <a:r>
              <a:rPr lang="en-IN" sz="2800" dirty="0" smtClean="0"/>
              <a:t>1 means Horizontally we have only one plot</a:t>
            </a:r>
          </a:p>
          <a:p>
            <a:pPr algn="just"/>
            <a:r>
              <a:rPr lang="en-IN" sz="2800" dirty="0" smtClean="0"/>
              <a:t>1 means this is plot number 1</a:t>
            </a:r>
            <a:endParaRPr lang="en-US" sz="28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9A2186A-C326-48DC-8E09-0BB48FF9D3DE}"/>
              </a:ext>
            </a:extLst>
          </p:cNvPr>
          <p:cNvGrpSpPr/>
          <p:nvPr/>
        </p:nvGrpSpPr>
        <p:grpSpPr>
          <a:xfrm>
            <a:off x="227697" y="347730"/>
            <a:ext cx="648068" cy="476518"/>
            <a:chOff x="-3373" y="3444677"/>
            <a:chExt cx="3155739" cy="1643520"/>
          </a:xfrm>
        </p:grpSpPr>
        <p:sp>
          <p:nvSpPr>
            <p:cNvPr id="4" name="Freeform 61">
              <a:extLst>
                <a:ext uri="{FF2B5EF4-FFF2-40B4-BE49-F238E27FC236}">
                  <a16:creationId xmlns:a16="http://schemas.microsoft.com/office/drawing/2014/main" id="{B69C1344-DA27-4625-A365-74DC77A0B525}"/>
                </a:ext>
              </a:extLst>
            </p:cNvPr>
            <p:cNvSpPr/>
            <p:nvPr/>
          </p:nvSpPr>
          <p:spPr>
            <a:xfrm rot="5400000">
              <a:off x="1185646" y="3121477"/>
              <a:ext cx="1643520" cy="2289920"/>
            </a:xfrm>
            <a:custGeom>
              <a:avLst/>
              <a:gdLst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31366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90042 w 1404608"/>
                <a:gd name="connsiteY10" fmla="*/ 599846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702259 w 1404608"/>
                <a:gd name="connsiteY12" fmla="*/ 629107 h 2070201"/>
                <a:gd name="connsiteX13" fmla="*/ 526694 w 1404608"/>
                <a:gd name="connsiteY13" fmla="*/ 0 h 2070201"/>
                <a:gd name="connsiteX14" fmla="*/ 468172 w 1404608"/>
                <a:gd name="connsiteY14" fmla="*/ 1338681 h 2070201"/>
                <a:gd name="connsiteX15" fmla="*/ 321868 w 1404608"/>
                <a:gd name="connsiteY15" fmla="*/ 1287475 h 2070201"/>
                <a:gd name="connsiteX16" fmla="*/ 0 w 1404608"/>
                <a:gd name="connsiteY16" fmla="*/ 1053388 h 2070201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8942 h 2075755"/>
                <a:gd name="connsiteX1" fmla="*/ 124358 w 1404608"/>
                <a:gd name="connsiteY1" fmla="*/ 1388126 h 2075755"/>
                <a:gd name="connsiteX2" fmla="*/ 292608 w 1404608"/>
                <a:gd name="connsiteY2" fmla="*/ 1746571 h 2075755"/>
                <a:gd name="connsiteX3" fmla="*/ 687628 w 1404608"/>
                <a:gd name="connsiteY3" fmla="*/ 2075755 h 2075755"/>
                <a:gd name="connsiteX4" fmla="*/ 1294790 w 1404608"/>
                <a:gd name="connsiteY4" fmla="*/ 2061125 h 2075755"/>
                <a:gd name="connsiteX5" fmla="*/ 1404518 w 1404608"/>
                <a:gd name="connsiteY5" fmla="*/ 1161355 h 2075755"/>
                <a:gd name="connsiteX6" fmla="*/ 1221638 w 1404608"/>
                <a:gd name="connsiteY6" fmla="*/ 773650 h 2075755"/>
                <a:gd name="connsiteX7" fmla="*/ 1177747 w 1404608"/>
                <a:gd name="connsiteY7" fmla="*/ 971160 h 2075755"/>
                <a:gd name="connsiteX8" fmla="*/ 980236 w 1404608"/>
                <a:gd name="connsiteY8" fmla="*/ 700498 h 2075755"/>
                <a:gd name="connsiteX9" fmla="*/ 921715 w 1404608"/>
                <a:gd name="connsiteY9" fmla="*/ 934584 h 2075755"/>
                <a:gd name="connsiteX10" fmla="*/ 738836 w 1404608"/>
                <a:gd name="connsiteY10" fmla="*/ 598085 h 2075755"/>
                <a:gd name="connsiteX11" fmla="*/ 709574 w 1404608"/>
                <a:gd name="connsiteY11" fmla="*/ 941899 h 2075755"/>
                <a:gd name="connsiteX12" fmla="*/ 526694 w 1404608"/>
                <a:gd name="connsiteY12" fmla="*/ 5554 h 2075755"/>
                <a:gd name="connsiteX13" fmla="*/ 468172 w 1404608"/>
                <a:gd name="connsiteY13" fmla="*/ 1344235 h 2075755"/>
                <a:gd name="connsiteX14" fmla="*/ 321868 w 1404608"/>
                <a:gd name="connsiteY14" fmla="*/ 1293029 h 2075755"/>
                <a:gd name="connsiteX15" fmla="*/ 0 w 1404608"/>
                <a:gd name="connsiteY15" fmla="*/ 1058942 h 2075755"/>
                <a:gd name="connsiteX0" fmla="*/ 0 w 1404608"/>
                <a:gd name="connsiteY0" fmla="*/ 1029958 h 2046771"/>
                <a:gd name="connsiteX1" fmla="*/ 124358 w 1404608"/>
                <a:gd name="connsiteY1" fmla="*/ 1359142 h 2046771"/>
                <a:gd name="connsiteX2" fmla="*/ 292608 w 1404608"/>
                <a:gd name="connsiteY2" fmla="*/ 1717587 h 2046771"/>
                <a:gd name="connsiteX3" fmla="*/ 687628 w 1404608"/>
                <a:gd name="connsiteY3" fmla="*/ 2046771 h 2046771"/>
                <a:gd name="connsiteX4" fmla="*/ 1294790 w 1404608"/>
                <a:gd name="connsiteY4" fmla="*/ 2032141 h 2046771"/>
                <a:gd name="connsiteX5" fmla="*/ 1404518 w 1404608"/>
                <a:gd name="connsiteY5" fmla="*/ 1132371 h 2046771"/>
                <a:gd name="connsiteX6" fmla="*/ 1221638 w 1404608"/>
                <a:gd name="connsiteY6" fmla="*/ 744666 h 2046771"/>
                <a:gd name="connsiteX7" fmla="*/ 1177747 w 1404608"/>
                <a:gd name="connsiteY7" fmla="*/ 942176 h 2046771"/>
                <a:gd name="connsiteX8" fmla="*/ 980236 w 1404608"/>
                <a:gd name="connsiteY8" fmla="*/ 671514 h 2046771"/>
                <a:gd name="connsiteX9" fmla="*/ 921715 w 1404608"/>
                <a:gd name="connsiteY9" fmla="*/ 905600 h 2046771"/>
                <a:gd name="connsiteX10" fmla="*/ 738836 w 1404608"/>
                <a:gd name="connsiteY10" fmla="*/ 569101 h 2046771"/>
                <a:gd name="connsiteX11" fmla="*/ 709574 w 1404608"/>
                <a:gd name="connsiteY11" fmla="*/ 912915 h 2046771"/>
                <a:gd name="connsiteX12" fmla="*/ 526694 w 1404608"/>
                <a:gd name="connsiteY12" fmla="*/ 5831 h 2046771"/>
                <a:gd name="connsiteX13" fmla="*/ 468172 w 1404608"/>
                <a:gd name="connsiteY13" fmla="*/ 1315251 h 2046771"/>
                <a:gd name="connsiteX14" fmla="*/ 321868 w 1404608"/>
                <a:gd name="connsiteY14" fmla="*/ 1264045 h 2046771"/>
                <a:gd name="connsiteX15" fmla="*/ 0 w 1404608"/>
                <a:gd name="connsiteY15" fmla="*/ 1029958 h 2046771"/>
                <a:gd name="connsiteX0" fmla="*/ 0 w 1404608"/>
                <a:gd name="connsiteY0" fmla="*/ 1024127 h 2040940"/>
                <a:gd name="connsiteX1" fmla="*/ 124358 w 1404608"/>
                <a:gd name="connsiteY1" fmla="*/ 1353311 h 2040940"/>
                <a:gd name="connsiteX2" fmla="*/ 292608 w 1404608"/>
                <a:gd name="connsiteY2" fmla="*/ 1711756 h 2040940"/>
                <a:gd name="connsiteX3" fmla="*/ 687628 w 1404608"/>
                <a:gd name="connsiteY3" fmla="*/ 2040940 h 2040940"/>
                <a:gd name="connsiteX4" fmla="*/ 1294790 w 1404608"/>
                <a:gd name="connsiteY4" fmla="*/ 2026310 h 2040940"/>
                <a:gd name="connsiteX5" fmla="*/ 1404518 w 1404608"/>
                <a:gd name="connsiteY5" fmla="*/ 1126540 h 2040940"/>
                <a:gd name="connsiteX6" fmla="*/ 1221638 w 1404608"/>
                <a:gd name="connsiteY6" fmla="*/ 738835 h 2040940"/>
                <a:gd name="connsiteX7" fmla="*/ 1177747 w 1404608"/>
                <a:gd name="connsiteY7" fmla="*/ 936345 h 2040940"/>
                <a:gd name="connsiteX8" fmla="*/ 980236 w 1404608"/>
                <a:gd name="connsiteY8" fmla="*/ 665683 h 2040940"/>
                <a:gd name="connsiteX9" fmla="*/ 921715 w 1404608"/>
                <a:gd name="connsiteY9" fmla="*/ 899769 h 2040940"/>
                <a:gd name="connsiteX10" fmla="*/ 738836 w 1404608"/>
                <a:gd name="connsiteY10" fmla="*/ 563270 h 2040940"/>
                <a:gd name="connsiteX11" fmla="*/ 709574 w 1404608"/>
                <a:gd name="connsiteY11" fmla="*/ 907084 h 2040940"/>
                <a:gd name="connsiteX12" fmla="*/ 526694 w 1404608"/>
                <a:gd name="connsiteY12" fmla="*/ 0 h 2040940"/>
                <a:gd name="connsiteX13" fmla="*/ 468172 w 1404608"/>
                <a:gd name="connsiteY13" fmla="*/ 1309420 h 2040940"/>
                <a:gd name="connsiteX14" fmla="*/ 321868 w 1404608"/>
                <a:gd name="connsiteY14" fmla="*/ 1258214 h 2040940"/>
                <a:gd name="connsiteX15" fmla="*/ 0 w 1404608"/>
                <a:gd name="connsiteY15" fmla="*/ 1024127 h 2040940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370 h 2041183"/>
                <a:gd name="connsiteX1" fmla="*/ 124358 w 1404608"/>
                <a:gd name="connsiteY1" fmla="*/ 1353554 h 2041183"/>
                <a:gd name="connsiteX2" fmla="*/ 292608 w 1404608"/>
                <a:gd name="connsiteY2" fmla="*/ 1711999 h 2041183"/>
                <a:gd name="connsiteX3" fmla="*/ 687628 w 1404608"/>
                <a:gd name="connsiteY3" fmla="*/ 2041183 h 2041183"/>
                <a:gd name="connsiteX4" fmla="*/ 1294790 w 1404608"/>
                <a:gd name="connsiteY4" fmla="*/ 2026553 h 2041183"/>
                <a:gd name="connsiteX5" fmla="*/ 1404518 w 1404608"/>
                <a:gd name="connsiteY5" fmla="*/ 1126783 h 2041183"/>
                <a:gd name="connsiteX6" fmla="*/ 1221638 w 1404608"/>
                <a:gd name="connsiteY6" fmla="*/ 739078 h 2041183"/>
                <a:gd name="connsiteX7" fmla="*/ 1177747 w 1404608"/>
                <a:gd name="connsiteY7" fmla="*/ 936588 h 2041183"/>
                <a:gd name="connsiteX8" fmla="*/ 980236 w 1404608"/>
                <a:gd name="connsiteY8" fmla="*/ 665926 h 2041183"/>
                <a:gd name="connsiteX9" fmla="*/ 921715 w 1404608"/>
                <a:gd name="connsiteY9" fmla="*/ 900012 h 2041183"/>
                <a:gd name="connsiteX10" fmla="*/ 738836 w 1404608"/>
                <a:gd name="connsiteY10" fmla="*/ 563513 h 2041183"/>
                <a:gd name="connsiteX11" fmla="*/ 709574 w 1404608"/>
                <a:gd name="connsiteY11" fmla="*/ 907327 h 2041183"/>
                <a:gd name="connsiteX12" fmla="*/ 526694 w 1404608"/>
                <a:gd name="connsiteY12" fmla="*/ 243 h 2041183"/>
                <a:gd name="connsiteX13" fmla="*/ 468172 w 1404608"/>
                <a:gd name="connsiteY13" fmla="*/ 1309663 h 2041183"/>
                <a:gd name="connsiteX14" fmla="*/ 321868 w 1404608"/>
                <a:gd name="connsiteY14" fmla="*/ 1258457 h 2041183"/>
                <a:gd name="connsiteX15" fmla="*/ 0 w 1404608"/>
                <a:gd name="connsiteY15" fmla="*/ 1024370 h 2041183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55410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36384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52597 w 1421182"/>
                <a:gd name="connsiteY6" fmla="*/ 669316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537 h 2040940"/>
                <a:gd name="connsiteX1" fmla="*/ 140932 w 1421182"/>
                <a:gd name="connsiteY1" fmla="*/ 1353311 h 2040940"/>
                <a:gd name="connsiteX2" fmla="*/ 309182 w 1421182"/>
                <a:gd name="connsiteY2" fmla="*/ 1711756 h 2040940"/>
                <a:gd name="connsiteX3" fmla="*/ 704202 w 1421182"/>
                <a:gd name="connsiteY3" fmla="*/ 2040940 h 2040940"/>
                <a:gd name="connsiteX4" fmla="*/ 1311364 w 1421182"/>
                <a:gd name="connsiteY4" fmla="*/ 2026310 h 2040940"/>
                <a:gd name="connsiteX5" fmla="*/ 1421092 w 1421182"/>
                <a:gd name="connsiteY5" fmla="*/ 1126540 h 2040940"/>
                <a:gd name="connsiteX6" fmla="*/ 1152597 w 1421182"/>
                <a:gd name="connsiteY6" fmla="*/ 669074 h 2040940"/>
                <a:gd name="connsiteX7" fmla="*/ 1168953 w 1421182"/>
                <a:gd name="connsiteY7" fmla="*/ 968054 h 2040940"/>
                <a:gd name="connsiteX8" fmla="*/ 927050 w 1421182"/>
                <a:gd name="connsiteY8" fmla="*/ 614948 h 2040940"/>
                <a:gd name="connsiteX9" fmla="*/ 957315 w 1421182"/>
                <a:gd name="connsiteY9" fmla="*/ 944162 h 2040940"/>
                <a:gd name="connsiteX10" fmla="*/ 711016 w 1421182"/>
                <a:gd name="connsiteY10" fmla="*/ 569612 h 2040940"/>
                <a:gd name="connsiteX11" fmla="*/ 729319 w 1421182"/>
                <a:gd name="connsiteY11" fmla="*/ 957819 h 2040940"/>
                <a:gd name="connsiteX12" fmla="*/ 543268 w 1421182"/>
                <a:gd name="connsiteY12" fmla="*/ 0 h 2040940"/>
                <a:gd name="connsiteX13" fmla="*/ 473286 w 1421182"/>
                <a:gd name="connsiteY13" fmla="*/ 1312119 h 2040940"/>
                <a:gd name="connsiteX14" fmla="*/ 338442 w 1421182"/>
                <a:gd name="connsiteY14" fmla="*/ 1258214 h 2040940"/>
                <a:gd name="connsiteX15" fmla="*/ 719 w 1421182"/>
                <a:gd name="connsiteY15" fmla="*/ 957537 h 2040940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26318"/>
                <a:gd name="connsiteX1" fmla="*/ 140932 w 1421182"/>
                <a:gd name="connsiteY1" fmla="*/ 1353319 h 2026318"/>
                <a:gd name="connsiteX2" fmla="*/ 309182 w 1421182"/>
                <a:gd name="connsiteY2" fmla="*/ 1711764 h 2026318"/>
                <a:gd name="connsiteX3" fmla="*/ 693290 w 1421182"/>
                <a:gd name="connsiteY3" fmla="*/ 2019121 h 2026318"/>
                <a:gd name="connsiteX4" fmla="*/ 1311364 w 1421182"/>
                <a:gd name="connsiteY4" fmla="*/ 2026318 h 2026318"/>
                <a:gd name="connsiteX5" fmla="*/ 1421092 w 1421182"/>
                <a:gd name="connsiteY5" fmla="*/ 1126548 h 2026318"/>
                <a:gd name="connsiteX6" fmla="*/ 1152597 w 1421182"/>
                <a:gd name="connsiteY6" fmla="*/ 669082 h 2026318"/>
                <a:gd name="connsiteX7" fmla="*/ 1168953 w 1421182"/>
                <a:gd name="connsiteY7" fmla="*/ 968062 h 2026318"/>
                <a:gd name="connsiteX8" fmla="*/ 927050 w 1421182"/>
                <a:gd name="connsiteY8" fmla="*/ 614956 h 2026318"/>
                <a:gd name="connsiteX9" fmla="*/ 957315 w 1421182"/>
                <a:gd name="connsiteY9" fmla="*/ 944170 h 2026318"/>
                <a:gd name="connsiteX10" fmla="*/ 711016 w 1421182"/>
                <a:gd name="connsiteY10" fmla="*/ 569620 h 2026318"/>
                <a:gd name="connsiteX11" fmla="*/ 729319 w 1421182"/>
                <a:gd name="connsiteY11" fmla="*/ 957827 h 2026318"/>
                <a:gd name="connsiteX12" fmla="*/ 543268 w 1421182"/>
                <a:gd name="connsiteY12" fmla="*/ 8 h 2026318"/>
                <a:gd name="connsiteX13" fmla="*/ 473286 w 1421182"/>
                <a:gd name="connsiteY13" fmla="*/ 1312127 h 2026318"/>
                <a:gd name="connsiteX14" fmla="*/ 338442 w 1421182"/>
                <a:gd name="connsiteY14" fmla="*/ 1258222 h 2026318"/>
                <a:gd name="connsiteX15" fmla="*/ 719 w 1421182"/>
                <a:gd name="connsiteY15" fmla="*/ 957545 h 2026318"/>
                <a:gd name="connsiteX0" fmla="*/ 719 w 1421182"/>
                <a:gd name="connsiteY0" fmla="*/ 957545 h 2295953"/>
                <a:gd name="connsiteX1" fmla="*/ 140932 w 1421182"/>
                <a:gd name="connsiteY1" fmla="*/ 1353319 h 2295953"/>
                <a:gd name="connsiteX2" fmla="*/ 309182 w 1421182"/>
                <a:gd name="connsiteY2" fmla="*/ 1711764 h 2295953"/>
                <a:gd name="connsiteX3" fmla="*/ 693290 w 1421182"/>
                <a:gd name="connsiteY3" fmla="*/ 2019121 h 2295953"/>
                <a:gd name="connsiteX4" fmla="*/ 722524 w 1421182"/>
                <a:gd name="connsiteY4" fmla="*/ 2295953 h 2295953"/>
                <a:gd name="connsiteX5" fmla="*/ 1311364 w 1421182"/>
                <a:gd name="connsiteY5" fmla="*/ 2026318 h 2295953"/>
                <a:gd name="connsiteX6" fmla="*/ 1421092 w 1421182"/>
                <a:gd name="connsiteY6" fmla="*/ 1126548 h 2295953"/>
                <a:gd name="connsiteX7" fmla="*/ 1152597 w 1421182"/>
                <a:gd name="connsiteY7" fmla="*/ 669082 h 2295953"/>
                <a:gd name="connsiteX8" fmla="*/ 1168953 w 1421182"/>
                <a:gd name="connsiteY8" fmla="*/ 968062 h 2295953"/>
                <a:gd name="connsiteX9" fmla="*/ 927050 w 1421182"/>
                <a:gd name="connsiteY9" fmla="*/ 614956 h 2295953"/>
                <a:gd name="connsiteX10" fmla="*/ 957315 w 1421182"/>
                <a:gd name="connsiteY10" fmla="*/ 944170 h 2295953"/>
                <a:gd name="connsiteX11" fmla="*/ 711016 w 1421182"/>
                <a:gd name="connsiteY11" fmla="*/ 569620 h 2295953"/>
                <a:gd name="connsiteX12" fmla="*/ 729319 w 1421182"/>
                <a:gd name="connsiteY12" fmla="*/ 957827 h 2295953"/>
                <a:gd name="connsiteX13" fmla="*/ 543268 w 1421182"/>
                <a:gd name="connsiteY13" fmla="*/ 8 h 2295953"/>
                <a:gd name="connsiteX14" fmla="*/ 473286 w 1421182"/>
                <a:gd name="connsiteY14" fmla="*/ 1312127 h 2295953"/>
                <a:gd name="connsiteX15" fmla="*/ 338442 w 1421182"/>
                <a:gd name="connsiteY15" fmla="*/ 1258222 h 2295953"/>
                <a:gd name="connsiteX16" fmla="*/ 719 w 1421182"/>
                <a:gd name="connsiteY16" fmla="*/ 957545 h 2295953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93290 w 1421182"/>
                <a:gd name="connsiteY3" fmla="*/ 2019121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26141 w 1421182"/>
                <a:gd name="connsiteY3" fmla="*/ 1985150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4785"/>
                <a:gd name="connsiteX1" fmla="*/ 140932 w 1421182"/>
                <a:gd name="connsiteY1" fmla="*/ 1353319 h 2314785"/>
                <a:gd name="connsiteX2" fmla="*/ 309182 w 1421182"/>
                <a:gd name="connsiteY2" fmla="*/ 1711764 h 2314785"/>
                <a:gd name="connsiteX3" fmla="*/ 626141 w 1421182"/>
                <a:gd name="connsiteY3" fmla="*/ 1985150 h 2314785"/>
                <a:gd name="connsiteX4" fmla="*/ 658780 w 1421182"/>
                <a:gd name="connsiteY4" fmla="*/ 2266927 h 2314785"/>
                <a:gd name="connsiteX5" fmla="*/ 1170733 w 1421182"/>
                <a:gd name="connsiteY5" fmla="*/ 2300858 h 2314785"/>
                <a:gd name="connsiteX6" fmla="*/ 1311364 w 1421182"/>
                <a:gd name="connsiteY6" fmla="*/ 2026318 h 2314785"/>
                <a:gd name="connsiteX7" fmla="*/ 1421092 w 1421182"/>
                <a:gd name="connsiteY7" fmla="*/ 1126548 h 2314785"/>
                <a:gd name="connsiteX8" fmla="*/ 1152597 w 1421182"/>
                <a:gd name="connsiteY8" fmla="*/ 669082 h 2314785"/>
                <a:gd name="connsiteX9" fmla="*/ 1168953 w 1421182"/>
                <a:gd name="connsiteY9" fmla="*/ 968062 h 2314785"/>
                <a:gd name="connsiteX10" fmla="*/ 927050 w 1421182"/>
                <a:gd name="connsiteY10" fmla="*/ 614956 h 2314785"/>
                <a:gd name="connsiteX11" fmla="*/ 957315 w 1421182"/>
                <a:gd name="connsiteY11" fmla="*/ 944170 h 2314785"/>
                <a:gd name="connsiteX12" fmla="*/ 711016 w 1421182"/>
                <a:gd name="connsiteY12" fmla="*/ 569620 h 2314785"/>
                <a:gd name="connsiteX13" fmla="*/ 729319 w 1421182"/>
                <a:gd name="connsiteY13" fmla="*/ 957827 h 2314785"/>
                <a:gd name="connsiteX14" fmla="*/ 543268 w 1421182"/>
                <a:gd name="connsiteY14" fmla="*/ 8 h 2314785"/>
                <a:gd name="connsiteX15" fmla="*/ 473286 w 1421182"/>
                <a:gd name="connsiteY15" fmla="*/ 1312127 h 2314785"/>
                <a:gd name="connsiteX16" fmla="*/ 338442 w 1421182"/>
                <a:gd name="connsiteY16" fmla="*/ 1258222 h 2314785"/>
                <a:gd name="connsiteX17" fmla="*/ 719 w 1421182"/>
                <a:gd name="connsiteY17" fmla="*/ 957545 h 2314785"/>
                <a:gd name="connsiteX0" fmla="*/ 719 w 1421182"/>
                <a:gd name="connsiteY0" fmla="*/ 957545 h 2323891"/>
                <a:gd name="connsiteX1" fmla="*/ 140932 w 1421182"/>
                <a:gd name="connsiteY1" fmla="*/ 1353319 h 2323891"/>
                <a:gd name="connsiteX2" fmla="*/ 309182 w 1421182"/>
                <a:gd name="connsiteY2" fmla="*/ 1711764 h 2323891"/>
                <a:gd name="connsiteX3" fmla="*/ 626141 w 1421182"/>
                <a:gd name="connsiteY3" fmla="*/ 1985150 h 2323891"/>
                <a:gd name="connsiteX4" fmla="*/ 658780 w 1421182"/>
                <a:gd name="connsiteY4" fmla="*/ 2266927 h 2323891"/>
                <a:gd name="connsiteX5" fmla="*/ 1170733 w 1421182"/>
                <a:gd name="connsiteY5" fmla="*/ 2300858 h 2323891"/>
                <a:gd name="connsiteX6" fmla="*/ 1311364 w 1421182"/>
                <a:gd name="connsiteY6" fmla="*/ 2026318 h 2323891"/>
                <a:gd name="connsiteX7" fmla="*/ 1421092 w 1421182"/>
                <a:gd name="connsiteY7" fmla="*/ 1126548 h 2323891"/>
                <a:gd name="connsiteX8" fmla="*/ 1152597 w 1421182"/>
                <a:gd name="connsiteY8" fmla="*/ 669082 h 2323891"/>
                <a:gd name="connsiteX9" fmla="*/ 1168953 w 1421182"/>
                <a:gd name="connsiteY9" fmla="*/ 968062 h 2323891"/>
                <a:gd name="connsiteX10" fmla="*/ 927050 w 1421182"/>
                <a:gd name="connsiteY10" fmla="*/ 614956 h 2323891"/>
                <a:gd name="connsiteX11" fmla="*/ 957315 w 1421182"/>
                <a:gd name="connsiteY11" fmla="*/ 944170 h 2323891"/>
                <a:gd name="connsiteX12" fmla="*/ 711016 w 1421182"/>
                <a:gd name="connsiteY12" fmla="*/ 569620 h 2323891"/>
                <a:gd name="connsiteX13" fmla="*/ 729319 w 1421182"/>
                <a:gd name="connsiteY13" fmla="*/ 957827 h 2323891"/>
                <a:gd name="connsiteX14" fmla="*/ 543268 w 1421182"/>
                <a:gd name="connsiteY14" fmla="*/ 8 h 2323891"/>
                <a:gd name="connsiteX15" fmla="*/ 473286 w 1421182"/>
                <a:gd name="connsiteY15" fmla="*/ 1312127 h 2323891"/>
                <a:gd name="connsiteX16" fmla="*/ 338442 w 1421182"/>
                <a:gd name="connsiteY16" fmla="*/ 1258222 h 2323891"/>
                <a:gd name="connsiteX17" fmla="*/ 719 w 1421182"/>
                <a:gd name="connsiteY17" fmla="*/ 957545 h 2323891"/>
                <a:gd name="connsiteX0" fmla="*/ 719 w 1421182"/>
                <a:gd name="connsiteY0" fmla="*/ 957545 h 2358736"/>
                <a:gd name="connsiteX1" fmla="*/ 140932 w 1421182"/>
                <a:gd name="connsiteY1" fmla="*/ 1353319 h 2358736"/>
                <a:gd name="connsiteX2" fmla="*/ 309182 w 1421182"/>
                <a:gd name="connsiteY2" fmla="*/ 1711764 h 2358736"/>
                <a:gd name="connsiteX3" fmla="*/ 626141 w 1421182"/>
                <a:gd name="connsiteY3" fmla="*/ 1985150 h 2358736"/>
                <a:gd name="connsiteX4" fmla="*/ 658780 w 1421182"/>
                <a:gd name="connsiteY4" fmla="*/ 2266927 h 2358736"/>
                <a:gd name="connsiteX5" fmla="*/ 1227989 w 1421182"/>
                <a:gd name="connsiteY5" fmla="*/ 2341644 h 2358736"/>
                <a:gd name="connsiteX6" fmla="*/ 1311364 w 1421182"/>
                <a:gd name="connsiteY6" fmla="*/ 2026318 h 2358736"/>
                <a:gd name="connsiteX7" fmla="*/ 1421092 w 1421182"/>
                <a:gd name="connsiteY7" fmla="*/ 1126548 h 2358736"/>
                <a:gd name="connsiteX8" fmla="*/ 1152597 w 1421182"/>
                <a:gd name="connsiteY8" fmla="*/ 669082 h 2358736"/>
                <a:gd name="connsiteX9" fmla="*/ 1168953 w 1421182"/>
                <a:gd name="connsiteY9" fmla="*/ 968062 h 2358736"/>
                <a:gd name="connsiteX10" fmla="*/ 927050 w 1421182"/>
                <a:gd name="connsiteY10" fmla="*/ 614956 h 2358736"/>
                <a:gd name="connsiteX11" fmla="*/ 957315 w 1421182"/>
                <a:gd name="connsiteY11" fmla="*/ 944170 h 2358736"/>
                <a:gd name="connsiteX12" fmla="*/ 711016 w 1421182"/>
                <a:gd name="connsiteY12" fmla="*/ 569620 h 2358736"/>
                <a:gd name="connsiteX13" fmla="*/ 729319 w 1421182"/>
                <a:gd name="connsiteY13" fmla="*/ 957827 h 2358736"/>
                <a:gd name="connsiteX14" fmla="*/ 543268 w 1421182"/>
                <a:gd name="connsiteY14" fmla="*/ 8 h 2358736"/>
                <a:gd name="connsiteX15" fmla="*/ 473286 w 1421182"/>
                <a:gd name="connsiteY15" fmla="*/ 1312127 h 2358736"/>
                <a:gd name="connsiteX16" fmla="*/ 338442 w 1421182"/>
                <a:gd name="connsiteY16" fmla="*/ 1258222 h 2358736"/>
                <a:gd name="connsiteX17" fmla="*/ 719 w 1421182"/>
                <a:gd name="connsiteY17" fmla="*/ 957545 h 2358736"/>
                <a:gd name="connsiteX0" fmla="*/ 719 w 1421182"/>
                <a:gd name="connsiteY0" fmla="*/ 957545 h 2341644"/>
                <a:gd name="connsiteX1" fmla="*/ 140932 w 1421182"/>
                <a:gd name="connsiteY1" fmla="*/ 1353319 h 2341644"/>
                <a:gd name="connsiteX2" fmla="*/ 309182 w 1421182"/>
                <a:gd name="connsiteY2" fmla="*/ 1711764 h 2341644"/>
                <a:gd name="connsiteX3" fmla="*/ 626141 w 1421182"/>
                <a:gd name="connsiteY3" fmla="*/ 1985150 h 2341644"/>
                <a:gd name="connsiteX4" fmla="*/ 658780 w 1421182"/>
                <a:gd name="connsiteY4" fmla="*/ 2266927 h 2341644"/>
                <a:gd name="connsiteX5" fmla="*/ 1227989 w 1421182"/>
                <a:gd name="connsiteY5" fmla="*/ 2341644 h 2341644"/>
                <a:gd name="connsiteX6" fmla="*/ 1311364 w 1421182"/>
                <a:gd name="connsiteY6" fmla="*/ 2026318 h 2341644"/>
                <a:gd name="connsiteX7" fmla="*/ 1421092 w 1421182"/>
                <a:gd name="connsiteY7" fmla="*/ 1126548 h 2341644"/>
                <a:gd name="connsiteX8" fmla="*/ 1152597 w 1421182"/>
                <a:gd name="connsiteY8" fmla="*/ 669082 h 2341644"/>
                <a:gd name="connsiteX9" fmla="*/ 1168953 w 1421182"/>
                <a:gd name="connsiteY9" fmla="*/ 968062 h 2341644"/>
                <a:gd name="connsiteX10" fmla="*/ 927050 w 1421182"/>
                <a:gd name="connsiteY10" fmla="*/ 614956 h 2341644"/>
                <a:gd name="connsiteX11" fmla="*/ 957315 w 1421182"/>
                <a:gd name="connsiteY11" fmla="*/ 944170 h 2341644"/>
                <a:gd name="connsiteX12" fmla="*/ 711016 w 1421182"/>
                <a:gd name="connsiteY12" fmla="*/ 569620 h 2341644"/>
                <a:gd name="connsiteX13" fmla="*/ 729319 w 1421182"/>
                <a:gd name="connsiteY13" fmla="*/ 957827 h 2341644"/>
                <a:gd name="connsiteX14" fmla="*/ 543268 w 1421182"/>
                <a:gd name="connsiteY14" fmla="*/ 8 h 2341644"/>
                <a:gd name="connsiteX15" fmla="*/ 473286 w 1421182"/>
                <a:gd name="connsiteY15" fmla="*/ 1312127 h 2341644"/>
                <a:gd name="connsiteX16" fmla="*/ 338442 w 1421182"/>
                <a:gd name="connsiteY16" fmla="*/ 1258222 h 2341644"/>
                <a:gd name="connsiteX17" fmla="*/ 719 w 1421182"/>
                <a:gd name="connsiteY17" fmla="*/ 957545 h 2341644"/>
                <a:gd name="connsiteX0" fmla="*/ 719 w 1421092"/>
                <a:gd name="connsiteY0" fmla="*/ 957545 h 2341644"/>
                <a:gd name="connsiteX1" fmla="*/ 140932 w 1421092"/>
                <a:gd name="connsiteY1" fmla="*/ 1353319 h 2341644"/>
                <a:gd name="connsiteX2" fmla="*/ 309182 w 1421092"/>
                <a:gd name="connsiteY2" fmla="*/ 1711764 h 2341644"/>
                <a:gd name="connsiteX3" fmla="*/ 626141 w 1421092"/>
                <a:gd name="connsiteY3" fmla="*/ 1985150 h 2341644"/>
                <a:gd name="connsiteX4" fmla="*/ 658780 w 1421092"/>
                <a:gd name="connsiteY4" fmla="*/ 2266927 h 2341644"/>
                <a:gd name="connsiteX5" fmla="*/ 1227989 w 1421092"/>
                <a:gd name="connsiteY5" fmla="*/ 2341644 h 2341644"/>
                <a:gd name="connsiteX6" fmla="*/ 1262460 w 1421092"/>
                <a:gd name="connsiteY6" fmla="*/ 1987074 h 2341644"/>
                <a:gd name="connsiteX7" fmla="*/ 1421092 w 1421092"/>
                <a:gd name="connsiteY7" fmla="*/ 1126548 h 2341644"/>
                <a:gd name="connsiteX8" fmla="*/ 1152597 w 1421092"/>
                <a:gd name="connsiteY8" fmla="*/ 669082 h 2341644"/>
                <a:gd name="connsiteX9" fmla="*/ 1168953 w 1421092"/>
                <a:gd name="connsiteY9" fmla="*/ 968062 h 2341644"/>
                <a:gd name="connsiteX10" fmla="*/ 927050 w 1421092"/>
                <a:gd name="connsiteY10" fmla="*/ 614956 h 2341644"/>
                <a:gd name="connsiteX11" fmla="*/ 957315 w 1421092"/>
                <a:gd name="connsiteY11" fmla="*/ 944170 h 2341644"/>
                <a:gd name="connsiteX12" fmla="*/ 711016 w 1421092"/>
                <a:gd name="connsiteY12" fmla="*/ 569620 h 2341644"/>
                <a:gd name="connsiteX13" fmla="*/ 729319 w 1421092"/>
                <a:gd name="connsiteY13" fmla="*/ 957827 h 2341644"/>
                <a:gd name="connsiteX14" fmla="*/ 543268 w 1421092"/>
                <a:gd name="connsiteY14" fmla="*/ 8 h 2341644"/>
                <a:gd name="connsiteX15" fmla="*/ 473286 w 1421092"/>
                <a:gd name="connsiteY15" fmla="*/ 1312127 h 2341644"/>
                <a:gd name="connsiteX16" fmla="*/ 338442 w 1421092"/>
                <a:gd name="connsiteY16" fmla="*/ 1258222 h 2341644"/>
                <a:gd name="connsiteX17" fmla="*/ 719 w 1421092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557331 w 1421109"/>
                <a:gd name="connsiteY4" fmla="*/ 2278453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01148 w 1421109"/>
                <a:gd name="connsiteY4" fmla="*/ 2297232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10754"/>
                <a:gd name="connsiteX1" fmla="*/ 140932 w 1421109"/>
                <a:gd name="connsiteY1" fmla="*/ 1353319 h 2310754"/>
                <a:gd name="connsiteX2" fmla="*/ 309182 w 1421109"/>
                <a:gd name="connsiteY2" fmla="*/ 1711764 h 2310754"/>
                <a:gd name="connsiteX3" fmla="*/ 548773 w 1421109"/>
                <a:gd name="connsiteY3" fmla="*/ 1936338 h 2310754"/>
                <a:gd name="connsiteX4" fmla="*/ 601148 w 1421109"/>
                <a:gd name="connsiteY4" fmla="*/ 2297232 h 2310754"/>
                <a:gd name="connsiteX5" fmla="*/ 1253027 w 1421109"/>
                <a:gd name="connsiteY5" fmla="*/ 2310347 h 2310754"/>
                <a:gd name="connsiteX6" fmla="*/ 1262460 w 1421109"/>
                <a:gd name="connsiteY6" fmla="*/ 1987074 h 2310754"/>
                <a:gd name="connsiteX7" fmla="*/ 1421092 w 1421109"/>
                <a:gd name="connsiteY7" fmla="*/ 1126548 h 2310754"/>
                <a:gd name="connsiteX8" fmla="*/ 1152597 w 1421109"/>
                <a:gd name="connsiteY8" fmla="*/ 669082 h 2310754"/>
                <a:gd name="connsiteX9" fmla="*/ 1168953 w 1421109"/>
                <a:gd name="connsiteY9" fmla="*/ 968062 h 2310754"/>
                <a:gd name="connsiteX10" fmla="*/ 927050 w 1421109"/>
                <a:gd name="connsiteY10" fmla="*/ 614956 h 2310754"/>
                <a:gd name="connsiteX11" fmla="*/ 957315 w 1421109"/>
                <a:gd name="connsiteY11" fmla="*/ 944170 h 2310754"/>
                <a:gd name="connsiteX12" fmla="*/ 711016 w 1421109"/>
                <a:gd name="connsiteY12" fmla="*/ 569620 h 2310754"/>
                <a:gd name="connsiteX13" fmla="*/ 729319 w 1421109"/>
                <a:gd name="connsiteY13" fmla="*/ 957827 h 2310754"/>
                <a:gd name="connsiteX14" fmla="*/ 543268 w 1421109"/>
                <a:gd name="connsiteY14" fmla="*/ 8 h 2310754"/>
                <a:gd name="connsiteX15" fmla="*/ 473286 w 1421109"/>
                <a:gd name="connsiteY15" fmla="*/ 1312127 h 2310754"/>
                <a:gd name="connsiteX16" fmla="*/ 338442 w 1421109"/>
                <a:gd name="connsiteY16" fmla="*/ 1258222 h 2310754"/>
                <a:gd name="connsiteX17" fmla="*/ 719 w 1421109"/>
                <a:gd name="connsiteY17" fmla="*/ 957545 h 2310754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601148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347"/>
                <a:gd name="connsiteX1" fmla="*/ 140932 w 1421109"/>
                <a:gd name="connsiteY1" fmla="*/ 1353319 h 2310347"/>
                <a:gd name="connsiteX2" fmla="*/ 309182 w 1421109"/>
                <a:gd name="connsiteY2" fmla="*/ 1711764 h 2310347"/>
                <a:gd name="connsiteX3" fmla="*/ 548773 w 1421109"/>
                <a:gd name="connsiteY3" fmla="*/ 1936338 h 2310347"/>
                <a:gd name="connsiteX4" fmla="*/ 582370 w 1421109"/>
                <a:gd name="connsiteY4" fmla="*/ 2297232 h 2310347"/>
                <a:gd name="connsiteX5" fmla="*/ 1253027 w 1421109"/>
                <a:gd name="connsiteY5" fmla="*/ 2310347 h 2310347"/>
                <a:gd name="connsiteX6" fmla="*/ 1262460 w 1421109"/>
                <a:gd name="connsiteY6" fmla="*/ 1987074 h 2310347"/>
                <a:gd name="connsiteX7" fmla="*/ 1421092 w 1421109"/>
                <a:gd name="connsiteY7" fmla="*/ 1126548 h 2310347"/>
                <a:gd name="connsiteX8" fmla="*/ 1152597 w 1421109"/>
                <a:gd name="connsiteY8" fmla="*/ 669082 h 2310347"/>
                <a:gd name="connsiteX9" fmla="*/ 1168953 w 1421109"/>
                <a:gd name="connsiteY9" fmla="*/ 968062 h 2310347"/>
                <a:gd name="connsiteX10" fmla="*/ 927050 w 1421109"/>
                <a:gd name="connsiteY10" fmla="*/ 614956 h 2310347"/>
                <a:gd name="connsiteX11" fmla="*/ 957315 w 1421109"/>
                <a:gd name="connsiteY11" fmla="*/ 944170 h 2310347"/>
                <a:gd name="connsiteX12" fmla="*/ 711016 w 1421109"/>
                <a:gd name="connsiteY12" fmla="*/ 569620 h 2310347"/>
                <a:gd name="connsiteX13" fmla="*/ 729319 w 1421109"/>
                <a:gd name="connsiteY13" fmla="*/ 957827 h 2310347"/>
                <a:gd name="connsiteX14" fmla="*/ 543268 w 1421109"/>
                <a:gd name="connsiteY14" fmla="*/ 8 h 2310347"/>
                <a:gd name="connsiteX15" fmla="*/ 473286 w 1421109"/>
                <a:gd name="connsiteY15" fmla="*/ 1312127 h 2310347"/>
                <a:gd name="connsiteX16" fmla="*/ 338442 w 1421109"/>
                <a:gd name="connsiteY16" fmla="*/ 1258222 h 2310347"/>
                <a:gd name="connsiteX17" fmla="*/ 719 w 1421109"/>
                <a:gd name="connsiteY17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6650"/>
                <a:gd name="connsiteY0" fmla="*/ 957545 h 2310347"/>
                <a:gd name="connsiteX1" fmla="*/ 140932 w 1426650"/>
                <a:gd name="connsiteY1" fmla="*/ 1353319 h 2310347"/>
                <a:gd name="connsiteX2" fmla="*/ 309182 w 1426650"/>
                <a:gd name="connsiteY2" fmla="*/ 1711764 h 2310347"/>
                <a:gd name="connsiteX3" fmla="*/ 548773 w 1426650"/>
                <a:gd name="connsiteY3" fmla="*/ 1936338 h 2310347"/>
                <a:gd name="connsiteX4" fmla="*/ 582370 w 1426650"/>
                <a:gd name="connsiteY4" fmla="*/ 2297232 h 2310347"/>
                <a:gd name="connsiteX5" fmla="*/ 1253027 w 1426650"/>
                <a:gd name="connsiteY5" fmla="*/ 2310347 h 2310347"/>
                <a:gd name="connsiteX6" fmla="*/ 1262460 w 1426650"/>
                <a:gd name="connsiteY6" fmla="*/ 1987074 h 2310347"/>
                <a:gd name="connsiteX7" fmla="*/ 1421092 w 1426650"/>
                <a:gd name="connsiteY7" fmla="*/ 1126548 h 2310347"/>
                <a:gd name="connsiteX8" fmla="*/ 1393246 w 1426650"/>
                <a:gd name="connsiteY8" fmla="*/ 734522 h 2310347"/>
                <a:gd name="connsiteX9" fmla="*/ 1186368 w 1426650"/>
                <a:gd name="connsiteY9" fmla="*/ 644961 h 2310347"/>
                <a:gd name="connsiteX10" fmla="*/ 1168953 w 1426650"/>
                <a:gd name="connsiteY10" fmla="*/ 968062 h 2310347"/>
                <a:gd name="connsiteX11" fmla="*/ 1156855 w 1426650"/>
                <a:gd name="connsiteY11" fmla="*/ 657333 h 2310347"/>
                <a:gd name="connsiteX12" fmla="*/ 927050 w 1426650"/>
                <a:gd name="connsiteY12" fmla="*/ 614956 h 2310347"/>
                <a:gd name="connsiteX13" fmla="*/ 957315 w 1426650"/>
                <a:gd name="connsiteY13" fmla="*/ 944170 h 2310347"/>
                <a:gd name="connsiteX14" fmla="*/ 711016 w 1426650"/>
                <a:gd name="connsiteY14" fmla="*/ 569620 h 2310347"/>
                <a:gd name="connsiteX15" fmla="*/ 729319 w 1426650"/>
                <a:gd name="connsiteY15" fmla="*/ 957827 h 2310347"/>
                <a:gd name="connsiteX16" fmla="*/ 543268 w 1426650"/>
                <a:gd name="connsiteY16" fmla="*/ 8 h 2310347"/>
                <a:gd name="connsiteX17" fmla="*/ 473286 w 1426650"/>
                <a:gd name="connsiteY17" fmla="*/ 1312127 h 2310347"/>
                <a:gd name="connsiteX18" fmla="*/ 338442 w 1426650"/>
                <a:gd name="connsiteY18" fmla="*/ 1258222 h 2310347"/>
                <a:gd name="connsiteX19" fmla="*/ 719 w 1426650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711016 w 1422362"/>
                <a:gd name="connsiteY14" fmla="*/ 569620 h 2310347"/>
                <a:gd name="connsiteX15" fmla="*/ 729319 w 1422362"/>
                <a:gd name="connsiteY15" fmla="*/ 957827 h 2310347"/>
                <a:gd name="connsiteX16" fmla="*/ 543268 w 1422362"/>
                <a:gd name="connsiteY16" fmla="*/ 8 h 2310347"/>
                <a:gd name="connsiteX17" fmla="*/ 473286 w 1422362"/>
                <a:gd name="connsiteY17" fmla="*/ 1312127 h 2310347"/>
                <a:gd name="connsiteX18" fmla="*/ 338442 w 1422362"/>
                <a:gd name="connsiteY18" fmla="*/ 1258222 h 2310347"/>
                <a:gd name="connsiteX19" fmla="*/ 719 w 1422362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5260 h 2378062"/>
                <a:gd name="connsiteX1" fmla="*/ 140932 w 1422362"/>
                <a:gd name="connsiteY1" fmla="*/ 1421034 h 2378062"/>
                <a:gd name="connsiteX2" fmla="*/ 309182 w 1422362"/>
                <a:gd name="connsiteY2" fmla="*/ 1779479 h 2378062"/>
                <a:gd name="connsiteX3" fmla="*/ 548773 w 1422362"/>
                <a:gd name="connsiteY3" fmla="*/ 2004053 h 2378062"/>
                <a:gd name="connsiteX4" fmla="*/ 582370 w 1422362"/>
                <a:gd name="connsiteY4" fmla="*/ 2364947 h 2378062"/>
                <a:gd name="connsiteX5" fmla="*/ 1253027 w 1422362"/>
                <a:gd name="connsiteY5" fmla="*/ 2378062 h 2378062"/>
                <a:gd name="connsiteX6" fmla="*/ 1262460 w 1422362"/>
                <a:gd name="connsiteY6" fmla="*/ 2054789 h 2378062"/>
                <a:gd name="connsiteX7" fmla="*/ 1421092 w 1422362"/>
                <a:gd name="connsiteY7" fmla="*/ 1194263 h 2378062"/>
                <a:gd name="connsiteX8" fmla="*/ 1369124 w 1422362"/>
                <a:gd name="connsiteY8" fmla="*/ 768467 h 2378062"/>
                <a:gd name="connsiteX9" fmla="*/ 1176719 w 1422362"/>
                <a:gd name="connsiteY9" fmla="*/ 736798 h 2378062"/>
                <a:gd name="connsiteX10" fmla="*/ 1168953 w 1422362"/>
                <a:gd name="connsiteY10" fmla="*/ 1035777 h 2378062"/>
                <a:gd name="connsiteX11" fmla="*/ 1156855 w 1422362"/>
                <a:gd name="connsiteY11" fmla="*/ 725048 h 2378062"/>
                <a:gd name="connsiteX12" fmla="*/ 927050 w 1422362"/>
                <a:gd name="connsiteY12" fmla="*/ 682671 h 2378062"/>
                <a:gd name="connsiteX13" fmla="*/ 957315 w 1422362"/>
                <a:gd name="connsiteY13" fmla="*/ 1011885 h 2378062"/>
                <a:gd name="connsiteX14" fmla="*/ 905990 w 1422362"/>
                <a:gd name="connsiteY14" fmla="*/ 681629 h 2378062"/>
                <a:gd name="connsiteX15" fmla="*/ 711016 w 1422362"/>
                <a:gd name="connsiteY15" fmla="*/ 637335 h 2378062"/>
                <a:gd name="connsiteX16" fmla="*/ 729319 w 1422362"/>
                <a:gd name="connsiteY16" fmla="*/ 1025542 h 2378062"/>
                <a:gd name="connsiteX17" fmla="*/ 543268 w 1422362"/>
                <a:gd name="connsiteY17" fmla="*/ 67723 h 2378062"/>
                <a:gd name="connsiteX18" fmla="*/ 471802 w 1422362"/>
                <a:gd name="connsiteY18" fmla="*/ 213672 h 2378062"/>
                <a:gd name="connsiteX19" fmla="*/ 473286 w 1422362"/>
                <a:gd name="connsiteY19" fmla="*/ 1379842 h 2378062"/>
                <a:gd name="connsiteX20" fmla="*/ 338442 w 1422362"/>
                <a:gd name="connsiteY20" fmla="*/ 1325937 h 2378062"/>
                <a:gd name="connsiteX21" fmla="*/ 719 w 1422362"/>
                <a:gd name="connsiteY21" fmla="*/ 1025260 h 2378062"/>
                <a:gd name="connsiteX0" fmla="*/ 719 w 1422362"/>
                <a:gd name="connsiteY0" fmla="*/ 1011512 h 2364314"/>
                <a:gd name="connsiteX1" fmla="*/ 140932 w 1422362"/>
                <a:gd name="connsiteY1" fmla="*/ 1407286 h 2364314"/>
                <a:gd name="connsiteX2" fmla="*/ 309182 w 1422362"/>
                <a:gd name="connsiteY2" fmla="*/ 1765731 h 2364314"/>
                <a:gd name="connsiteX3" fmla="*/ 548773 w 1422362"/>
                <a:gd name="connsiteY3" fmla="*/ 1990305 h 2364314"/>
                <a:gd name="connsiteX4" fmla="*/ 582370 w 1422362"/>
                <a:gd name="connsiteY4" fmla="*/ 2351199 h 2364314"/>
                <a:gd name="connsiteX5" fmla="*/ 1253027 w 1422362"/>
                <a:gd name="connsiteY5" fmla="*/ 2364314 h 2364314"/>
                <a:gd name="connsiteX6" fmla="*/ 1262460 w 1422362"/>
                <a:gd name="connsiteY6" fmla="*/ 2041041 h 2364314"/>
                <a:gd name="connsiteX7" fmla="*/ 1421092 w 1422362"/>
                <a:gd name="connsiteY7" fmla="*/ 1180515 h 2364314"/>
                <a:gd name="connsiteX8" fmla="*/ 1369124 w 1422362"/>
                <a:gd name="connsiteY8" fmla="*/ 754719 h 2364314"/>
                <a:gd name="connsiteX9" fmla="*/ 1176719 w 1422362"/>
                <a:gd name="connsiteY9" fmla="*/ 723050 h 2364314"/>
                <a:gd name="connsiteX10" fmla="*/ 1168953 w 1422362"/>
                <a:gd name="connsiteY10" fmla="*/ 1022029 h 2364314"/>
                <a:gd name="connsiteX11" fmla="*/ 1156855 w 1422362"/>
                <a:gd name="connsiteY11" fmla="*/ 711300 h 2364314"/>
                <a:gd name="connsiteX12" fmla="*/ 927050 w 1422362"/>
                <a:gd name="connsiteY12" fmla="*/ 668923 h 2364314"/>
                <a:gd name="connsiteX13" fmla="*/ 957315 w 1422362"/>
                <a:gd name="connsiteY13" fmla="*/ 998137 h 2364314"/>
                <a:gd name="connsiteX14" fmla="*/ 905990 w 1422362"/>
                <a:gd name="connsiteY14" fmla="*/ 667881 h 2364314"/>
                <a:gd name="connsiteX15" fmla="*/ 711016 w 1422362"/>
                <a:gd name="connsiteY15" fmla="*/ 623587 h 2364314"/>
                <a:gd name="connsiteX16" fmla="*/ 729319 w 1422362"/>
                <a:gd name="connsiteY16" fmla="*/ 1011794 h 2364314"/>
                <a:gd name="connsiteX17" fmla="*/ 630106 w 1422362"/>
                <a:gd name="connsiteY17" fmla="*/ 73272 h 2364314"/>
                <a:gd name="connsiteX18" fmla="*/ 471802 w 1422362"/>
                <a:gd name="connsiteY18" fmla="*/ 199924 h 2364314"/>
                <a:gd name="connsiteX19" fmla="*/ 473286 w 1422362"/>
                <a:gd name="connsiteY19" fmla="*/ 1366094 h 2364314"/>
                <a:gd name="connsiteX20" fmla="*/ 338442 w 1422362"/>
                <a:gd name="connsiteY20" fmla="*/ 1312189 h 2364314"/>
                <a:gd name="connsiteX21" fmla="*/ 719 w 1422362"/>
                <a:gd name="connsiteY21" fmla="*/ 1011512 h 2364314"/>
                <a:gd name="connsiteX0" fmla="*/ 719 w 1422362"/>
                <a:gd name="connsiteY0" fmla="*/ 938672 h 2291474"/>
                <a:gd name="connsiteX1" fmla="*/ 140932 w 1422362"/>
                <a:gd name="connsiteY1" fmla="*/ 1334446 h 2291474"/>
                <a:gd name="connsiteX2" fmla="*/ 309182 w 1422362"/>
                <a:gd name="connsiteY2" fmla="*/ 1692891 h 2291474"/>
                <a:gd name="connsiteX3" fmla="*/ 548773 w 1422362"/>
                <a:gd name="connsiteY3" fmla="*/ 1917465 h 2291474"/>
                <a:gd name="connsiteX4" fmla="*/ 582370 w 1422362"/>
                <a:gd name="connsiteY4" fmla="*/ 2278359 h 2291474"/>
                <a:gd name="connsiteX5" fmla="*/ 1253027 w 1422362"/>
                <a:gd name="connsiteY5" fmla="*/ 2291474 h 2291474"/>
                <a:gd name="connsiteX6" fmla="*/ 1262460 w 1422362"/>
                <a:gd name="connsiteY6" fmla="*/ 1968201 h 2291474"/>
                <a:gd name="connsiteX7" fmla="*/ 1421092 w 1422362"/>
                <a:gd name="connsiteY7" fmla="*/ 1107675 h 2291474"/>
                <a:gd name="connsiteX8" fmla="*/ 1369124 w 1422362"/>
                <a:gd name="connsiteY8" fmla="*/ 681879 h 2291474"/>
                <a:gd name="connsiteX9" fmla="*/ 1176719 w 1422362"/>
                <a:gd name="connsiteY9" fmla="*/ 650210 h 2291474"/>
                <a:gd name="connsiteX10" fmla="*/ 1168953 w 1422362"/>
                <a:gd name="connsiteY10" fmla="*/ 949189 h 2291474"/>
                <a:gd name="connsiteX11" fmla="*/ 1156855 w 1422362"/>
                <a:gd name="connsiteY11" fmla="*/ 638460 h 2291474"/>
                <a:gd name="connsiteX12" fmla="*/ 927050 w 1422362"/>
                <a:gd name="connsiteY12" fmla="*/ 596083 h 2291474"/>
                <a:gd name="connsiteX13" fmla="*/ 957315 w 1422362"/>
                <a:gd name="connsiteY13" fmla="*/ 925297 h 2291474"/>
                <a:gd name="connsiteX14" fmla="*/ 905990 w 1422362"/>
                <a:gd name="connsiteY14" fmla="*/ 595041 h 2291474"/>
                <a:gd name="connsiteX15" fmla="*/ 711016 w 1422362"/>
                <a:gd name="connsiteY15" fmla="*/ 550747 h 2291474"/>
                <a:gd name="connsiteX16" fmla="*/ 729319 w 1422362"/>
                <a:gd name="connsiteY16" fmla="*/ 938954 h 2291474"/>
                <a:gd name="connsiteX17" fmla="*/ 673525 w 1422362"/>
                <a:gd name="connsiteY17" fmla="*/ 130688 h 2291474"/>
                <a:gd name="connsiteX18" fmla="*/ 471802 w 1422362"/>
                <a:gd name="connsiteY18" fmla="*/ 127084 h 2291474"/>
                <a:gd name="connsiteX19" fmla="*/ 473286 w 1422362"/>
                <a:gd name="connsiteY19" fmla="*/ 1293254 h 2291474"/>
                <a:gd name="connsiteX20" fmla="*/ 338442 w 1422362"/>
                <a:gd name="connsiteY20" fmla="*/ 1239349 h 2291474"/>
                <a:gd name="connsiteX21" fmla="*/ 719 w 1422362"/>
                <a:gd name="connsiteY21" fmla="*/ 938672 h 2291474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14198 h 2267000"/>
                <a:gd name="connsiteX1" fmla="*/ 140932 w 1422362"/>
                <a:gd name="connsiteY1" fmla="*/ 1309972 h 2267000"/>
                <a:gd name="connsiteX2" fmla="*/ 309182 w 1422362"/>
                <a:gd name="connsiteY2" fmla="*/ 1668417 h 2267000"/>
                <a:gd name="connsiteX3" fmla="*/ 548773 w 1422362"/>
                <a:gd name="connsiteY3" fmla="*/ 1892991 h 2267000"/>
                <a:gd name="connsiteX4" fmla="*/ 582370 w 1422362"/>
                <a:gd name="connsiteY4" fmla="*/ 2253885 h 2267000"/>
                <a:gd name="connsiteX5" fmla="*/ 1253027 w 1422362"/>
                <a:gd name="connsiteY5" fmla="*/ 2267000 h 2267000"/>
                <a:gd name="connsiteX6" fmla="*/ 1262460 w 1422362"/>
                <a:gd name="connsiteY6" fmla="*/ 1943727 h 2267000"/>
                <a:gd name="connsiteX7" fmla="*/ 1421092 w 1422362"/>
                <a:gd name="connsiteY7" fmla="*/ 1083201 h 2267000"/>
                <a:gd name="connsiteX8" fmla="*/ 1369124 w 1422362"/>
                <a:gd name="connsiteY8" fmla="*/ 657405 h 2267000"/>
                <a:gd name="connsiteX9" fmla="*/ 1176719 w 1422362"/>
                <a:gd name="connsiteY9" fmla="*/ 625736 h 2267000"/>
                <a:gd name="connsiteX10" fmla="*/ 1168953 w 1422362"/>
                <a:gd name="connsiteY10" fmla="*/ 924715 h 2267000"/>
                <a:gd name="connsiteX11" fmla="*/ 1156855 w 1422362"/>
                <a:gd name="connsiteY11" fmla="*/ 613986 h 2267000"/>
                <a:gd name="connsiteX12" fmla="*/ 927050 w 1422362"/>
                <a:gd name="connsiteY12" fmla="*/ 571609 h 2267000"/>
                <a:gd name="connsiteX13" fmla="*/ 957315 w 1422362"/>
                <a:gd name="connsiteY13" fmla="*/ 900823 h 2267000"/>
                <a:gd name="connsiteX14" fmla="*/ 905990 w 1422362"/>
                <a:gd name="connsiteY14" fmla="*/ 570567 h 2267000"/>
                <a:gd name="connsiteX15" fmla="*/ 711016 w 1422362"/>
                <a:gd name="connsiteY15" fmla="*/ 526273 h 2267000"/>
                <a:gd name="connsiteX16" fmla="*/ 714846 w 1422362"/>
                <a:gd name="connsiteY16" fmla="*/ 914480 h 2267000"/>
                <a:gd name="connsiteX17" fmla="*/ 673525 w 1422362"/>
                <a:gd name="connsiteY17" fmla="*/ 106214 h 2267000"/>
                <a:gd name="connsiteX18" fmla="*/ 486275 w 1422362"/>
                <a:gd name="connsiteY18" fmla="*/ 174974 h 2267000"/>
                <a:gd name="connsiteX19" fmla="*/ 473286 w 1422362"/>
                <a:gd name="connsiteY19" fmla="*/ 1268780 h 2267000"/>
                <a:gd name="connsiteX20" fmla="*/ 338442 w 1422362"/>
                <a:gd name="connsiteY20" fmla="*/ 1214875 h 2267000"/>
                <a:gd name="connsiteX21" fmla="*/ 719 w 1422362"/>
                <a:gd name="connsiteY21" fmla="*/ 914198 h 2267000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904644 h 2257446"/>
                <a:gd name="connsiteX1" fmla="*/ 140932 w 1422362"/>
                <a:gd name="connsiteY1" fmla="*/ 1300418 h 2257446"/>
                <a:gd name="connsiteX2" fmla="*/ 309182 w 1422362"/>
                <a:gd name="connsiteY2" fmla="*/ 1658863 h 2257446"/>
                <a:gd name="connsiteX3" fmla="*/ 548773 w 1422362"/>
                <a:gd name="connsiteY3" fmla="*/ 1883437 h 2257446"/>
                <a:gd name="connsiteX4" fmla="*/ 582370 w 1422362"/>
                <a:gd name="connsiteY4" fmla="*/ 2244331 h 2257446"/>
                <a:gd name="connsiteX5" fmla="*/ 1253027 w 1422362"/>
                <a:gd name="connsiteY5" fmla="*/ 2257446 h 2257446"/>
                <a:gd name="connsiteX6" fmla="*/ 1262460 w 1422362"/>
                <a:gd name="connsiteY6" fmla="*/ 1934173 h 2257446"/>
                <a:gd name="connsiteX7" fmla="*/ 1421092 w 1422362"/>
                <a:gd name="connsiteY7" fmla="*/ 1073647 h 2257446"/>
                <a:gd name="connsiteX8" fmla="*/ 1369124 w 1422362"/>
                <a:gd name="connsiteY8" fmla="*/ 647851 h 2257446"/>
                <a:gd name="connsiteX9" fmla="*/ 1176719 w 1422362"/>
                <a:gd name="connsiteY9" fmla="*/ 616182 h 2257446"/>
                <a:gd name="connsiteX10" fmla="*/ 1168953 w 1422362"/>
                <a:gd name="connsiteY10" fmla="*/ 915161 h 2257446"/>
                <a:gd name="connsiteX11" fmla="*/ 1156855 w 1422362"/>
                <a:gd name="connsiteY11" fmla="*/ 604432 h 2257446"/>
                <a:gd name="connsiteX12" fmla="*/ 927050 w 1422362"/>
                <a:gd name="connsiteY12" fmla="*/ 562055 h 2257446"/>
                <a:gd name="connsiteX13" fmla="*/ 957315 w 1422362"/>
                <a:gd name="connsiteY13" fmla="*/ 891269 h 2257446"/>
                <a:gd name="connsiteX14" fmla="*/ 905990 w 1422362"/>
                <a:gd name="connsiteY14" fmla="*/ 561013 h 2257446"/>
                <a:gd name="connsiteX15" fmla="*/ 711016 w 1422362"/>
                <a:gd name="connsiteY15" fmla="*/ 516719 h 2257446"/>
                <a:gd name="connsiteX16" fmla="*/ 714846 w 1422362"/>
                <a:gd name="connsiteY16" fmla="*/ 904926 h 2257446"/>
                <a:gd name="connsiteX17" fmla="*/ 683174 w 1422362"/>
                <a:gd name="connsiteY17" fmla="*/ 125606 h 2257446"/>
                <a:gd name="connsiteX18" fmla="*/ 486275 w 1422362"/>
                <a:gd name="connsiteY18" fmla="*/ 165420 h 2257446"/>
                <a:gd name="connsiteX19" fmla="*/ 473286 w 1422362"/>
                <a:gd name="connsiteY19" fmla="*/ 1259226 h 2257446"/>
                <a:gd name="connsiteX20" fmla="*/ 338442 w 1422362"/>
                <a:gd name="connsiteY20" fmla="*/ 1205321 h 2257446"/>
                <a:gd name="connsiteX21" fmla="*/ 719 w 1422362"/>
                <a:gd name="connsiteY21" fmla="*/ 904644 h 2257446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73286 w 1422362"/>
                <a:gd name="connsiteY19" fmla="*/ 1255537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0 w 1494007"/>
                <a:gd name="connsiteY0" fmla="*/ 886482 h 2253757"/>
                <a:gd name="connsiteX1" fmla="*/ 212577 w 1494007"/>
                <a:gd name="connsiteY1" fmla="*/ 1296729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115210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147622"/>
                <a:gd name="connsiteX1" fmla="*/ 202929 w 1494007"/>
                <a:gd name="connsiteY1" fmla="*/ 1320850 h 2147622"/>
                <a:gd name="connsiteX2" fmla="*/ 438719 w 1494007"/>
                <a:gd name="connsiteY2" fmla="*/ 1655174 h 2147622"/>
                <a:gd name="connsiteX3" fmla="*/ 620418 w 1494007"/>
                <a:gd name="connsiteY3" fmla="*/ 1879748 h 2147622"/>
                <a:gd name="connsiteX4" fmla="*/ 654015 w 1494007"/>
                <a:gd name="connsiteY4" fmla="*/ 2115210 h 2147622"/>
                <a:gd name="connsiteX5" fmla="*/ 1339145 w 1494007"/>
                <a:gd name="connsiteY5" fmla="*/ 2147622 h 2147622"/>
                <a:gd name="connsiteX6" fmla="*/ 1334105 w 1494007"/>
                <a:gd name="connsiteY6" fmla="*/ 1930484 h 2147622"/>
                <a:gd name="connsiteX7" fmla="*/ 1492737 w 1494007"/>
                <a:gd name="connsiteY7" fmla="*/ 1069958 h 2147622"/>
                <a:gd name="connsiteX8" fmla="*/ 1440769 w 1494007"/>
                <a:gd name="connsiteY8" fmla="*/ 644162 h 2147622"/>
                <a:gd name="connsiteX9" fmla="*/ 1248364 w 1494007"/>
                <a:gd name="connsiteY9" fmla="*/ 612493 h 2147622"/>
                <a:gd name="connsiteX10" fmla="*/ 1240598 w 1494007"/>
                <a:gd name="connsiteY10" fmla="*/ 911472 h 2147622"/>
                <a:gd name="connsiteX11" fmla="*/ 1228500 w 1494007"/>
                <a:gd name="connsiteY11" fmla="*/ 600743 h 2147622"/>
                <a:gd name="connsiteX12" fmla="*/ 998695 w 1494007"/>
                <a:gd name="connsiteY12" fmla="*/ 558366 h 2147622"/>
                <a:gd name="connsiteX13" fmla="*/ 1028960 w 1494007"/>
                <a:gd name="connsiteY13" fmla="*/ 887580 h 2147622"/>
                <a:gd name="connsiteX14" fmla="*/ 977635 w 1494007"/>
                <a:gd name="connsiteY14" fmla="*/ 557324 h 2147622"/>
                <a:gd name="connsiteX15" fmla="*/ 782661 w 1494007"/>
                <a:gd name="connsiteY15" fmla="*/ 513030 h 2147622"/>
                <a:gd name="connsiteX16" fmla="*/ 786491 w 1494007"/>
                <a:gd name="connsiteY16" fmla="*/ 901237 h 2147622"/>
                <a:gd name="connsiteX17" fmla="*/ 754819 w 1494007"/>
                <a:gd name="connsiteY17" fmla="*/ 121917 h 2147622"/>
                <a:gd name="connsiteX18" fmla="*/ 557920 w 1494007"/>
                <a:gd name="connsiteY18" fmla="*/ 161731 h 2147622"/>
                <a:gd name="connsiteX19" fmla="*/ 535282 w 1494007"/>
                <a:gd name="connsiteY19" fmla="*/ 1183173 h 2147622"/>
                <a:gd name="connsiteX20" fmla="*/ 376317 w 1494007"/>
                <a:gd name="connsiteY20" fmla="*/ 1148565 h 2147622"/>
                <a:gd name="connsiteX21" fmla="*/ 0 w 1494007"/>
                <a:gd name="connsiteY21" fmla="*/ 886482 h 2147622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33149"/>
                <a:gd name="connsiteX1" fmla="*/ 227051 w 1518129"/>
                <a:gd name="connsiteY1" fmla="*/ 1320850 h 2133149"/>
                <a:gd name="connsiteX2" fmla="*/ 462841 w 1518129"/>
                <a:gd name="connsiteY2" fmla="*/ 1655174 h 2133149"/>
                <a:gd name="connsiteX3" fmla="*/ 644540 w 1518129"/>
                <a:gd name="connsiteY3" fmla="*/ 1879748 h 2133149"/>
                <a:gd name="connsiteX4" fmla="*/ 678137 w 1518129"/>
                <a:gd name="connsiteY4" fmla="*/ 2115210 h 2133149"/>
                <a:gd name="connsiteX5" fmla="*/ 1348794 w 1518129"/>
                <a:gd name="connsiteY5" fmla="*/ 2133149 h 2133149"/>
                <a:gd name="connsiteX6" fmla="*/ 1358227 w 1518129"/>
                <a:gd name="connsiteY6" fmla="*/ 1930484 h 2133149"/>
                <a:gd name="connsiteX7" fmla="*/ 1516859 w 1518129"/>
                <a:gd name="connsiteY7" fmla="*/ 1069958 h 2133149"/>
                <a:gd name="connsiteX8" fmla="*/ 1464891 w 1518129"/>
                <a:gd name="connsiteY8" fmla="*/ 644162 h 2133149"/>
                <a:gd name="connsiteX9" fmla="*/ 1272486 w 1518129"/>
                <a:gd name="connsiteY9" fmla="*/ 612493 h 2133149"/>
                <a:gd name="connsiteX10" fmla="*/ 1264720 w 1518129"/>
                <a:gd name="connsiteY10" fmla="*/ 911472 h 2133149"/>
                <a:gd name="connsiteX11" fmla="*/ 1252622 w 1518129"/>
                <a:gd name="connsiteY11" fmla="*/ 600743 h 2133149"/>
                <a:gd name="connsiteX12" fmla="*/ 1022817 w 1518129"/>
                <a:gd name="connsiteY12" fmla="*/ 558366 h 2133149"/>
                <a:gd name="connsiteX13" fmla="*/ 1053082 w 1518129"/>
                <a:gd name="connsiteY13" fmla="*/ 887580 h 2133149"/>
                <a:gd name="connsiteX14" fmla="*/ 1001757 w 1518129"/>
                <a:gd name="connsiteY14" fmla="*/ 557324 h 2133149"/>
                <a:gd name="connsiteX15" fmla="*/ 806783 w 1518129"/>
                <a:gd name="connsiteY15" fmla="*/ 513030 h 2133149"/>
                <a:gd name="connsiteX16" fmla="*/ 810613 w 1518129"/>
                <a:gd name="connsiteY16" fmla="*/ 901237 h 2133149"/>
                <a:gd name="connsiteX17" fmla="*/ 778941 w 1518129"/>
                <a:gd name="connsiteY17" fmla="*/ 121917 h 2133149"/>
                <a:gd name="connsiteX18" fmla="*/ 582042 w 1518129"/>
                <a:gd name="connsiteY18" fmla="*/ 161731 h 2133149"/>
                <a:gd name="connsiteX19" fmla="*/ 554580 w 1518129"/>
                <a:gd name="connsiteY19" fmla="*/ 1197645 h 2133149"/>
                <a:gd name="connsiteX20" fmla="*/ 419736 w 1518129"/>
                <a:gd name="connsiteY20" fmla="*/ 1153389 h 2133149"/>
                <a:gd name="connsiteX21" fmla="*/ 0 w 1518129"/>
                <a:gd name="connsiteY21" fmla="*/ 891306 h 2133149"/>
                <a:gd name="connsiteX0" fmla="*/ 0 w 1518129"/>
                <a:gd name="connsiteY0" fmla="*/ 891306 h 2115210"/>
                <a:gd name="connsiteX1" fmla="*/ 227051 w 1518129"/>
                <a:gd name="connsiteY1" fmla="*/ 1320850 h 2115210"/>
                <a:gd name="connsiteX2" fmla="*/ 462841 w 1518129"/>
                <a:gd name="connsiteY2" fmla="*/ 1655174 h 2115210"/>
                <a:gd name="connsiteX3" fmla="*/ 644540 w 1518129"/>
                <a:gd name="connsiteY3" fmla="*/ 1879748 h 2115210"/>
                <a:gd name="connsiteX4" fmla="*/ 678137 w 1518129"/>
                <a:gd name="connsiteY4" fmla="*/ 2115210 h 2115210"/>
                <a:gd name="connsiteX5" fmla="*/ 1339145 w 1518129"/>
                <a:gd name="connsiteY5" fmla="*/ 2113852 h 2115210"/>
                <a:gd name="connsiteX6" fmla="*/ 1358227 w 1518129"/>
                <a:gd name="connsiteY6" fmla="*/ 1930484 h 2115210"/>
                <a:gd name="connsiteX7" fmla="*/ 1516859 w 1518129"/>
                <a:gd name="connsiteY7" fmla="*/ 1069958 h 2115210"/>
                <a:gd name="connsiteX8" fmla="*/ 1464891 w 1518129"/>
                <a:gd name="connsiteY8" fmla="*/ 644162 h 2115210"/>
                <a:gd name="connsiteX9" fmla="*/ 1272486 w 1518129"/>
                <a:gd name="connsiteY9" fmla="*/ 612493 h 2115210"/>
                <a:gd name="connsiteX10" fmla="*/ 1264720 w 1518129"/>
                <a:gd name="connsiteY10" fmla="*/ 911472 h 2115210"/>
                <a:gd name="connsiteX11" fmla="*/ 1252622 w 1518129"/>
                <a:gd name="connsiteY11" fmla="*/ 600743 h 2115210"/>
                <a:gd name="connsiteX12" fmla="*/ 1022817 w 1518129"/>
                <a:gd name="connsiteY12" fmla="*/ 558366 h 2115210"/>
                <a:gd name="connsiteX13" fmla="*/ 1053082 w 1518129"/>
                <a:gd name="connsiteY13" fmla="*/ 887580 h 2115210"/>
                <a:gd name="connsiteX14" fmla="*/ 1001757 w 1518129"/>
                <a:gd name="connsiteY14" fmla="*/ 557324 h 2115210"/>
                <a:gd name="connsiteX15" fmla="*/ 806783 w 1518129"/>
                <a:gd name="connsiteY15" fmla="*/ 513030 h 2115210"/>
                <a:gd name="connsiteX16" fmla="*/ 810613 w 1518129"/>
                <a:gd name="connsiteY16" fmla="*/ 901237 h 2115210"/>
                <a:gd name="connsiteX17" fmla="*/ 778941 w 1518129"/>
                <a:gd name="connsiteY17" fmla="*/ 121917 h 2115210"/>
                <a:gd name="connsiteX18" fmla="*/ 582042 w 1518129"/>
                <a:gd name="connsiteY18" fmla="*/ 161731 h 2115210"/>
                <a:gd name="connsiteX19" fmla="*/ 554580 w 1518129"/>
                <a:gd name="connsiteY19" fmla="*/ 1197645 h 2115210"/>
                <a:gd name="connsiteX20" fmla="*/ 419736 w 1518129"/>
                <a:gd name="connsiteY20" fmla="*/ 1153389 h 2115210"/>
                <a:gd name="connsiteX21" fmla="*/ 0 w 1518129"/>
                <a:gd name="connsiteY21" fmla="*/ 891306 h 2115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18129" h="2115210">
                  <a:moveTo>
                    <a:pt x="0" y="891306"/>
                  </a:moveTo>
                  <a:cubicBezTo>
                    <a:pt x="124742" y="1042097"/>
                    <a:pt x="180313" y="1188925"/>
                    <a:pt x="227051" y="1320850"/>
                  </a:cubicBezTo>
                  <a:cubicBezTo>
                    <a:pt x="283134" y="1440332"/>
                    <a:pt x="360533" y="1506746"/>
                    <a:pt x="462841" y="1655174"/>
                  </a:cubicBezTo>
                  <a:cubicBezTo>
                    <a:pt x="565096" y="1757587"/>
                    <a:pt x="604529" y="1837560"/>
                    <a:pt x="644540" y="1879748"/>
                  </a:cubicBezTo>
                  <a:cubicBezTo>
                    <a:pt x="721823" y="1966655"/>
                    <a:pt x="679875" y="2008729"/>
                    <a:pt x="678137" y="2115210"/>
                  </a:cubicBezTo>
                  <a:lnTo>
                    <a:pt x="1339145" y="2113852"/>
                  </a:lnTo>
                  <a:cubicBezTo>
                    <a:pt x="1324322" y="2047548"/>
                    <a:pt x="1303318" y="2034201"/>
                    <a:pt x="1358227" y="1930484"/>
                  </a:cubicBezTo>
                  <a:cubicBezTo>
                    <a:pt x="1521981" y="1634855"/>
                    <a:pt x="1516858" y="1179685"/>
                    <a:pt x="1516859" y="1069958"/>
                  </a:cubicBezTo>
                  <a:cubicBezTo>
                    <a:pt x="1522576" y="857179"/>
                    <a:pt x="1509640" y="720406"/>
                    <a:pt x="1464891" y="644162"/>
                  </a:cubicBezTo>
                  <a:cubicBezTo>
                    <a:pt x="1396021" y="572742"/>
                    <a:pt x="1370976" y="579197"/>
                    <a:pt x="1272486" y="612493"/>
                  </a:cubicBezTo>
                  <a:cubicBezTo>
                    <a:pt x="1306205" y="707004"/>
                    <a:pt x="1275123" y="829781"/>
                    <a:pt x="1264720" y="911472"/>
                  </a:cubicBezTo>
                  <a:cubicBezTo>
                    <a:pt x="1250153" y="907906"/>
                    <a:pt x="1292939" y="659594"/>
                    <a:pt x="1252622" y="600743"/>
                  </a:cubicBezTo>
                  <a:cubicBezTo>
                    <a:pt x="1202656" y="541892"/>
                    <a:pt x="1107533" y="508148"/>
                    <a:pt x="1022817" y="558366"/>
                  </a:cubicBezTo>
                  <a:cubicBezTo>
                    <a:pt x="1086811" y="668103"/>
                    <a:pt x="1058849" y="793697"/>
                    <a:pt x="1053082" y="887580"/>
                  </a:cubicBezTo>
                  <a:cubicBezTo>
                    <a:pt x="1041532" y="883386"/>
                    <a:pt x="1071753" y="653519"/>
                    <a:pt x="1001757" y="557324"/>
                  </a:cubicBezTo>
                  <a:cubicBezTo>
                    <a:pt x="946234" y="504548"/>
                    <a:pt x="915026" y="504758"/>
                    <a:pt x="806783" y="513030"/>
                  </a:cubicBezTo>
                  <a:cubicBezTo>
                    <a:pt x="816055" y="653003"/>
                    <a:pt x="822837" y="732256"/>
                    <a:pt x="810613" y="901237"/>
                  </a:cubicBezTo>
                  <a:cubicBezTo>
                    <a:pt x="782414" y="451352"/>
                    <a:pt x="784675" y="276900"/>
                    <a:pt x="778941" y="121917"/>
                  </a:cubicBezTo>
                  <a:cubicBezTo>
                    <a:pt x="774616" y="-32693"/>
                    <a:pt x="569584" y="-61779"/>
                    <a:pt x="582042" y="161731"/>
                  </a:cubicBezTo>
                  <a:cubicBezTo>
                    <a:pt x="570378" y="380417"/>
                    <a:pt x="623442" y="1132875"/>
                    <a:pt x="554580" y="1197645"/>
                  </a:cubicBezTo>
                  <a:cubicBezTo>
                    <a:pt x="495024" y="1230412"/>
                    <a:pt x="496393" y="1222363"/>
                    <a:pt x="419736" y="1153389"/>
                  </a:cubicBezTo>
                  <a:cubicBezTo>
                    <a:pt x="331744" y="1046414"/>
                    <a:pt x="197603" y="767201"/>
                    <a:pt x="0" y="89130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86237614-27E4-4E44-AB53-441F724A66AE}"/>
                </a:ext>
              </a:extLst>
            </p:cNvPr>
            <p:cNvGrpSpPr/>
            <p:nvPr/>
          </p:nvGrpSpPr>
          <p:grpSpPr>
            <a:xfrm rot="5400000">
              <a:off x="-91119" y="4126341"/>
              <a:ext cx="1048447" cy="872955"/>
              <a:chOff x="967066" y="4263648"/>
              <a:chExt cx="670418" cy="1251022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8683E0C-15A4-46D0-831E-ED181CF631FA}"/>
                  </a:ext>
                </a:extLst>
              </p:cNvPr>
              <p:cNvSpPr/>
              <p:nvPr/>
            </p:nvSpPr>
            <p:spPr>
              <a:xfrm rot="16200000">
                <a:off x="1080146" y="4196080"/>
                <a:ext cx="457516" cy="59265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E9E7157D-D83F-4008-BAFC-FA76DE72D77D}"/>
                  </a:ext>
                </a:extLst>
              </p:cNvPr>
              <p:cNvSpPr/>
              <p:nvPr/>
            </p:nvSpPr>
            <p:spPr>
              <a:xfrm rot="16200000">
                <a:off x="858794" y="4735980"/>
                <a:ext cx="886962" cy="670418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81936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23529" y="4211392"/>
            <a:ext cx="11573197" cy="1983346"/>
          </a:xfrm>
        </p:spPr>
        <p:txBody>
          <a:bodyPr/>
          <a:lstStyle/>
          <a:p>
            <a:pPr algn="l"/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4175152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23529" y="339509"/>
            <a:ext cx="11573197" cy="5855229"/>
          </a:xfrm>
        </p:spPr>
        <p:txBody>
          <a:bodyPr/>
          <a:lstStyle/>
          <a:p>
            <a:pPr algn="l"/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1731992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837127" y="339509"/>
            <a:ext cx="11204619" cy="4747645"/>
          </a:xfrm>
        </p:spPr>
        <p:txBody>
          <a:bodyPr/>
          <a:lstStyle/>
          <a:p>
            <a:pPr algn="l"/>
            <a:r>
              <a:rPr lang="en-US" sz="3200" b="1" dirty="0" smtClean="0"/>
              <a:t>Syntax:</a:t>
            </a:r>
          </a:p>
          <a:p>
            <a:pPr algn="l"/>
            <a:endParaRPr lang="en-IN" sz="3200" b="1" dirty="0" smtClean="0"/>
          </a:p>
          <a:p>
            <a:pPr algn="l"/>
            <a:r>
              <a:rPr lang="en-IN" sz="3200" dirty="0" err="1" smtClean="0"/>
              <a:t>plt.plot</a:t>
            </a:r>
            <a:r>
              <a:rPr lang="en-IN" sz="3200" dirty="0"/>
              <a:t>(&lt;x-data&gt;,&lt;y-data&gt;,</a:t>
            </a:r>
          </a:p>
          <a:p>
            <a:pPr algn="l"/>
            <a:r>
              <a:rPr lang="en-IN" sz="3200" dirty="0"/>
              <a:t>            </a:t>
            </a:r>
            <a:r>
              <a:rPr lang="en-IN" sz="3200" dirty="0" smtClean="0"/>
              <a:t>linewidth</a:t>
            </a:r>
            <a:r>
              <a:rPr lang="en-IN" sz="3200" dirty="0"/>
              <a:t>=&lt;float or </a:t>
            </a:r>
            <a:r>
              <a:rPr lang="en-IN" sz="3200" dirty="0" err="1"/>
              <a:t>int</a:t>
            </a:r>
            <a:r>
              <a:rPr lang="en-IN" sz="3200" dirty="0"/>
              <a:t>&gt;,</a:t>
            </a:r>
          </a:p>
          <a:p>
            <a:pPr algn="l"/>
            <a:r>
              <a:rPr lang="en-IN" sz="3200" dirty="0"/>
              <a:t>            </a:t>
            </a:r>
            <a:r>
              <a:rPr lang="en-IN" sz="3200" dirty="0" err="1"/>
              <a:t>linestyle</a:t>
            </a:r>
            <a:r>
              <a:rPr lang="en-IN" sz="3200" dirty="0"/>
              <a:t>='&lt;</a:t>
            </a:r>
            <a:r>
              <a:rPr lang="en-IN" sz="3200" dirty="0" err="1"/>
              <a:t>linestyle</a:t>
            </a:r>
            <a:r>
              <a:rPr lang="en-IN" sz="3200" dirty="0"/>
              <a:t> abbreviation&gt;',</a:t>
            </a:r>
          </a:p>
          <a:p>
            <a:pPr algn="l"/>
            <a:r>
              <a:rPr lang="en-IN" sz="3200" dirty="0"/>
              <a:t>            </a:t>
            </a:r>
            <a:r>
              <a:rPr lang="en-IN" sz="3200" dirty="0" err="1"/>
              <a:t>color</a:t>
            </a:r>
            <a:r>
              <a:rPr lang="en-IN" sz="3200" dirty="0"/>
              <a:t>='&lt;</a:t>
            </a:r>
            <a:r>
              <a:rPr lang="en-IN" sz="3200" dirty="0" err="1"/>
              <a:t>color</a:t>
            </a:r>
            <a:r>
              <a:rPr lang="en-IN" sz="3200" dirty="0"/>
              <a:t> abbreviation</a:t>
            </a:r>
            <a:r>
              <a:rPr lang="en-IN" sz="3200" dirty="0" smtClean="0"/>
              <a:t>&gt;',</a:t>
            </a:r>
          </a:p>
          <a:p>
            <a:pPr algn="l"/>
            <a:r>
              <a:rPr lang="en-US" sz="3200" dirty="0"/>
              <a:t>	</a:t>
            </a:r>
            <a:r>
              <a:rPr lang="en-US" sz="3200" dirty="0" smtClean="0"/>
              <a:t>    alpha=</a:t>
            </a:r>
            <a:r>
              <a:rPr lang="en-IN" sz="3200" dirty="0" smtClean="0"/>
              <a:t>&lt;float </a:t>
            </a:r>
            <a:r>
              <a:rPr lang="en-IN" sz="3200" dirty="0"/>
              <a:t>or </a:t>
            </a:r>
            <a:r>
              <a:rPr lang="en-IN" sz="3200" dirty="0" err="1"/>
              <a:t>int</a:t>
            </a:r>
            <a:r>
              <a:rPr lang="en-IN" sz="3200" dirty="0"/>
              <a:t>&gt;,</a:t>
            </a:r>
          </a:p>
          <a:p>
            <a:pPr algn="l"/>
            <a:r>
              <a:rPr lang="en-IN" sz="3200" dirty="0"/>
              <a:t>            marker='&lt;marker abbreviation&gt;')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9A2186A-C326-48DC-8E09-0BB48FF9D3DE}"/>
              </a:ext>
            </a:extLst>
          </p:cNvPr>
          <p:cNvGrpSpPr/>
          <p:nvPr/>
        </p:nvGrpSpPr>
        <p:grpSpPr>
          <a:xfrm>
            <a:off x="92283" y="442540"/>
            <a:ext cx="648068" cy="476518"/>
            <a:chOff x="-3373" y="3444677"/>
            <a:chExt cx="3155739" cy="1643520"/>
          </a:xfrm>
        </p:grpSpPr>
        <p:sp>
          <p:nvSpPr>
            <p:cNvPr id="4" name="Freeform 61">
              <a:extLst>
                <a:ext uri="{FF2B5EF4-FFF2-40B4-BE49-F238E27FC236}">
                  <a16:creationId xmlns:a16="http://schemas.microsoft.com/office/drawing/2014/main" id="{B69C1344-DA27-4625-A365-74DC77A0B525}"/>
                </a:ext>
              </a:extLst>
            </p:cNvPr>
            <p:cNvSpPr/>
            <p:nvPr/>
          </p:nvSpPr>
          <p:spPr>
            <a:xfrm rot="5400000">
              <a:off x="1185646" y="3121477"/>
              <a:ext cx="1643520" cy="2289920"/>
            </a:xfrm>
            <a:custGeom>
              <a:avLst/>
              <a:gdLst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31366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90042 w 1404608"/>
                <a:gd name="connsiteY10" fmla="*/ 599846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702259 w 1404608"/>
                <a:gd name="connsiteY12" fmla="*/ 629107 h 2070201"/>
                <a:gd name="connsiteX13" fmla="*/ 526694 w 1404608"/>
                <a:gd name="connsiteY13" fmla="*/ 0 h 2070201"/>
                <a:gd name="connsiteX14" fmla="*/ 468172 w 1404608"/>
                <a:gd name="connsiteY14" fmla="*/ 1338681 h 2070201"/>
                <a:gd name="connsiteX15" fmla="*/ 321868 w 1404608"/>
                <a:gd name="connsiteY15" fmla="*/ 1287475 h 2070201"/>
                <a:gd name="connsiteX16" fmla="*/ 0 w 1404608"/>
                <a:gd name="connsiteY16" fmla="*/ 1053388 h 2070201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8942 h 2075755"/>
                <a:gd name="connsiteX1" fmla="*/ 124358 w 1404608"/>
                <a:gd name="connsiteY1" fmla="*/ 1388126 h 2075755"/>
                <a:gd name="connsiteX2" fmla="*/ 292608 w 1404608"/>
                <a:gd name="connsiteY2" fmla="*/ 1746571 h 2075755"/>
                <a:gd name="connsiteX3" fmla="*/ 687628 w 1404608"/>
                <a:gd name="connsiteY3" fmla="*/ 2075755 h 2075755"/>
                <a:gd name="connsiteX4" fmla="*/ 1294790 w 1404608"/>
                <a:gd name="connsiteY4" fmla="*/ 2061125 h 2075755"/>
                <a:gd name="connsiteX5" fmla="*/ 1404518 w 1404608"/>
                <a:gd name="connsiteY5" fmla="*/ 1161355 h 2075755"/>
                <a:gd name="connsiteX6" fmla="*/ 1221638 w 1404608"/>
                <a:gd name="connsiteY6" fmla="*/ 773650 h 2075755"/>
                <a:gd name="connsiteX7" fmla="*/ 1177747 w 1404608"/>
                <a:gd name="connsiteY7" fmla="*/ 971160 h 2075755"/>
                <a:gd name="connsiteX8" fmla="*/ 980236 w 1404608"/>
                <a:gd name="connsiteY8" fmla="*/ 700498 h 2075755"/>
                <a:gd name="connsiteX9" fmla="*/ 921715 w 1404608"/>
                <a:gd name="connsiteY9" fmla="*/ 934584 h 2075755"/>
                <a:gd name="connsiteX10" fmla="*/ 738836 w 1404608"/>
                <a:gd name="connsiteY10" fmla="*/ 598085 h 2075755"/>
                <a:gd name="connsiteX11" fmla="*/ 709574 w 1404608"/>
                <a:gd name="connsiteY11" fmla="*/ 941899 h 2075755"/>
                <a:gd name="connsiteX12" fmla="*/ 526694 w 1404608"/>
                <a:gd name="connsiteY12" fmla="*/ 5554 h 2075755"/>
                <a:gd name="connsiteX13" fmla="*/ 468172 w 1404608"/>
                <a:gd name="connsiteY13" fmla="*/ 1344235 h 2075755"/>
                <a:gd name="connsiteX14" fmla="*/ 321868 w 1404608"/>
                <a:gd name="connsiteY14" fmla="*/ 1293029 h 2075755"/>
                <a:gd name="connsiteX15" fmla="*/ 0 w 1404608"/>
                <a:gd name="connsiteY15" fmla="*/ 1058942 h 2075755"/>
                <a:gd name="connsiteX0" fmla="*/ 0 w 1404608"/>
                <a:gd name="connsiteY0" fmla="*/ 1029958 h 2046771"/>
                <a:gd name="connsiteX1" fmla="*/ 124358 w 1404608"/>
                <a:gd name="connsiteY1" fmla="*/ 1359142 h 2046771"/>
                <a:gd name="connsiteX2" fmla="*/ 292608 w 1404608"/>
                <a:gd name="connsiteY2" fmla="*/ 1717587 h 2046771"/>
                <a:gd name="connsiteX3" fmla="*/ 687628 w 1404608"/>
                <a:gd name="connsiteY3" fmla="*/ 2046771 h 2046771"/>
                <a:gd name="connsiteX4" fmla="*/ 1294790 w 1404608"/>
                <a:gd name="connsiteY4" fmla="*/ 2032141 h 2046771"/>
                <a:gd name="connsiteX5" fmla="*/ 1404518 w 1404608"/>
                <a:gd name="connsiteY5" fmla="*/ 1132371 h 2046771"/>
                <a:gd name="connsiteX6" fmla="*/ 1221638 w 1404608"/>
                <a:gd name="connsiteY6" fmla="*/ 744666 h 2046771"/>
                <a:gd name="connsiteX7" fmla="*/ 1177747 w 1404608"/>
                <a:gd name="connsiteY7" fmla="*/ 942176 h 2046771"/>
                <a:gd name="connsiteX8" fmla="*/ 980236 w 1404608"/>
                <a:gd name="connsiteY8" fmla="*/ 671514 h 2046771"/>
                <a:gd name="connsiteX9" fmla="*/ 921715 w 1404608"/>
                <a:gd name="connsiteY9" fmla="*/ 905600 h 2046771"/>
                <a:gd name="connsiteX10" fmla="*/ 738836 w 1404608"/>
                <a:gd name="connsiteY10" fmla="*/ 569101 h 2046771"/>
                <a:gd name="connsiteX11" fmla="*/ 709574 w 1404608"/>
                <a:gd name="connsiteY11" fmla="*/ 912915 h 2046771"/>
                <a:gd name="connsiteX12" fmla="*/ 526694 w 1404608"/>
                <a:gd name="connsiteY12" fmla="*/ 5831 h 2046771"/>
                <a:gd name="connsiteX13" fmla="*/ 468172 w 1404608"/>
                <a:gd name="connsiteY13" fmla="*/ 1315251 h 2046771"/>
                <a:gd name="connsiteX14" fmla="*/ 321868 w 1404608"/>
                <a:gd name="connsiteY14" fmla="*/ 1264045 h 2046771"/>
                <a:gd name="connsiteX15" fmla="*/ 0 w 1404608"/>
                <a:gd name="connsiteY15" fmla="*/ 1029958 h 2046771"/>
                <a:gd name="connsiteX0" fmla="*/ 0 w 1404608"/>
                <a:gd name="connsiteY0" fmla="*/ 1024127 h 2040940"/>
                <a:gd name="connsiteX1" fmla="*/ 124358 w 1404608"/>
                <a:gd name="connsiteY1" fmla="*/ 1353311 h 2040940"/>
                <a:gd name="connsiteX2" fmla="*/ 292608 w 1404608"/>
                <a:gd name="connsiteY2" fmla="*/ 1711756 h 2040940"/>
                <a:gd name="connsiteX3" fmla="*/ 687628 w 1404608"/>
                <a:gd name="connsiteY3" fmla="*/ 2040940 h 2040940"/>
                <a:gd name="connsiteX4" fmla="*/ 1294790 w 1404608"/>
                <a:gd name="connsiteY4" fmla="*/ 2026310 h 2040940"/>
                <a:gd name="connsiteX5" fmla="*/ 1404518 w 1404608"/>
                <a:gd name="connsiteY5" fmla="*/ 1126540 h 2040940"/>
                <a:gd name="connsiteX6" fmla="*/ 1221638 w 1404608"/>
                <a:gd name="connsiteY6" fmla="*/ 738835 h 2040940"/>
                <a:gd name="connsiteX7" fmla="*/ 1177747 w 1404608"/>
                <a:gd name="connsiteY7" fmla="*/ 936345 h 2040940"/>
                <a:gd name="connsiteX8" fmla="*/ 980236 w 1404608"/>
                <a:gd name="connsiteY8" fmla="*/ 665683 h 2040940"/>
                <a:gd name="connsiteX9" fmla="*/ 921715 w 1404608"/>
                <a:gd name="connsiteY9" fmla="*/ 899769 h 2040940"/>
                <a:gd name="connsiteX10" fmla="*/ 738836 w 1404608"/>
                <a:gd name="connsiteY10" fmla="*/ 563270 h 2040940"/>
                <a:gd name="connsiteX11" fmla="*/ 709574 w 1404608"/>
                <a:gd name="connsiteY11" fmla="*/ 907084 h 2040940"/>
                <a:gd name="connsiteX12" fmla="*/ 526694 w 1404608"/>
                <a:gd name="connsiteY12" fmla="*/ 0 h 2040940"/>
                <a:gd name="connsiteX13" fmla="*/ 468172 w 1404608"/>
                <a:gd name="connsiteY13" fmla="*/ 1309420 h 2040940"/>
                <a:gd name="connsiteX14" fmla="*/ 321868 w 1404608"/>
                <a:gd name="connsiteY14" fmla="*/ 1258214 h 2040940"/>
                <a:gd name="connsiteX15" fmla="*/ 0 w 1404608"/>
                <a:gd name="connsiteY15" fmla="*/ 1024127 h 2040940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370 h 2041183"/>
                <a:gd name="connsiteX1" fmla="*/ 124358 w 1404608"/>
                <a:gd name="connsiteY1" fmla="*/ 1353554 h 2041183"/>
                <a:gd name="connsiteX2" fmla="*/ 292608 w 1404608"/>
                <a:gd name="connsiteY2" fmla="*/ 1711999 h 2041183"/>
                <a:gd name="connsiteX3" fmla="*/ 687628 w 1404608"/>
                <a:gd name="connsiteY3" fmla="*/ 2041183 h 2041183"/>
                <a:gd name="connsiteX4" fmla="*/ 1294790 w 1404608"/>
                <a:gd name="connsiteY4" fmla="*/ 2026553 h 2041183"/>
                <a:gd name="connsiteX5" fmla="*/ 1404518 w 1404608"/>
                <a:gd name="connsiteY5" fmla="*/ 1126783 h 2041183"/>
                <a:gd name="connsiteX6" fmla="*/ 1221638 w 1404608"/>
                <a:gd name="connsiteY6" fmla="*/ 739078 h 2041183"/>
                <a:gd name="connsiteX7" fmla="*/ 1177747 w 1404608"/>
                <a:gd name="connsiteY7" fmla="*/ 936588 h 2041183"/>
                <a:gd name="connsiteX8" fmla="*/ 980236 w 1404608"/>
                <a:gd name="connsiteY8" fmla="*/ 665926 h 2041183"/>
                <a:gd name="connsiteX9" fmla="*/ 921715 w 1404608"/>
                <a:gd name="connsiteY9" fmla="*/ 900012 h 2041183"/>
                <a:gd name="connsiteX10" fmla="*/ 738836 w 1404608"/>
                <a:gd name="connsiteY10" fmla="*/ 563513 h 2041183"/>
                <a:gd name="connsiteX11" fmla="*/ 709574 w 1404608"/>
                <a:gd name="connsiteY11" fmla="*/ 907327 h 2041183"/>
                <a:gd name="connsiteX12" fmla="*/ 526694 w 1404608"/>
                <a:gd name="connsiteY12" fmla="*/ 243 h 2041183"/>
                <a:gd name="connsiteX13" fmla="*/ 468172 w 1404608"/>
                <a:gd name="connsiteY13" fmla="*/ 1309663 h 2041183"/>
                <a:gd name="connsiteX14" fmla="*/ 321868 w 1404608"/>
                <a:gd name="connsiteY14" fmla="*/ 1258457 h 2041183"/>
                <a:gd name="connsiteX15" fmla="*/ 0 w 1404608"/>
                <a:gd name="connsiteY15" fmla="*/ 1024370 h 2041183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55410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36384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52597 w 1421182"/>
                <a:gd name="connsiteY6" fmla="*/ 669316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537 h 2040940"/>
                <a:gd name="connsiteX1" fmla="*/ 140932 w 1421182"/>
                <a:gd name="connsiteY1" fmla="*/ 1353311 h 2040940"/>
                <a:gd name="connsiteX2" fmla="*/ 309182 w 1421182"/>
                <a:gd name="connsiteY2" fmla="*/ 1711756 h 2040940"/>
                <a:gd name="connsiteX3" fmla="*/ 704202 w 1421182"/>
                <a:gd name="connsiteY3" fmla="*/ 2040940 h 2040940"/>
                <a:gd name="connsiteX4" fmla="*/ 1311364 w 1421182"/>
                <a:gd name="connsiteY4" fmla="*/ 2026310 h 2040940"/>
                <a:gd name="connsiteX5" fmla="*/ 1421092 w 1421182"/>
                <a:gd name="connsiteY5" fmla="*/ 1126540 h 2040940"/>
                <a:gd name="connsiteX6" fmla="*/ 1152597 w 1421182"/>
                <a:gd name="connsiteY6" fmla="*/ 669074 h 2040940"/>
                <a:gd name="connsiteX7" fmla="*/ 1168953 w 1421182"/>
                <a:gd name="connsiteY7" fmla="*/ 968054 h 2040940"/>
                <a:gd name="connsiteX8" fmla="*/ 927050 w 1421182"/>
                <a:gd name="connsiteY8" fmla="*/ 614948 h 2040940"/>
                <a:gd name="connsiteX9" fmla="*/ 957315 w 1421182"/>
                <a:gd name="connsiteY9" fmla="*/ 944162 h 2040940"/>
                <a:gd name="connsiteX10" fmla="*/ 711016 w 1421182"/>
                <a:gd name="connsiteY10" fmla="*/ 569612 h 2040940"/>
                <a:gd name="connsiteX11" fmla="*/ 729319 w 1421182"/>
                <a:gd name="connsiteY11" fmla="*/ 957819 h 2040940"/>
                <a:gd name="connsiteX12" fmla="*/ 543268 w 1421182"/>
                <a:gd name="connsiteY12" fmla="*/ 0 h 2040940"/>
                <a:gd name="connsiteX13" fmla="*/ 473286 w 1421182"/>
                <a:gd name="connsiteY13" fmla="*/ 1312119 h 2040940"/>
                <a:gd name="connsiteX14" fmla="*/ 338442 w 1421182"/>
                <a:gd name="connsiteY14" fmla="*/ 1258214 h 2040940"/>
                <a:gd name="connsiteX15" fmla="*/ 719 w 1421182"/>
                <a:gd name="connsiteY15" fmla="*/ 957537 h 2040940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26318"/>
                <a:gd name="connsiteX1" fmla="*/ 140932 w 1421182"/>
                <a:gd name="connsiteY1" fmla="*/ 1353319 h 2026318"/>
                <a:gd name="connsiteX2" fmla="*/ 309182 w 1421182"/>
                <a:gd name="connsiteY2" fmla="*/ 1711764 h 2026318"/>
                <a:gd name="connsiteX3" fmla="*/ 693290 w 1421182"/>
                <a:gd name="connsiteY3" fmla="*/ 2019121 h 2026318"/>
                <a:gd name="connsiteX4" fmla="*/ 1311364 w 1421182"/>
                <a:gd name="connsiteY4" fmla="*/ 2026318 h 2026318"/>
                <a:gd name="connsiteX5" fmla="*/ 1421092 w 1421182"/>
                <a:gd name="connsiteY5" fmla="*/ 1126548 h 2026318"/>
                <a:gd name="connsiteX6" fmla="*/ 1152597 w 1421182"/>
                <a:gd name="connsiteY6" fmla="*/ 669082 h 2026318"/>
                <a:gd name="connsiteX7" fmla="*/ 1168953 w 1421182"/>
                <a:gd name="connsiteY7" fmla="*/ 968062 h 2026318"/>
                <a:gd name="connsiteX8" fmla="*/ 927050 w 1421182"/>
                <a:gd name="connsiteY8" fmla="*/ 614956 h 2026318"/>
                <a:gd name="connsiteX9" fmla="*/ 957315 w 1421182"/>
                <a:gd name="connsiteY9" fmla="*/ 944170 h 2026318"/>
                <a:gd name="connsiteX10" fmla="*/ 711016 w 1421182"/>
                <a:gd name="connsiteY10" fmla="*/ 569620 h 2026318"/>
                <a:gd name="connsiteX11" fmla="*/ 729319 w 1421182"/>
                <a:gd name="connsiteY11" fmla="*/ 957827 h 2026318"/>
                <a:gd name="connsiteX12" fmla="*/ 543268 w 1421182"/>
                <a:gd name="connsiteY12" fmla="*/ 8 h 2026318"/>
                <a:gd name="connsiteX13" fmla="*/ 473286 w 1421182"/>
                <a:gd name="connsiteY13" fmla="*/ 1312127 h 2026318"/>
                <a:gd name="connsiteX14" fmla="*/ 338442 w 1421182"/>
                <a:gd name="connsiteY14" fmla="*/ 1258222 h 2026318"/>
                <a:gd name="connsiteX15" fmla="*/ 719 w 1421182"/>
                <a:gd name="connsiteY15" fmla="*/ 957545 h 2026318"/>
                <a:gd name="connsiteX0" fmla="*/ 719 w 1421182"/>
                <a:gd name="connsiteY0" fmla="*/ 957545 h 2295953"/>
                <a:gd name="connsiteX1" fmla="*/ 140932 w 1421182"/>
                <a:gd name="connsiteY1" fmla="*/ 1353319 h 2295953"/>
                <a:gd name="connsiteX2" fmla="*/ 309182 w 1421182"/>
                <a:gd name="connsiteY2" fmla="*/ 1711764 h 2295953"/>
                <a:gd name="connsiteX3" fmla="*/ 693290 w 1421182"/>
                <a:gd name="connsiteY3" fmla="*/ 2019121 h 2295953"/>
                <a:gd name="connsiteX4" fmla="*/ 722524 w 1421182"/>
                <a:gd name="connsiteY4" fmla="*/ 2295953 h 2295953"/>
                <a:gd name="connsiteX5" fmla="*/ 1311364 w 1421182"/>
                <a:gd name="connsiteY5" fmla="*/ 2026318 h 2295953"/>
                <a:gd name="connsiteX6" fmla="*/ 1421092 w 1421182"/>
                <a:gd name="connsiteY6" fmla="*/ 1126548 h 2295953"/>
                <a:gd name="connsiteX7" fmla="*/ 1152597 w 1421182"/>
                <a:gd name="connsiteY7" fmla="*/ 669082 h 2295953"/>
                <a:gd name="connsiteX8" fmla="*/ 1168953 w 1421182"/>
                <a:gd name="connsiteY8" fmla="*/ 968062 h 2295953"/>
                <a:gd name="connsiteX9" fmla="*/ 927050 w 1421182"/>
                <a:gd name="connsiteY9" fmla="*/ 614956 h 2295953"/>
                <a:gd name="connsiteX10" fmla="*/ 957315 w 1421182"/>
                <a:gd name="connsiteY10" fmla="*/ 944170 h 2295953"/>
                <a:gd name="connsiteX11" fmla="*/ 711016 w 1421182"/>
                <a:gd name="connsiteY11" fmla="*/ 569620 h 2295953"/>
                <a:gd name="connsiteX12" fmla="*/ 729319 w 1421182"/>
                <a:gd name="connsiteY12" fmla="*/ 957827 h 2295953"/>
                <a:gd name="connsiteX13" fmla="*/ 543268 w 1421182"/>
                <a:gd name="connsiteY13" fmla="*/ 8 h 2295953"/>
                <a:gd name="connsiteX14" fmla="*/ 473286 w 1421182"/>
                <a:gd name="connsiteY14" fmla="*/ 1312127 h 2295953"/>
                <a:gd name="connsiteX15" fmla="*/ 338442 w 1421182"/>
                <a:gd name="connsiteY15" fmla="*/ 1258222 h 2295953"/>
                <a:gd name="connsiteX16" fmla="*/ 719 w 1421182"/>
                <a:gd name="connsiteY16" fmla="*/ 957545 h 2295953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93290 w 1421182"/>
                <a:gd name="connsiteY3" fmla="*/ 2019121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26141 w 1421182"/>
                <a:gd name="connsiteY3" fmla="*/ 1985150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4785"/>
                <a:gd name="connsiteX1" fmla="*/ 140932 w 1421182"/>
                <a:gd name="connsiteY1" fmla="*/ 1353319 h 2314785"/>
                <a:gd name="connsiteX2" fmla="*/ 309182 w 1421182"/>
                <a:gd name="connsiteY2" fmla="*/ 1711764 h 2314785"/>
                <a:gd name="connsiteX3" fmla="*/ 626141 w 1421182"/>
                <a:gd name="connsiteY3" fmla="*/ 1985150 h 2314785"/>
                <a:gd name="connsiteX4" fmla="*/ 658780 w 1421182"/>
                <a:gd name="connsiteY4" fmla="*/ 2266927 h 2314785"/>
                <a:gd name="connsiteX5" fmla="*/ 1170733 w 1421182"/>
                <a:gd name="connsiteY5" fmla="*/ 2300858 h 2314785"/>
                <a:gd name="connsiteX6" fmla="*/ 1311364 w 1421182"/>
                <a:gd name="connsiteY6" fmla="*/ 2026318 h 2314785"/>
                <a:gd name="connsiteX7" fmla="*/ 1421092 w 1421182"/>
                <a:gd name="connsiteY7" fmla="*/ 1126548 h 2314785"/>
                <a:gd name="connsiteX8" fmla="*/ 1152597 w 1421182"/>
                <a:gd name="connsiteY8" fmla="*/ 669082 h 2314785"/>
                <a:gd name="connsiteX9" fmla="*/ 1168953 w 1421182"/>
                <a:gd name="connsiteY9" fmla="*/ 968062 h 2314785"/>
                <a:gd name="connsiteX10" fmla="*/ 927050 w 1421182"/>
                <a:gd name="connsiteY10" fmla="*/ 614956 h 2314785"/>
                <a:gd name="connsiteX11" fmla="*/ 957315 w 1421182"/>
                <a:gd name="connsiteY11" fmla="*/ 944170 h 2314785"/>
                <a:gd name="connsiteX12" fmla="*/ 711016 w 1421182"/>
                <a:gd name="connsiteY12" fmla="*/ 569620 h 2314785"/>
                <a:gd name="connsiteX13" fmla="*/ 729319 w 1421182"/>
                <a:gd name="connsiteY13" fmla="*/ 957827 h 2314785"/>
                <a:gd name="connsiteX14" fmla="*/ 543268 w 1421182"/>
                <a:gd name="connsiteY14" fmla="*/ 8 h 2314785"/>
                <a:gd name="connsiteX15" fmla="*/ 473286 w 1421182"/>
                <a:gd name="connsiteY15" fmla="*/ 1312127 h 2314785"/>
                <a:gd name="connsiteX16" fmla="*/ 338442 w 1421182"/>
                <a:gd name="connsiteY16" fmla="*/ 1258222 h 2314785"/>
                <a:gd name="connsiteX17" fmla="*/ 719 w 1421182"/>
                <a:gd name="connsiteY17" fmla="*/ 957545 h 2314785"/>
                <a:gd name="connsiteX0" fmla="*/ 719 w 1421182"/>
                <a:gd name="connsiteY0" fmla="*/ 957545 h 2323891"/>
                <a:gd name="connsiteX1" fmla="*/ 140932 w 1421182"/>
                <a:gd name="connsiteY1" fmla="*/ 1353319 h 2323891"/>
                <a:gd name="connsiteX2" fmla="*/ 309182 w 1421182"/>
                <a:gd name="connsiteY2" fmla="*/ 1711764 h 2323891"/>
                <a:gd name="connsiteX3" fmla="*/ 626141 w 1421182"/>
                <a:gd name="connsiteY3" fmla="*/ 1985150 h 2323891"/>
                <a:gd name="connsiteX4" fmla="*/ 658780 w 1421182"/>
                <a:gd name="connsiteY4" fmla="*/ 2266927 h 2323891"/>
                <a:gd name="connsiteX5" fmla="*/ 1170733 w 1421182"/>
                <a:gd name="connsiteY5" fmla="*/ 2300858 h 2323891"/>
                <a:gd name="connsiteX6" fmla="*/ 1311364 w 1421182"/>
                <a:gd name="connsiteY6" fmla="*/ 2026318 h 2323891"/>
                <a:gd name="connsiteX7" fmla="*/ 1421092 w 1421182"/>
                <a:gd name="connsiteY7" fmla="*/ 1126548 h 2323891"/>
                <a:gd name="connsiteX8" fmla="*/ 1152597 w 1421182"/>
                <a:gd name="connsiteY8" fmla="*/ 669082 h 2323891"/>
                <a:gd name="connsiteX9" fmla="*/ 1168953 w 1421182"/>
                <a:gd name="connsiteY9" fmla="*/ 968062 h 2323891"/>
                <a:gd name="connsiteX10" fmla="*/ 927050 w 1421182"/>
                <a:gd name="connsiteY10" fmla="*/ 614956 h 2323891"/>
                <a:gd name="connsiteX11" fmla="*/ 957315 w 1421182"/>
                <a:gd name="connsiteY11" fmla="*/ 944170 h 2323891"/>
                <a:gd name="connsiteX12" fmla="*/ 711016 w 1421182"/>
                <a:gd name="connsiteY12" fmla="*/ 569620 h 2323891"/>
                <a:gd name="connsiteX13" fmla="*/ 729319 w 1421182"/>
                <a:gd name="connsiteY13" fmla="*/ 957827 h 2323891"/>
                <a:gd name="connsiteX14" fmla="*/ 543268 w 1421182"/>
                <a:gd name="connsiteY14" fmla="*/ 8 h 2323891"/>
                <a:gd name="connsiteX15" fmla="*/ 473286 w 1421182"/>
                <a:gd name="connsiteY15" fmla="*/ 1312127 h 2323891"/>
                <a:gd name="connsiteX16" fmla="*/ 338442 w 1421182"/>
                <a:gd name="connsiteY16" fmla="*/ 1258222 h 2323891"/>
                <a:gd name="connsiteX17" fmla="*/ 719 w 1421182"/>
                <a:gd name="connsiteY17" fmla="*/ 957545 h 2323891"/>
                <a:gd name="connsiteX0" fmla="*/ 719 w 1421182"/>
                <a:gd name="connsiteY0" fmla="*/ 957545 h 2358736"/>
                <a:gd name="connsiteX1" fmla="*/ 140932 w 1421182"/>
                <a:gd name="connsiteY1" fmla="*/ 1353319 h 2358736"/>
                <a:gd name="connsiteX2" fmla="*/ 309182 w 1421182"/>
                <a:gd name="connsiteY2" fmla="*/ 1711764 h 2358736"/>
                <a:gd name="connsiteX3" fmla="*/ 626141 w 1421182"/>
                <a:gd name="connsiteY3" fmla="*/ 1985150 h 2358736"/>
                <a:gd name="connsiteX4" fmla="*/ 658780 w 1421182"/>
                <a:gd name="connsiteY4" fmla="*/ 2266927 h 2358736"/>
                <a:gd name="connsiteX5" fmla="*/ 1227989 w 1421182"/>
                <a:gd name="connsiteY5" fmla="*/ 2341644 h 2358736"/>
                <a:gd name="connsiteX6" fmla="*/ 1311364 w 1421182"/>
                <a:gd name="connsiteY6" fmla="*/ 2026318 h 2358736"/>
                <a:gd name="connsiteX7" fmla="*/ 1421092 w 1421182"/>
                <a:gd name="connsiteY7" fmla="*/ 1126548 h 2358736"/>
                <a:gd name="connsiteX8" fmla="*/ 1152597 w 1421182"/>
                <a:gd name="connsiteY8" fmla="*/ 669082 h 2358736"/>
                <a:gd name="connsiteX9" fmla="*/ 1168953 w 1421182"/>
                <a:gd name="connsiteY9" fmla="*/ 968062 h 2358736"/>
                <a:gd name="connsiteX10" fmla="*/ 927050 w 1421182"/>
                <a:gd name="connsiteY10" fmla="*/ 614956 h 2358736"/>
                <a:gd name="connsiteX11" fmla="*/ 957315 w 1421182"/>
                <a:gd name="connsiteY11" fmla="*/ 944170 h 2358736"/>
                <a:gd name="connsiteX12" fmla="*/ 711016 w 1421182"/>
                <a:gd name="connsiteY12" fmla="*/ 569620 h 2358736"/>
                <a:gd name="connsiteX13" fmla="*/ 729319 w 1421182"/>
                <a:gd name="connsiteY13" fmla="*/ 957827 h 2358736"/>
                <a:gd name="connsiteX14" fmla="*/ 543268 w 1421182"/>
                <a:gd name="connsiteY14" fmla="*/ 8 h 2358736"/>
                <a:gd name="connsiteX15" fmla="*/ 473286 w 1421182"/>
                <a:gd name="connsiteY15" fmla="*/ 1312127 h 2358736"/>
                <a:gd name="connsiteX16" fmla="*/ 338442 w 1421182"/>
                <a:gd name="connsiteY16" fmla="*/ 1258222 h 2358736"/>
                <a:gd name="connsiteX17" fmla="*/ 719 w 1421182"/>
                <a:gd name="connsiteY17" fmla="*/ 957545 h 2358736"/>
                <a:gd name="connsiteX0" fmla="*/ 719 w 1421182"/>
                <a:gd name="connsiteY0" fmla="*/ 957545 h 2341644"/>
                <a:gd name="connsiteX1" fmla="*/ 140932 w 1421182"/>
                <a:gd name="connsiteY1" fmla="*/ 1353319 h 2341644"/>
                <a:gd name="connsiteX2" fmla="*/ 309182 w 1421182"/>
                <a:gd name="connsiteY2" fmla="*/ 1711764 h 2341644"/>
                <a:gd name="connsiteX3" fmla="*/ 626141 w 1421182"/>
                <a:gd name="connsiteY3" fmla="*/ 1985150 h 2341644"/>
                <a:gd name="connsiteX4" fmla="*/ 658780 w 1421182"/>
                <a:gd name="connsiteY4" fmla="*/ 2266927 h 2341644"/>
                <a:gd name="connsiteX5" fmla="*/ 1227989 w 1421182"/>
                <a:gd name="connsiteY5" fmla="*/ 2341644 h 2341644"/>
                <a:gd name="connsiteX6" fmla="*/ 1311364 w 1421182"/>
                <a:gd name="connsiteY6" fmla="*/ 2026318 h 2341644"/>
                <a:gd name="connsiteX7" fmla="*/ 1421092 w 1421182"/>
                <a:gd name="connsiteY7" fmla="*/ 1126548 h 2341644"/>
                <a:gd name="connsiteX8" fmla="*/ 1152597 w 1421182"/>
                <a:gd name="connsiteY8" fmla="*/ 669082 h 2341644"/>
                <a:gd name="connsiteX9" fmla="*/ 1168953 w 1421182"/>
                <a:gd name="connsiteY9" fmla="*/ 968062 h 2341644"/>
                <a:gd name="connsiteX10" fmla="*/ 927050 w 1421182"/>
                <a:gd name="connsiteY10" fmla="*/ 614956 h 2341644"/>
                <a:gd name="connsiteX11" fmla="*/ 957315 w 1421182"/>
                <a:gd name="connsiteY11" fmla="*/ 944170 h 2341644"/>
                <a:gd name="connsiteX12" fmla="*/ 711016 w 1421182"/>
                <a:gd name="connsiteY12" fmla="*/ 569620 h 2341644"/>
                <a:gd name="connsiteX13" fmla="*/ 729319 w 1421182"/>
                <a:gd name="connsiteY13" fmla="*/ 957827 h 2341644"/>
                <a:gd name="connsiteX14" fmla="*/ 543268 w 1421182"/>
                <a:gd name="connsiteY14" fmla="*/ 8 h 2341644"/>
                <a:gd name="connsiteX15" fmla="*/ 473286 w 1421182"/>
                <a:gd name="connsiteY15" fmla="*/ 1312127 h 2341644"/>
                <a:gd name="connsiteX16" fmla="*/ 338442 w 1421182"/>
                <a:gd name="connsiteY16" fmla="*/ 1258222 h 2341644"/>
                <a:gd name="connsiteX17" fmla="*/ 719 w 1421182"/>
                <a:gd name="connsiteY17" fmla="*/ 957545 h 2341644"/>
                <a:gd name="connsiteX0" fmla="*/ 719 w 1421092"/>
                <a:gd name="connsiteY0" fmla="*/ 957545 h 2341644"/>
                <a:gd name="connsiteX1" fmla="*/ 140932 w 1421092"/>
                <a:gd name="connsiteY1" fmla="*/ 1353319 h 2341644"/>
                <a:gd name="connsiteX2" fmla="*/ 309182 w 1421092"/>
                <a:gd name="connsiteY2" fmla="*/ 1711764 h 2341644"/>
                <a:gd name="connsiteX3" fmla="*/ 626141 w 1421092"/>
                <a:gd name="connsiteY3" fmla="*/ 1985150 h 2341644"/>
                <a:gd name="connsiteX4" fmla="*/ 658780 w 1421092"/>
                <a:gd name="connsiteY4" fmla="*/ 2266927 h 2341644"/>
                <a:gd name="connsiteX5" fmla="*/ 1227989 w 1421092"/>
                <a:gd name="connsiteY5" fmla="*/ 2341644 h 2341644"/>
                <a:gd name="connsiteX6" fmla="*/ 1262460 w 1421092"/>
                <a:gd name="connsiteY6" fmla="*/ 1987074 h 2341644"/>
                <a:gd name="connsiteX7" fmla="*/ 1421092 w 1421092"/>
                <a:gd name="connsiteY7" fmla="*/ 1126548 h 2341644"/>
                <a:gd name="connsiteX8" fmla="*/ 1152597 w 1421092"/>
                <a:gd name="connsiteY8" fmla="*/ 669082 h 2341644"/>
                <a:gd name="connsiteX9" fmla="*/ 1168953 w 1421092"/>
                <a:gd name="connsiteY9" fmla="*/ 968062 h 2341644"/>
                <a:gd name="connsiteX10" fmla="*/ 927050 w 1421092"/>
                <a:gd name="connsiteY10" fmla="*/ 614956 h 2341644"/>
                <a:gd name="connsiteX11" fmla="*/ 957315 w 1421092"/>
                <a:gd name="connsiteY11" fmla="*/ 944170 h 2341644"/>
                <a:gd name="connsiteX12" fmla="*/ 711016 w 1421092"/>
                <a:gd name="connsiteY12" fmla="*/ 569620 h 2341644"/>
                <a:gd name="connsiteX13" fmla="*/ 729319 w 1421092"/>
                <a:gd name="connsiteY13" fmla="*/ 957827 h 2341644"/>
                <a:gd name="connsiteX14" fmla="*/ 543268 w 1421092"/>
                <a:gd name="connsiteY14" fmla="*/ 8 h 2341644"/>
                <a:gd name="connsiteX15" fmla="*/ 473286 w 1421092"/>
                <a:gd name="connsiteY15" fmla="*/ 1312127 h 2341644"/>
                <a:gd name="connsiteX16" fmla="*/ 338442 w 1421092"/>
                <a:gd name="connsiteY16" fmla="*/ 1258222 h 2341644"/>
                <a:gd name="connsiteX17" fmla="*/ 719 w 1421092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557331 w 1421109"/>
                <a:gd name="connsiteY4" fmla="*/ 2278453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01148 w 1421109"/>
                <a:gd name="connsiteY4" fmla="*/ 2297232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10754"/>
                <a:gd name="connsiteX1" fmla="*/ 140932 w 1421109"/>
                <a:gd name="connsiteY1" fmla="*/ 1353319 h 2310754"/>
                <a:gd name="connsiteX2" fmla="*/ 309182 w 1421109"/>
                <a:gd name="connsiteY2" fmla="*/ 1711764 h 2310754"/>
                <a:gd name="connsiteX3" fmla="*/ 548773 w 1421109"/>
                <a:gd name="connsiteY3" fmla="*/ 1936338 h 2310754"/>
                <a:gd name="connsiteX4" fmla="*/ 601148 w 1421109"/>
                <a:gd name="connsiteY4" fmla="*/ 2297232 h 2310754"/>
                <a:gd name="connsiteX5" fmla="*/ 1253027 w 1421109"/>
                <a:gd name="connsiteY5" fmla="*/ 2310347 h 2310754"/>
                <a:gd name="connsiteX6" fmla="*/ 1262460 w 1421109"/>
                <a:gd name="connsiteY6" fmla="*/ 1987074 h 2310754"/>
                <a:gd name="connsiteX7" fmla="*/ 1421092 w 1421109"/>
                <a:gd name="connsiteY7" fmla="*/ 1126548 h 2310754"/>
                <a:gd name="connsiteX8" fmla="*/ 1152597 w 1421109"/>
                <a:gd name="connsiteY8" fmla="*/ 669082 h 2310754"/>
                <a:gd name="connsiteX9" fmla="*/ 1168953 w 1421109"/>
                <a:gd name="connsiteY9" fmla="*/ 968062 h 2310754"/>
                <a:gd name="connsiteX10" fmla="*/ 927050 w 1421109"/>
                <a:gd name="connsiteY10" fmla="*/ 614956 h 2310754"/>
                <a:gd name="connsiteX11" fmla="*/ 957315 w 1421109"/>
                <a:gd name="connsiteY11" fmla="*/ 944170 h 2310754"/>
                <a:gd name="connsiteX12" fmla="*/ 711016 w 1421109"/>
                <a:gd name="connsiteY12" fmla="*/ 569620 h 2310754"/>
                <a:gd name="connsiteX13" fmla="*/ 729319 w 1421109"/>
                <a:gd name="connsiteY13" fmla="*/ 957827 h 2310754"/>
                <a:gd name="connsiteX14" fmla="*/ 543268 w 1421109"/>
                <a:gd name="connsiteY14" fmla="*/ 8 h 2310754"/>
                <a:gd name="connsiteX15" fmla="*/ 473286 w 1421109"/>
                <a:gd name="connsiteY15" fmla="*/ 1312127 h 2310754"/>
                <a:gd name="connsiteX16" fmla="*/ 338442 w 1421109"/>
                <a:gd name="connsiteY16" fmla="*/ 1258222 h 2310754"/>
                <a:gd name="connsiteX17" fmla="*/ 719 w 1421109"/>
                <a:gd name="connsiteY17" fmla="*/ 957545 h 2310754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601148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347"/>
                <a:gd name="connsiteX1" fmla="*/ 140932 w 1421109"/>
                <a:gd name="connsiteY1" fmla="*/ 1353319 h 2310347"/>
                <a:gd name="connsiteX2" fmla="*/ 309182 w 1421109"/>
                <a:gd name="connsiteY2" fmla="*/ 1711764 h 2310347"/>
                <a:gd name="connsiteX3" fmla="*/ 548773 w 1421109"/>
                <a:gd name="connsiteY3" fmla="*/ 1936338 h 2310347"/>
                <a:gd name="connsiteX4" fmla="*/ 582370 w 1421109"/>
                <a:gd name="connsiteY4" fmla="*/ 2297232 h 2310347"/>
                <a:gd name="connsiteX5" fmla="*/ 1253027 w 1421109"/>
                <a:gd name="connsiteY5" fmla="*/ 2310347 h 2310347"/>
                <a:gd name="connsiteX6" fmla="*/ 1262460 w 1421109"/>
                <a:gd name="connsiteY6" fmla="*/ 1987074 h 2310347"/>
                <a:gd name="connsiteX7" fmla="*/ 1421092 w 1421109"/>
                <a:gd name="connsiteY7" fmla="*/ 1126548 h 2310347"/>
                <a:gd name="connsiteX8" fmla="*/ 1152597 w 1421109"/>
                <a:gd name="connsiteY8" fmla="*/ 669082 h 2310347"/>
                <a:gd name="connsiteX9" fmla="*/ 1168953 w 1421109"/>
                <a:gd name="connsiteY9" fmla="*/ 968062 h 2310347"/>
                <a:gd name="connsiteX10" fmla="*/ 927050 w 1421109"/>
                <a:gd name="connsiteY10" fmla="*/ 614956 h 2310347"/>
                <a:gd name="connsiteX11" fmla="*/ 957315 w 1421109"/>
                <a:gd name="connsiteY11" fmla="*/ 944170 h 2310347"/>
                <a:gd name="connsiteX12" fmla="*/ 711016 w 1421109"/>
                <a:gd name="connsiteY12" fmla="*/ 569620 h 2310347"/>
                <a:gd name="connsiteX13" fmla="*/ 729319 w 1421109"/>
                <a:gd name="connsiteY13" fmla="*/ 957827 h 2310347"/>
                <a:gd name="connsiteX14" fmla="*/ 543268 w 1421109"/>
                <a:gd name="connsiteY14" fmla="*/ 8 h 2310347"/>
                <a:gd name="connsiteX15" fmla="*/ 473286 w 1421109"/>
                <a:gd name="connsiteY15" fmla="*/ 1312127 h 2310347"/>
                <a:gd name="connsiteX16" fmla="*/ 338442 w 1421109"/>
                <a:gd name="connsiteY16" fmla="*/ 1258222 h 2310347"/>
                <a:gd name="connsiteX17" fmla="*/ 719 w 1421109"/>
                <a:gd name="connsiteY17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6650"/>
                <a:gd name="connsiteY0" fmla="*/ 957545 h 2310347"/>
                <a:gd name="connsiteX1" fmla="*/ 140932 w 1426650"/>
                <a:gd name="connsiteY1" fmla="*/ 1353319 h 2310347"/>
                <a:gd name="connsiteX2" fmla="*/ 309182 w 1426650"/>
                <a:gd name="connsiteY2" fmla="*/ 1711764 h 2310347"/>
                <a:gd name="connsiteX3" fmla="*/ 548773 w 1426650"/>
                <a:gd name="connsiteY3" fmla="*/ 1936338 h 2310347"/>
                <a:gd name="connsiteX4" fmla="*/ 582370 w 1426650"/>
                <a:gd name="connsiteY4" fmla="*/ 2297232 h 2310347"/>
                <a:gd name="connsiteX5" fmla="*/ 1253027 w 1426650"/>
                <a:gd name="connsiteY5" fmla="*/ 2310347 h 2310347"/>
                <a:gd name="connsiteX6" fmla="*/ 1262460 w 1426650"/>
                <a:gd name="connsiteY6" fmla="*/ 1987074 h 2310347"/>
                <a:gd name="connsiteX7" fmla="*/ 1421092 w 1426650"/>
                <a:gd name="connsiteY7" fmla="*/ 1126548 h 2310347"/>
                <a:gd name="connsiteX8" fmla="*/ 1393246 w 1426650"/>
                <a:gd name="connsiteY8" fmla="*/ 734522 h 2310347"/>
                <a:gd name="connsiteX9" fmla="*/ 1186368 w 1426650"/>
                <a:gd name="connsiteY9" fmla="*/ 644961 h 2310347"/>
                <a:gd name="connsiteX10" fmla="*/ 1168953 w 1426650"/>
                <a:gd name="connsiteY10" fmla="*/ 968062 h 2310347"/>
                <a:gd name="connsiteX11" fmla="*/ 1156855 w 1426650"/>
                <a:gd name="connsiteY11" fmla="*/ 657333 h 2310347"/>
                <a:gd name="connsiteX12" fmla="*/ 927050 w 1426650"/>
                <a:gd name="connsiteY12" fmla="*/ 614956 h 2310347"/>
                <a:gd name="connsiteX13" fmla="*/ 957315 w 1426650"/>
                <a:gd name="connsiteY13" fmla="*/ 944170 h 2310347"/>
                <a:gd name="connsiteX14" fmla="*/ 711016 w 1426650"/>
                <a:gd name="connsiteY14" fmla="*/ 569620 h 2310347"/>
                <a:gd name="connsiteX15" fmla="*/ 729319 w 1426650"/>
                <a:gd name="connsiteY15" fmla="*/ 957827 h 2310347"/>
                <a:gd name="connsiteX16" fmla="*/ 543268 w 1426650"/>
                <a:gd name="connsiteY16" fmla="*/ 8 h 2310347"/>
                <a:gd name="connsiteX17" fmla="*/ 473286 w 1426650"/>
                <a:gd name="connsiteY17" fmla="*/ 1312127 h 2310347"/>
                <a:gd name="connsiteX18" fmla="*/ 338442 w 1426650"/>
                <a:gd name="connsiteY18" fmla="*/ 1258222 h 2310347"/>
                <a:gd name="connsiteX19" fmla="*/ 719 w 1426650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711016 w 1422362"/>
                <a:gd name="connsiteY14" fmla="*/ 569620 h 2310347"/>
                <a:gd name="connsiteX15" fmla="*/ 729319 w 1422362"/>
                <a:gd name="connsiteY15" fmla="*/ 957827 h 2310347"/>
                <a:gd name="connsiteX16" fmla="*/ 543268 w 1422362"/>
                <a:gd name="connsiteY16" fmla="*/ 8 h 2310347"/>
                <a:gd name="connsiteX17" fmla="*/ 473286 w 1422362"/>
                <a:gd name="connsiteY17" fmla="*/ 1312127 h 2310347"/>
                <a:gd name="connsiteX18" fmla="*/ 338442 w 1422362"/>
                <a:gd name="connsiteY18" fmla="*/ 1258222 h 2310347"/>
                <a:gd name="connsiteX19" fmla="*/ 719 w 1422362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5260 h 2378062"/>
                <a:gd name="connsiteX1" fmla="*/ 140932 w 1422362"/>
                <a:gd name="connsiteY1" fmla="*/ 1421034 h 2378062"/>
                <a:gd name="connsiteX2" fmla="*/ 309182 w 1422362"/>
                <a:gd name="connsiteY2" fmla="*/ 1779479 h 2378062"/>
                <a:gd name="connsiteX3" fmla="*/ 548773 w 1422362"/>
                <a:gd name="connsiteY3" fmla="*/ 2004053 h 2378062"/>
                <a:gd name="connsiteX4" fmla="*/ 582370 w 1422362"/>
                <a:gd name="connsiteY4" fmla="*/ 2364947 h 2378062"/>
                <a:gd name="connsiteX5" fmla="*/ 1253027 w 1422362"/>
                <a:gd name="connsiteY5" fmla="*/ 2378062 h 2378062"/>
                <a:gd name="connsiteX6" fmla="*/ 1262460 w 1422362"/>
                <a:gd name="connsiteY6" fmla="*/ 2054789 h 2378062"/>
                <a:gd name="connsiteX7" fmla="*/ 1421092 w 1422362"/>
                <a:gd name="connsiteY7" fmla="*/ 1194263 h 2378062"/>
                <a:gd name="connsiteX8" fmla="*/ 1369124 w 1422362"/>
                <a:gd name="connsiteY8" fmla="*/ 768467 h 2378062"/>
                <a:gd name="connsiteX9" fmla="*/ 1176719 w 1422362"/>
                <a:gd name="connsiteY9" fmla="*/ 736798 h 2378062"/>
                <a:gd name="connsiteX10" fmla="*/ 1168953 w 1422362"/>
                <a:gd name="connsiteY10" fmla="*/ 1035777 h 2378062"/>
                <a:gd name="connsiteX11" fmla="*/ 1156855 w 1422362"/>
                <a:gd name="connsiteY11" fmla="*/ 725048 h 2378062"/>
                <a:gd name="connsiteX12" fmla="*/ 927050 w 1422362"/>
                <a:gd name="connsiteY12" fmla="*/ 682671 h 2378062"/>
                <a:gd name="connsiteX13" fmla="*/ 957315 w 1422362"/>
                <a:gd name="connsiteY13" fmla="*/ 1011885 h 2378062"/>
                <a:gd name="connsiteX14" fmla="*/ 905990 w 1422362"/>
                <a:gd name="connsiteY14" fmla="*/ 681629 h 2378062"/>
                <a:gd name="connsiteX15" fmla="*/ 711016 w 1422362"/>
                <a:gd name="connsiteY15" fmla="*/ 637335 h 2378062"/>
                <a:gd name="connsiteX16" fmla="*/ 729319 w 1422362"/>
                <a:gd name="connsiteY16" fmla="*/ 1025542 h 2378062"/>
                <a:gd name="connsiteX17" fmla="*/ 543268 w 1422362"/>
                <a:gd name="connsiteY17" fmla="*/ 67723 h 2378062"/>
                <a:gd name="connsiteX18" fmla="*/ 471802 w 1422362"/>
                <a:gd name="connsiteY18" fmla="*/ 213672 h 2378062"/>
                <a:gd name="connsiteX19" fmla="*/ 473286 w 1422362"/>
                <a:gd name="connsiteY19" fmla="*/ 1379842 h 2378062"/>
                <a:gd name="connsiteX20" fmla="*/ 338442 w 1422362"/>
                <a:gd name="connsiteY20" fmla="*/ 1325937 h 2378062"/>
                <a:gd name="connsiteX21" fmla="*/ 719 w 1422362"/>
                <a:gd name="connsiteY21" fmla="*/ 1025260 h 2378062"/>
                <a:gd name="connsiteX0" fmla="*/ 719 w 1422362"/>
                <a:gd name="connsiteY0" fmla="*/ 1011512 h 2364314"/>
                <a:gd name="connsiteX1" fmla="*/ 140932 w 1422362"/>
                <a:gd name="connsiteY1" fmla="*/ 1407286 h 2364314"/>
                <a:gd name="connsiteX2" fmla="*/ 309182 w 1422362"/>
                <a:gd name="connsiteY2" fmla="*/ 1765731 h 2364314"/>
                <a:gd name="connsiteX3" fmla="*/ 548773 w 1422362"/>
                <a:gd name="connsiteY3" fmla="*/ 1990305 h 2364314"/>
                <a:gd name="connsiteX4" fmla="*/ 582370 w 1422362"/>
                <a:gd name="connsiteY4" fmla="*/ 2351199 h 2364314"/>
                <a:gd name="connsiteX5" fmla="*/ 1253027 w 1422362"/>
                <a:gd name="connsiteY5" fmla="*/ 2364314 h 2364314"/>
                <a:gd name="connsiteX6" fmla="*/ 1262460 w 1422362"/>
                <a:gd name="connsiteY6" fmla="*/ 2041041 h 2364314"/>
                <a:gd name="connsiteX7" fmla="*/ 1421092 w 1422362"/>
                <a:gd name="connsiteY7" fmla="*/ 1180515 h 2364314"/>
                <a:gd name="connsiteX8" fmla="*/ 1369124 w 1422362"/>
                <a:gd name="connsiteY8" fmla="*/ 754719 h 2364314"/>
                <a:gd name="connsiteX9" fmla="*/ 1176719 w 1422362"/>
                <a:gd name="connsiteY9" fmla="*/ 723050 h 2364314"/>
                <a:gd name="connsiteX10" fmla="*/ 1168953 w 1422362"/>
                <a:gd name="connsiteY10" fmla="*/ 1022029 h 2364314"/>
                <a:gd name="connsiteX11" fmla="*/ 1156855 w 1422362"/>
                <a:gd name="connsiteY11" fmla="*/ 711300 h 2364314"/>
                <a:gd name="connsiteX12" fmla="*/ 927050 w 1422362"/>
                <a:gd name="connsiteY12" fmla="*/ 668923 h 2364314"/>
                <a:gd name="connsiteX13" fmla="*/ 957315 w 1422362"/>
                <a:gd name="connsiteY13" fmla="*/ 998137 h 2364314"/>
                <a:gd name="connsiteX14" fmla="*/ 905990 w 1422362"/>
                <a:gd name="connsiteY14" fmla="*/ 667881 h 2364314"/>
                <a:gd name="connsiteX15" fmla="*/ 711016 w 1422362"/>
                <a:gd name="connsiteY15" fmla="*/ 623587 h 2364314"/>
                <a:gd name="connsiteX16" fmla="*/ 729319 w 1422362"/>
                <a:gd name="connsiteY16" fmla="*/ 1011794 h 2364314"/>
                <a:gd name="connsiteX17" fmla="*/ 630106 w 1422362"/>
                <a:gd name="connsiteY17" fmla="*/ 73272 h 2364314"/>
                <a:gd name="connsiteX18" fmla="*/ 471802 w 1422362"/>
                <a:gd name="connsiteY18" fmla="*/ 199924 h 2364314"/>
                <a:gd name="connsiteX19" fmla="*/ 473286 w 1422362"/>
                <a:gd name="connsiteY19" fmla="*/ 1366094 h 2364314"/>
                <a:gd name="connsiteX20" fmla="*/ 338442 w 1422362"/>
                <a:gd name="connsiteY20" fmla="*/ 1312189 h 2364314"/>
                <a:gd name="connsiteX21" fmla="*/ 719 w 1422362"/>
                <a:gd name="connsiteY21" fmla="*/ 1011512 h 2364314"/>
                <a:gd name="connsiteX0" fmla="*/ 719 w 1422362"/>
                <a:gd name="connsiteY0" fmla="*/ 938672 h 2291474"/>
                <a:gd name="connsiteX1" fmla="*/ 140932 w 1422362"/>
                <a:gd name="connsiteY1" fmla="*/ 1334446 h 2291474"/>
                <a:gd name="connsiteX2" fmla="*/ 309182 w 1422362"/>
                <a:gd name="connsiteY2" fmla="*/ 1692891 h 2291474"/>
                <a:gd name="connsiteX3" fmla="*/ 548773 w 1422362"/>
                <a:gd name="connsiteY3" fmla="*/ 1917465 h 2291474"/>
                <a:gd name="connsiteX4" fmla="*/ 582370 w 1422362"/>
                <a:gd name="connsiteY4" fmla="*/ 2278359 h 2291474"/>
                <a:gd name="connsiteX5" fmla="*/ 1253027 w 1422362"/>
                <a:gd name="connsiteY5" fmla="*/ 2291474 h 2291474"/>
                <a:gd name="connsiteX6" fmla="*/ 1262460 w 1422362"/>
                <a:gd name="connsiteY6" fmla="*/ 1968201 h 2291474"/>
                <a:gd name="connsiteX7" fmla="*/ 1421092 w 1422362"/>
                <a:gd name="connsiteY7" fmla="*/ 1107675 h 2291474"/>
                <a:gd name="connsiteX8" fmla="*/ 1369124 w 1422362"/>
                <a:gd name="connsiteY8" fmla="*/ 681879 h 2291474"/>
                <a:gd name="connsiteX9" fmla="*/ 1176719 w 1422362"/>
                <a:gd name="connsiteY9" fmla="*/ 650210 h 2291474"/>
                <a:gd name="connsiteX10" fmla="*/ 1168953 w 1422362"/>
                <a:gd name="connsiteY10" fmla="*/ 949189 h 2291474"/>
                <a:gd name="connsiteX11" fmla="*/ 1156855 w 1422362"/>
                <a:gd name="connsiteY11" fmla="*/ 638460 h 2291474"/>
                <a:gd name="connsiteX12" fmla="*/ 927050 w 1422362"/>
                <a:gd name="connsiteY12" fmla="*/ 596083 h 2291474"/>
                <a:gd name="connsiteX13" fmla="*/ 957315 w 1422362"/>
                <a:gd name="connsiteY13" fmla="*/ 925297 h 2291474"/>
                <a:gd name="connsiteX14" fmla="*/ 905990 w 1422362"/>
                <a:gd name="connsiteY14" fmla="*/ 595041 h 2291474"/>
                <a:gd name="connsiteX15" fmla="*/ 711016 w 1422362"/>
                <a:gd name="connsiteY15" fmla="*/ 550747 h 2291474"/>
                <a:gd name="connsiteX16" fmla="*/ 729319 w 1422362"/>
                <a:gd name="connsiteY16" fmla="*/ 938954 h 2291474"/>
                <a:gd name="connsiteX17" fmla="*/ 673525 w 1422362"/>
                <a:gd name="connsiteY17" fmla="*/ 130688 h 2291474"/>
                <a:gd name="connsiteX18" fmla="*/ 471802 w 1422362"/>
                <a:gd name="connsiteY18" fmla="*/ 127084 h 2291474"/>
                <a:gd name="connsiteX19" fmla="*/ 473286 w 1422362"/>
                <a:gd name="connsiteY19" fmla="*/ 1293254 h 2291474"/>
                <a:gd name="connsiteX20" fmla="*/ 338442 w 1422362"/>
                <a:gd name="connsiteY20" fmla="*/ 1239349 h 2291474"/>
                <a:gd name="connsiteX21" fmla="*/ 719 w 1422362"/>
                <a:gd name="connsiteY21" fmla="*/ 938672 h 2291474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14198 h 2267000"/>
                <a:gd name="connsiteX1" fmla="*/ 140932 w 1422362"/>
                <a:gd name="connsiteY1" fmla="*/ 1309972 h 2267000"/>
                <a:gd name="connsiteX2" fmla="*/ 309182 w 1422362"/>
                <a:gd name="connsiteY2" fmla="*/ 1668417 h 2267000"/>
                <a:gd name="connsiteX3" fmla="*/ 548773 w 1422362"/>
                <a:gd name="connsiteY3" fmla="*/ 1892991 h 2267000"/>
                <a:gd name="connsiteX4" fmla="*/ 582370 w 1422362"/>
                <a:gd name="connsiteY4" fmla="*/ 2253885 h 2267000"/>
                <a:gd name="connsiteX5" fmla="*/ 1253027 w 1422362"/>
                <a:gd name="connsiteY5" fmla="*/ 2267000 h 2267000"/>
                <a:gd name="connsiteX6" fmla="*/ 1262460 w 1422362"/>
                <a:gd name="connsiteY6" fmla="*/ 1943727 h 2267000"/>
                <a:gd name="connsiteX7" fmla="*/ 1421092 w 1422362"/>
                <a:gd name="connsiteY7" fmla="*/ 1083201 h 2267000"/>
                <a:gd name="connsiteX8" fmla="*/ 1369124 w 1422362"/>
                <a:gd name="connsiteY8" fmla="*/ 657405 h 2267000"/>
                <a:gd name="connsiteX9" fmla="*/ 1176719 w 1422362"/>
                <a:gd name="connsiteY9" fmla="*/ 625736 h 2267000"/>
                <a:gd name="connsiteX10" fmla="*/ 1168953 w 1422362"/>
                <a:gd name="connsiteY10" fmla="*/ 924715 h 2267000"/>
                <a:gd name="connsiteX11" fmla="*/ 1156855 w 1422362"/>
                <a:gd name="connsiteY11" fmla="*/ 613986 h 2267000"/>
                <a:gd name="connsiteX12" fmla="*/ 927050 w 1422362"/>
                <a:gd name="connsiteY12" fmla="*/ 571609 h 2267000"/>
                <a:gd name="connsiteX13" fmla="*/ 957315 w 1422362"/>
                <a:gd name="connsiteY13" fmla="*/ 900823 h 2267000"/>
                <a:gd name="connsiteX14" fmla="*/ 905990 w 1422362"/>
                <a:gd name="connsiteY14" fmla="*/ 570567 h 2267000"/>
                <a:gd name="connsiteX15" fmla="*/ 711016 w 1422362"/>
                <a:gd name="connsiteY15" fmla="*/ 526273 h 2267000"/>
                <a:gd name="connsiteX16" fmla="*/ 714846 w 1422362"/>
                <a:gd name="connsiteY16" fmla="*/ 914480 h 2267000"/>
                <a:gd name="connsiteX17" fmla="*/ 673525 w 1422362"/>
                <a:gd name="connsiteY17" fmla="*/ 106214 h 2267000"/>
                <a:gd name="connsiteX18" fmla="*/ 486275 w 1422362"/>
                <a:gd name="connsiteY18" fmla="*/ 174974 h 2267000"/>
                <a:gd name="connsiteX19" fmla="*/ 473286 w 1422362"/>
                <a:gd name="connsiteY19" fmla="*/ 1268780 h 2267000"/>
                <a:gd name="connsiteX20" fmla="*/ 338442 w 1422362"/>
                <a:gd name="connsiteY20" fmla="*/ 1214875 h 2267000"/>
                <a:gd name="connsiteX21" fmla="*/ 719 w 1422362"/>
                <a:gd name="connsiteY21" fmla="*/ 914198 h 2267000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904644 h 2257446"/>
                <a:gd name="connsiteX1" fmla="*/ 140932 w 1422362"/>
                <a:gd name="connsiteY1" fmla="*/ 1300418 h 2257446"/>
                <a:gd name="connsiteX2" fmla="*/ 309182 w 1422362"/>
                <a:gd name="connsiteY2" fmla="*/ 1658863 h 2257446"/>
                <a:gd name="connsiteX3" fmla="*/ 548773 w 1422362"/>
                <a:gd name="connsiteY3" fmla="*/ 1883437 h 2257446"/>
                <a:gd name="connsiteX4" fmla="*/ 582370 w 1422362"/>
                <a:gd name="connsiteY4" fmla="*/ 2244331 h 2257446"/>
                <a:gd name="connsiteX5" fmla="*/ 1253027 w 1422362"/>
                <a:gd name="connsiteY5" fmla="*/ 2257446 h 2257446"/>
                <a:gd name="connsiteX6" fmla="*/ 1262460 w 1422362"/>
                <a:gd name="connsiteY6" fmla="*/ 1934173 h 2257446"/>
                <a:gd name="connsiteX7" fmla="*/ 1421092 w 1422362"/>
                <a:gd name="connsiteY7" fmla="*/ 1073647 h 2257446"/>
                <a:gd name="connsiteX8" fmla="*/ 1369124 w 1422362"/>
                <a:gd name="connsiteY8" fmla="*/ 647851 h 2257446"/>
                <a:gd name="connsiteX9" fmla="*/ 1176719 w 1422362"/>
                <a:gd name="connsiteY9" fmla="*/ 616182 h 2257446"/>
                <a:gd name="connsiteX10" fmla="*/ 1168953 w 1422362"/>
                <a:gd name="connsiteY10" fmla="*/ 915161 h 2257446"/>
                <a:gd name="connsiteX11" fmla="*/ 1156855 w 1422362"/>
                <a:gd name="connsiteY11" fmla="*/ 604432 h 2257446"/>
                <a:gd name="connsiteX12" fmla="*/ 927050 w 1422362"/>
                <a:gd name="connsiteY12" fmla="*/ 562055 h 2257446"/>
                <a:gd name="connsiteX13" fmla="*/ 957315 w 1422362"/>
                <a:gd name="connsiteY13" fmla="*/ 891269 h 2257446"/>
                <a:gd name="connsiteX14" fmla="*/ 905990 w 1422362"/>
                <a:gd name="connsiteY14" fmla="*/ 561013 h 2257446"/>
                <a:gd name="connsiteX15" fmla="*/ 711016 w 1422362"/>
                <a:gd name="connsiteY15" fmla="*/ 516719 h 2257446"/>
                <a:gd name="connsiteX16" fmla="*/ 714846 w 1422362"/>
                <a:gd name="connsiteY16" fmla="*/ 904926 h 2257446"/>
                <a:gd name="connsiteX17" fmla="*/ 683174 w 1422362"/>
                <a:gd name="connsiteY17" fmla="*/ 125606 h 2257446"/>
                <a:gd name="connsiteX18" fmla="*/ 486275 w 1422362"/>
                <a:gd name="connsiteY18" fmla="*/ 165420 h 2257446"/>
                <a:gd name="connsiteX19" fmla="*/ 473286 w 1422362"/>
                <a:gd name="connsiteY19" fmla="*/ 1259226 h 2257446"/>
                <a:gd name="connsiteX20" fmla="*/ 338442 w 1422362"/>
                <a:gd name="connsiteY20" fmla="*/ 1205321 h 2257446"/>
                <a:gd name="connsiteX21" fmla="*/ 719 w 1422362"/>
                <a:gd name="connsiteY21" fmla="*/ 904644 h 2257446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73286 w 1422362"/>
                <a:gd name="connsiteY19" fmla="*/ 1255537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0 w 1494007"/>
                <a:gd name="connsiteY0" fmla="*/ 886482 h 2253757"/>
                <a:gd name="connsiteX1" fmla="*/ 212577 w 1494007"/>
                <a:gd name="connsiteY1" fmla="*/ 1296729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115210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147622"/>
                <a:gd name="connsiteX1" fmla="*/ 202929 w 1494007"/>
                <a:gd name="connsiteY1" fmla="*/ 1320850 h 2147622"/>
                <a:gd name="connsiteX2" fmla="*/ 438719 w 1494007"/>
                <a:gd name="connsiteY2" fmla="*/ 1655174 h 2147622"/>
                <a:gd name="connsiteX3" fmla="*/ 620418 w 1494007"/>
                <a:gd name="connsiteY3" fmla="*/ 1879748 h 2147622"/>
                <a:gd name="connsiteX4" fmla="*/ 654015 w 1494007"/>
                <a:gd name="connsiteY4" fmla="*/ 2115210 h 2147622"/>
                <a:gd name="connsiteX5" fmla="*/ 1339145 w 1494007"/>
                <a:gd name="connsiteY5" fmla="*/ 2147622 h 2147622"/>
                <a:gd name="connsiteX6" fmla="*/ 1334105 w 1494007"/>
                <a:gd name="connsiteY6" fmla="*/ 1930484 h 2147622"/>
                <a:gd name="connsiteX7" fmla="*/ 1492737 w 1494007"/>
                <a:gd name="connsiteY7" fmla="*/ 1069958 h 2147622"/>
                <a:gd name="connsiteX8" fmla="*/ 1440769 w 1494007"/>
                <a:gd name="connsiteY8" fmla="*/ 644162 h 2147622"/>
                <a:gd name="connsiteX9" fmla="*/ 1248364 w 1494007"/>
                <a:gd name="connsiteY9" fmla="*/ 612493 h 2147622"/>
                <a:gd name="connsiteX10" fmla="*/ 1240598 w 1494007"/>
                <a:gd name="connsiteY10" fmla="*/ 911472 h 2147622"/>
                <a:gd name="connsiteX11" fmla="*/ 1228500 w 1494007"/>
                <a:gd name="connsiteY11" fmla="*/ 600743 h 2147622"/>
                <a:gd name="connsiteX12" fmla="*/ 998695 w 1494007"/>
                <a:gd name="connsiteY12" fmla="*/ 558366 h 2147622"/>
                <a:gd name="connsiteX13" fmla="*/ 1028960 w 1494007"/>
                <a:gd name="connsiteY13" fmla="*/ 887580 h 2147622"/>
                <a:gd name="connsiteX14" fmla="*/ 977635 w 1494007"/>
                <a:gd name="connsiteY14" fmla="*/ 557324 h 2147622"/>
                <a:gd name="connsiteX15" fmla="*/ 782661 w 1494007"/>
                <a:gd name="connsiteY15" fmla="*/ 513030 h 2147622"/>
                <a:gd name="connsiteX16" fmla="*/ 786491 w 1494007"/>
                <a:gd name="connsiteY16" fmla="*/ 901237 h 2147622"/>
                <a:gd name="connsiteX17" fmla="*/ 754819 w 1494007"/>
                <a:gd name="connsiteY17" fmla="*/ 121917 h 2147622"/>
                <a:gd name="connsiteX18" fmla="*/ 557920 w 1494007"/>
                <a:gd name="connsiteY18" fmla="*/ 161731 h 2147622"/>
                <a:gd name="connsiteX19" fmla="*/ 535282 w 1494007"/>
                <a:gd name="connsiteY19" fmla="*/ 1183173 h 2147622"/>
                <a:gd name="connsiteX20" fmla="*/ 376317 w 1494007"/>
                <a:gd name="connsiteY20" fmla="*/ 1148565 h 2147622"/>
                <a:gd name="connsiteX21" fmla="*/ 0 w 1494007"/>
                <a:gd name="connsiteY21" fmla="*/ 886482 h 2147622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33149"/>
                <a:gd name="connsiteX1" fmla="*/ 227051 w 1518129"/>
                <a:gd name="connsiteY1" fmla="*/ 1320850 h 2133149"/>
                <a:gd name="connsiteX2" fmla="*/ 462841 w 1518129"/>
                <a:gd name="connsiteY2" fmla="*/ 1655174 h 2133149"/>
                <a:gd name="connsiteX3" fmla="*/ 644540 w 1518129"/>
                <a:gd name="connsiteY3" fmla="*/ 1879748 h 2133149"/>
                <a:gd name="connsiteX4" fmla="*/ 678137 w 1518129"/>
                <a:gd name="connsiteY4" fmla="*/ 2115210 h 2133149"/>
                <a:gd name="connsiteX5" fmla="*/ 1348794 w 1518129"/>
                <a:gd name="connsiteY5" fmla="*/ 2133149 h 2133149"/>
                <a:gd name="connsiteX6" fmla="*/ 1358227 w 1518129"/>
                <a:gd name="connsiteY6" fmla="*/ 1930484 h 2133149"/>
                <a:gd name="connsiteX7" fmla="*/ 1516859 w 1518129"/>
                <a:gd name="connsiteY7" fmla="*/ 1069958 h 2133149"/>
                <a:gd name="connsiteX8" fmla="*/ 1464891 w 1518129"/>
                <a:gd name="connsiteY8" fmla="*/ 644162 h 2133149"/>
                <a:gd name="connsiteX9" fmla="*/ 1272486 w 1518129"/>
                <a:gd name="connsiteY9" fmla="*/ 612493 h 2133149"/>
                <a:gd name="connsiteX10" fmla="*/ 1264720 w 1518129"/>
                <a:gd name="connsiteY10" fmla="*/ 911472 h 2133149"/>
                <a:gd name="connsiteX11" fmla="*/ 1252622 w 1518129"/>
                <a:gd name="connsiteY11" fmla="*/ 600743 h 2133149"/>
                <a:gd name="connsiteX12" fmla="*/ 1022817 w 1518129"/>
                <a:gd name="connsiteY12" fmla="*/ 558366 h 2133149"/>
                <a:gd name="connsiteX13" fmla="*/ 1053082 w 1518129"/>
                <a:gd name="connsiteY13" fmla="*/ 887580 h 2133149"/>
                <a:gd name="connsiteX14" fmla="*/ 1001757 w 1518129"/>
                <a:gd name="connsiteY14" fmla="*/ 557324 h 2133149"/>
                <a:gd name="connsiteX15" fmla="*/ 806783 w 1518129"/>
                <a:gd name="connsiteY15" fmla="*/ 513030 h 2133149"/>
                <a:gd name="connsiteX16" fmla="*/ 810613 w 1518129"/>
                <a:gd name="connsiteY16" fmla="*/ 901237 h 2133149"/>
                <a:gd name="connsiteX17" fmla="*/ 778941 w 1518129"/>
                <a:gd name="connsiteY17" fmla="*/ 121917 h 2133149"/>
                <a:gd name="connsiteX18" fmla="*/ 582042 w 1518129"/>
                <a:gd name="connsiteY18" fmla="*/ 161731 h 2133149"/>
                <a:gd name="connsiteX19" fmla="*/ 554580 w 1518129"/>
                <a:gd name="connsiteY19" fmla="*/ 1197645 h 2133149"/>
                <a:gd name="connsiteX20" fmla="*/ 419736 w 1518129"/>
                <a:gd name="connsiteY20" fmla="*/ 1153389 h 2133149"/>
                <a:gd name="connsiteX21" fmla="*/ 0 w 1518129"/>
                <a:gd name="connsiteY21" fmla="*/ 891306 h 2133149"/>
                <a:gd name="connsiteX0" fmla="*/ 0 w 1518129"/>
                <a:gd name="connsiteY0" fmla="*/ 891306 h 2115210"/>
                <a:gd name="connsiteX1" fmla="*/ 227051 w 1518129"/>
                <a:gd name="connsiteY1" fmla="*/ 1320850 h 2115210"/>
                <a:gd name="connsiteX2" fmla="*/ 462841 w 1518129"/>
                <a:gd name="connsiteY2" fmla="*/ 1655174 h 2115210"/>
                <a:gd name="connsiteX3" fmla="*/ 644540 w 1518129"/>
                <a:gd name="connsiteY3" fmla="*/ 1879748 h 2115210"/>
                <a:gd name="connsiteX4" fmla="*/ 678137 w 1518129"/>
                <a:gd name="connsiteY4" fmla="*/ 2115210 h 2115210"/>
                <a:gd name="connsiteX5" fmla="*/ 1339145 w 1518129"/>
                <a:gd name="connsiteY5" fmla="*/ 2113852 h 2115210"/>
                <a:gd name="connsiteX6" fmla="*/ 1358227 w 1518129"/>
                <a:gd name="connsiteY6" fmla="*/ 1930484 h 2115210"/>
                <a:gd name="connsiteX7" fmla="*/ 1516859 w 1518129"/>
                <a:gd name="connsiteY7" fmla="*/ 1069958 h 2115210"/>
                <a:gd name="connsiteX8" fmla="*/ 1464891 w 1518129"/>
                <a:gd name="connsiteY8" fmla="*/ 644162 h 2115210"/>
                <a:gd name="connsiteX9" fmla="*/ 1272486 w 1518129"/>
                <a:gd name="connsiteY9" fmla="*/ 612493 h 2115210"/>
                <a:gd name="connsiteX10" fmla="*/ 1264720 w 1518129"/>
                <a:gd name="connsiteY10" fmla="*/ 911472 h 2115210"/>
                <a:gd name="connsiteX11" fmla="*/ 1252622 w 1518129"/>
                <a:gd name="connsiteY11" fmla="*/ 600743 h 2115210"/>
                <a:gd name="connsiteX12" fmla="*/ 1022817 w 1518129"/>
                <a:gd name="connsiteY12" fmla="*/ 558366 h 2115210"/>
                <a:gd name="connsiteX13" fmla="*/ 1053082 w 1518129"/>
                <a:gd name="connsiteY13" fmla="*/ 887580 h 2115210"/>
                <a:gd name="connsiteX14" fmla="*/ 1001757 w 1518129"/>
                <a:gd name="connsiteY14" fmla="*/ 557324 h 2115210"/>
                <a:gd name="connsiteX15" fmla="*/ 806783 w 1518129"/>
                <a:gd name="connsiteY15" fmla="*/ 513030 h 2115210"/>
                <a:gd name="connsiteX16" fmla="*/ 810613 w 1518129"/>
                <a:gd name="connsiteY16" fmla="*/ 901237 h 2115210"/>
                <a:gd name="connsiteX17" fmla="*/ 778941 w 1518129"/>
                <a:gd name="connsiteY17" fmla="*/ 121917 h 2115210"/>
                <a:gd name="connsiteX18" fmla="*/ 582042 w 1518129"/>
                <a:gd name="connsiteY18" fmla="*/ 161731 h 2115210"/>
                <a:gd name="connsiteX19" fmla="*/ 554580 w 1518129"/>
                <a:gd name="connsiteY19" fmla="*/ 1197645 h 2115210"/>
                <a:gd name="connsiteX20" fmla="*/ 419736 w 1518129"/>
                <a:gd name="connsiteY20" fmla="*/ 1153389 h 2115210"/>
                <a:gd name="connsiteX21" fmla="*/ 0 w 1518129"/>
                <a:gd name="connsiteY21" fmla="*/ 891306 h 2115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18129" h="2115210">
                  <a:moveTo>
                    <a:pt x="0" y="891306"/>
                  </a:moveTo>
                  <a:cubicBezTo>
                    <a:pt x="124742" y="1042097"/>
                    <a:pt x="180313" y="1188925"/>
                    <a:pt x="227051" y="1320850"/>
                  </a:cubicBezTo>
                  <a:cubicBezTo>
                    <a:pt x="283134" y="1440332"/>
                    <a:pt x="360533" y="1506746"/>
                    <a:pt x="462841" y="1655174"/>
                  </a:cubicBezTo>
                  <a:cubicBezTo>
                    <a:pt x="565096" y="1757587"/>
                    <a:pt x="604529" y="1837560"/>
                    <a:pt x="644540" y="1879748"/>
                  </a:cubicBezTo>
                  <a:cubicBezTo>
                    <a:pt x="721823" y="1966655"/>
                    <a:pt x="679875" y="2008729"/>
                    <a:pt x="678137" y="2115210"/>
                  </a:cubicBezTo>
                  <a:lnTo>
                    <a:pt x="1339145" y="2113852"/>
                  </a:lnTo>
                  <a:cubicBezTo>
                    <a:pt x="1324322" y="2047548"/>
                    <a:pt x="1303318" y="2034201"/>
                    <a:pt x="1358227" y="1930484"/>
                  </a:cubicBezTo>
                  <a:cubicBezTo>
                    <a:pt x="1521981" y="1634855"/>
                    <a:pt x="1516858" y="1179685"/>
                    <a:pt x="1516859" y="1069958"/>
                  </a:cubicBezTo>
                  <a:cubicBezTo>
                    <a:pt x="1522576" y="857179"/>
                    <a:pt x="1509640" y="720406"/>
                    <a:pt x="1464891" y="644162"/>
                  </a:cubicBezTo>
                  <a:cubicBezTo>
                    <a:pt x="1396021" y="572742"/>
                    <a:pt x="1370976" y="579197"/>
                    <a:pt x="1272486" y="612493"/>
                  </a:cubicBezTo>
                  <a:cubicBezTo>
                    <a:pt x="1306205" y="707004"/>
                    <a:pt x="1275123" y="829781"/>
                    <a:pt x="1264720" y="911472"/>
                  </a:cubicBezTo>
                  <a:cubicBezTo>
                    <a:pt x="1250153" y="907906"/>
                    <a:pt x="1292939" y="659594"/>
                    <a:pt x="1252622" y="600743"/>
                  </a:cubicBezTo>
                  <a:cubicBezTo>
                    <a:pt x="1202656" y="541892"/>
                    <a:pt x="1107533" y="508148"/>
                    <a:pt x="1022817" y="558366"/>
                  </a:cubicBezTo>
                  <a:cubicBezTo>
                    <a:pt x="1086811" y="668103"/>
                    <a:pt x="1058849" y="793697"/>
                    <a:pt x="1053082" y="887580"/>
                  </a:cubicBezTo>
                  <a:cubicBezTo>
                    <a:pt x="1041532" y="883386"/>
                    <a:pt x="1071753" y="653519"/>
                    <a:pt x="1001757" y="557324"/>
                  </a:cubicBezTo>
                  <a:cubicBezTo>
                    <a:pt x="946234" y="504548"/>
                    <a:pt x="915026" y="504758"/>
                    <a:pt x="806783" y="513030"/>
                  </a:cubicBezTo>
                  <a:cubicBezTo>
                    <a:pt x="816055" y="653003"/>
                    <a:pt x="822837" y="732256"/>
                    <a:pt x="810613" y="901237"/>
                  </a:cubicBezTo>
                  <a:cubicBezTo>
                    <a:pt x="782414" y="451352"/>
                    <a:pt x="784675" y="276900"/>
                    <a:pt x="778941" y="121917"/>
                  </a:cubicBezTo>
                  <a:cubicBezTo>
                    <a:pt x="774616" y="-32693"/>
                    <a:pt x="569584" y="-61779"/>
                    <a:pt x="582042" y="161731"/>
                  </a:cubicBezTo>
                  <a:cubicBezTo>
                    <a:pt x="570378" y="380417"/>
                    <a:pt x="623442" y="1132875"/>
                    <a:pt x="554580" y="1197645"/>
                  </a:cubicBezTo>
                  <a:cubicBezTo>
                    <a:pt x="495024" y="1230412"/>
                    <a:pt x="496393" y="1222363"/>
                    <a:pt x="419736" y="1153389"/>
                  </a:cubicBezTo>
                  <a:cubicBezTo>
                    <a:pt x="331744" y="1046414"/>
                    <a:pt x="197603" y="767201"/>
                    <a:pt x="0" y="89130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86237614-27E4-4E44-AB53-441F724A66AE}"/>
                </a:ext>
              </a:extLst>
            </p:cNvPr>
            <p:cNvGrpSpPr/>
            <p:nvPr/>
          </p:nvGrpSpPr>
          <p:grpSpPr>
            <a:xfrm rot="5400000">
              <a:off x="-91119" y="4126341"/>
              <a:ext cx="1048447" cy="872955"/>
              <a:chOff x="967066" y="4263648"/>
              <a:chExt cx="670418" cy="1251022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8683E0C-15A4-46D0-831E-ED181CF631FA}"/>
                  </a:ext>
                </a:extLst>
              </p:cNvPr>
              <p:cNvSpPr/>
              <p:nvPr/>
            </p:nvSpPr>
            <p:spPr>
              <a:xfrm rot="16200000">
                <a:off x="1080146" y="4196080"/>
                <a:ext cx="457516" cy="59265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E9E7157D-D83F-4008-BAFC-FA76DE72D77D}"/>
                  </a:ext>
                </a:extLst>
              </p:cNvPr>
              <p:cNvSpPr/>
              <p:nvPr/>
            </p:nvSpPr>
            <p:spPr>
              <a:xfrm rot="16200000">
                <a:off x="858794" y="4735980"/>
                <a:ext cx="886962" cy="670418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015203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837127" y="339509"/>
            <a:ext cx="11204619" cy="5855229"/>
          </a:xfrm>
        </p:spPr>
        <p:txBody>
          <a:bodyPr/>
          <a:lstStyle/>
          <a:p>
            <a:pPr algn="l"/>
            <a:r>
              <a:rPr lang="en-IN" sz="3200" dirty="0"/>
              <a:t>An example </a:t>
            </a:r>
            <a:r>
              <a:rPr lang="en-IN" sz="3200" dirty="0" err="1"/>
              <a:t>plt.plot</a:t>
            </a:r>
            <a:r>
              <a:rPr lang="en-IN" sz="3200" dirty="0"/>
              <a:t>() function call including line </a:t>
            </a:r>
            <a:r>
              <a:rPr lang="en-IN" sz="3200" dirty="0" err="1"/>
              <a:t>color</a:t>
            </a:r>
            <a:r>
              <a:rPr lang="en-IN" sz="3200" dirty="0"/>
              <a:t>, line width, and line style options is:</a:t>
            </a:r>
          </a:p>
          <a:p>
            <a:pPr algn="l"/>
            <a:endParaRPr lang="en-IN" sz="3200" dirty="0"/>
          </a:p>
          <a:p>
            <a:pPr algn="l"/>
            <a:r>
              <a:rPr lang="en-IN" sz="3200" dirty="0" err="1" smtClean="0"/>
              <a:t>plt.plot</a:t>
            </a:r>
            <a:r>
              <a:rPr lang="en-IN" sz="3200" dirty="0" smtClean="0"/>
              <a:t>(x</a:t>
            </a:r>
            <a:r>
              <a:rPr lang="en-IN" sz="3200" dirty="0"/>
              <a:t>, y,</a:t>
            </a:r>
          </a:p>
          <a:p>
            <a:pPr algn="l"/>
            <a:r>
              <a:rPr lang="en-IN" sz="3200" dirty="0"/>
              <a:t>         linewidth=2.0,</a:t>
            </a:r>
          </a:p>
          <a:p>
            <a:pPr algn="l"/>
            <a:r>
              <a:rPr lang="en-IN" sz="3200" dirty="0"/>
              <a:t>         </a:t>
            </a:r>
            <a:r>
              <a:rPr lang="en-IN" sz="3200" dirty="0" err="1"/>
              <a:t>linestyle</a:t>
            </a:r>
            <a:r>
              <a:rPr lang="en-IN" sz="3200" dirty="0"/>
              <a:t>='+',</a:t>
            </a:r>
          </a:p>
          <a:p>
            <a:pPr algn="l"/>
            <a:r>
              <a:rPr lang="en-IN" sz="3200" dirty="0"/>
              <a:t>         </a:t>
            </a:r>
            <a:r>
              <a:rPr lang="en-IN" sz="3200" dirty="0" err="1"/>
              <a:t>color</a:t>
            </a:r>
            <a:r>
              <a:rPr lang="en-IN" sz="3200" dirty="0"/>
              <a:t>='b',</a:t>
            </a:r>
          </a:p>
          <a:p>
            <a:pPr algn="l"/>
            <a:r>
              <a:rPr lang="en-IN" sz="3200" dirty="0"/>
              <a:t>         alpha=0.5,</a:t>
            </a:r>
          </a:p>
          <a:p>
            <a:pPr algn="l"/>
            <a:r>
              <a:rPr lang="en-IN" sz="3200" dirty="0"/>
              <a:t>         marker='o')</a:t>
            </a:r>
          </a:p>
          <a:p>
            <a:pPr algn="l"/>
            <a:endParaRPr lang="en-IN" sz="32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9A2186A-C326-48DC-8E09-0BB48FF9D3DE}"/>
              </a:ext>
            </a:extLst>
          </p:cNvPr>
          <p:cNvGrpSpPr/>
          <p:nvPr/>
        </p:nvGrpSpPr>
        <p:grpSpPr>
          <a:xfrm>
            <a:off x="77274" y="494055"/>
            <a:ext cx="648068" cy="476518"/>
            <a:chOff x="-3373" y="3444677"/>
            <a:chExt cx="3155739" cy="1643520"/>
          </a:xfrm>
        </p:grpSpPr>
        <p:sp>
          <p:nvSpPr>
            <p:cNvPr id="4" name="Freeform 61">
              <a:extLst>
                <a:ext uri="{FF2B5EF4-FFF2-40B4-BE49-F238E27FC236}">
                  <a16:creationId xmlns:a16="http://schemas.microsoft.com/office/drawing/2014/main" id="{B69C1344-DA27-4625-A365-74DC77A0B525}"/>
                </a:ext>
              </a:extLst>
            </p:cNvPr>
            <p:cNvSpPr/>
            <p:nvPr/>
          </p:nvSpPr>
          <p:spPr>
            <a:xfrm rot="5400000">
              <a:off x="1185646" y="3121477"/>
              <a:ext cx="1643520" cy="2289920"/>
            </a:xfrm>
            <a:custGeom>
              <a:avLst/>
              <a:gdLst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31366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90042 w 1404608"/>
                <a:gd name="connsiteY10" fmla="*/ 599846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702259 w 1404608"/>
                <a:gd name="connsiteY12" fmla="*/ 629107 h 2070201"/>
                <a:gd name="connsiteX13" fmla="*/ 526694 w 1404608"/>
                <a:gd name="connsiteY13" fmla="*/ 0 h 2070201"/>
                <a:gd name="connsiteX14" fmla="*/ 468172 w 1404608"/>
                <a:gd name="connsiteY14" fmla="*/ 1338681 h 2070201"/>
                <a:gd name="connsiteX15" fmla="*/ 321868 w 1404608"/>
                <a:gd name="connsiteY15" fmla="*/ 1287475 h 2070201"/>
                <a:gd name="connsiteX16" fmla="*/ 0 w 1404608"/>
                <a:gd name="connsiteY16" fmla="*/ 1053388 h 2070201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8942 h 2075755"/>
                <a:gd name="connsiteX1" fmla="*/ 124358 w 1404608"/>
                <a:gd name="connsiteY1" fmla="*/ 1388126 h 2075755"/>
                <a:gd name="connsiteX2" fmla="*/ 292608 w 1404608"/>
                <a:gd name="connsiteY2" fmla="*/ 1746571 h 2075755"/>
                <a:gd name="connsiteX3" fmla="*/ 687628 w 1404608"/>
                <a:gd name="connsiteY3" fmla="*/ 2075755 h 2075755"/>
                <a:gd name="connsiteX4" fmla="*/ 1294790 w 1404608"/>
                <a:gd name="connsiteY4" fmla="*/ 2061125 h 2075755"/>
                <a:gd name="connsiteX5" fmla="*/ 1404518 w 1404608"/>
                <a:gd name="connsiteY5" fmla="*/ 1161355 h 2075755"/>
                <a:gd name="connsiteX6" fmla="*/ 1221638 w 1404608"/>
                <a:gd name="connsiteY6" fmla="*/ 773650 h 2075755"/>
                <a:gd name="connsiteX7" fmla="*/ 1177747 w 1404608"/>
                <a:gd name="connsiteY7" fmla="*/ 971160 h 2075755"/>
                <a:gd name="connsiteX8" fmla="*/ 980236 w 1404608"/>
                <a:gd name="connsiteY8" fmla="*/ 700498 h 2075755"/>
                <a:gd name="connsiteX9" fmla="*/ 921715 w 1404608"/>
                <a:gd name="connsiteY9" fmla="*/ 934584 h 2075755"/>
                <a:gd name="connsiteX10" fmla="*/ 738836 w 1404608"/>
                <a:gd name="connsiteY10" fmla="*/ 598085 h 2075755"/>
                <a:gd name="connsiteX11" fmla="*/ 709574 w 1404608"/>
                <a:gd name="connsiteY11" fmla="*/ 941899 h 2075755"/>
                <a:gd name="connsiteX12" fmla="*/ 526694 w 1404608"/>
                <a:gd name="connsiteY12" fmla="*/ 5554 h 2075755"/>
                <a:gd name="connsiteX13" fmla="*/ 468172 w 1404608"/>
                <a:gd name="connsiteY13" fmla="*/ 1344235 h 2075755"/>
                <a:gd name="connsiteX14" fmla="*/ 321868 w 1404608"/>
                <a:gd name="connsiteY14" fmla="*/ 1293029 h 2075755"/>
                <a:gd name="connsiteX15" fmla="*/ 0 w 1404608"/>
                <a:gd name="connsiteY15" fmla="*/ 1058942 h 2075755"/>
                <a:gd name="connsiteX0" fmla="*/ 0 w 1404608"/>
                <a:gd name="connsiteY0" fmla="*/ 1029958 h 2046771"/>
                <a:gd name="connsiteX1" fmla="*/ 124358 w 1404608"/>
                <a:gd name="connsiteY1" fmla="*/ 1359142 h 2046771"/>
                <a:gd name="connsiteX2" fmla="*/ 292608 w 1404608"/>
                <a:gd name="connsiteY2" fmla="*/ 1717587 h 2046771"/>
                <a:gd name="connsiteX3" fmla="*/ 687628 w 1404608"/>
                <a:gd name="connsiteY3" fmla="*/ 2046771 h 2046771"/>
                <a:gd name="connsiteX4" fmla="*/ 1294790 w 1404608"/>
                <a:gd name="connsiteY4" fmla="*/ 2032141 h 2046771"/>
                <a:gd name="connsiteX5" fmla="*/ 1404518 w 1404608"/>
                <a:gd name="connsiteY5" fmla="*/ 1132371 h 2046771"/>
                <a:gd name="connsiteX6" fmla="*/ 1221638 w 1404608"/>
                <a:gd name="connsiteY6" fmla="*/ 744666 h 2046771"/>
                <a:gd name="connsiteX7" fmla="*/ 1177747 w 1404608"/>
                <a:gd name="connsiteY7" fmla="*/ 942176 h 2046771"/>
                <a:gd name="connsiteX8" fmla="*/ 980236 w 1404608"/>
                <a:gd name="connsiteY8" fmla="*/ 671514 h 2046771"/>
                <a:gd name="connsiteX9" fmla="*/ 921715 w 1404608"/>
                <a:gd name="connsiteY9" fmla="*/ 905600 h 2046771"/>
                <a:gd name="connsiteX10" fmla="*/ 738836 w 1404608"/>
                <a:gd name="connsiteY10" fmla="*/ 569101 h 2046771"/>
                <a:gd name="connsiteX11" fmla="*/ 709574 w 1404608"/>
                <a:gd name="connsiteY11" fmla="*/ 912915 h 2046771"/>
                <a:gd name="connsiteX12" fmla="*/ 526694 w 1404608"/>
                <a:gd name="connsiteY12" fmla="*/ 5831 h 2046771"/>
                <a:gd name="connsiteX13" fmla="*/ 468172 w 1404608"/>
                <a:gd name="connsiteY13" fmla="*/ 1315251 h 2046771"/>
                <a:gd name="connsiteX14" fmla="*/ 321868 w 1404608"/>
                <a:gd name="connsiteY14" fmla="*/ 1264045 h 2046771"/>
                <a:gd name="connsiteX15" fmla="*/ 0 w 1404608"/>
                <a:gd name="connsiteY15" fmla="*/ 1029958 h 2046771"/>
                <a:gd name="connsiteX0" fmla="*/ 0 w 1404608"/>
                <a:gd name="connsiteY0" fmla="*/ 1024127 h 2040940"/>
                <a:gd name="connsiteX1" fmla="*/ 124358 w 1404608"/>
                <a:gd name="connsiteY1" fmla="*/ 1353311 h 2040940"/>
                <a:gd name="connsiteX2" fmla="*/ 292608 w 1404608"/>
                <a:gd name="connsiteY2" fmla="*/ 1711756 h 2040940"/>
                <a:gd name="connsiteX3" fmla="*/ 687628 w 1404608"/>
                <a:gd name="connsiteY3" fmla="*/ 2040940 h 2040940"/>
                <a:gd name="connsiteX4" fmla="*/ 1294790 w 1404608"/>
                <a:gd name="connsiteY4" fmla="*/ 2026310 h 2040940"/>
                <a:gd name="connsiteX5" fmla="*/ 1404518 w 1404608"/>
                <a:gd name="connsiteY5" fmla="*/ 1126540 h 2040940"/>
                <a:gd name="connsiteX6" fmla="*/ 1221638 w 1404608"/>
                <a:gd name="connsiteY6" fmla="*/ 738835 h 2040940"/>
                <a:gd name="connsiteX7" fmla="*/ 1177747 w 1404608"/>
                <a:gd name="connsiteY7" fmla="*/ 936345 h 2040940"/>
                <a:gd name="connsiteX8" fmla="*/ 980236 w 1404608"/>
                <a:gd name="connsiteY8" fmla="*/ 665683 h 2040940"/>
                <a:gd name="connsiteX9" fmla="*/ 921715 w 1404608"/>
                <a:gd name="connsiteY9" fmla="*/ 899769 h 2040940"/>
                <a:gd name="connsiteX10" fmla="*/ 738836 w 1404608"/>
                <a:gd name="connsiteY10" fmla="*/ 563270 h 2040940"/>
                <a:gd name="connsiteX11" fmla="*/ 709574 w 1404608"/>
                <a:gd name="connsiteY11" fmla="*/ 907084 h 2040940"/>
                <a:gd name="connsiteX12" fmla="*/ 526694 w 1404608"/>
                <a:gd name="connsiteY12" fmla="*/ 0 h 2040940"/>
                <a:gd name="connsiteX13" fmla="*/ 468172 w 1404608"/>
                <a:gd name="connsiteY13" fmla="*/ 1309420 h 2040940"/>
                <a:gd name="connsiteX14" fmla="*/ 321868 w 1404608"/>
                <a:gd name="connsiteY14" fmla="*/ 1258214 h 2040940"/>
                <a:gd name="connsiteX15" fmla="*/ 0 w 1404608"/>
                <a:gd name="connsiteY15" fmla="*/ 1024127 h 2040940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370 h 2041183"/>
                <a:gd name="connsiteX1" fmla="*/ 124358 w 1404608"/>
                <a:gd name="connsiteY1" fmla="*/ 1353554 h 2041183"/>
                <a:gd name="connsiteX2" fmla="*/ 292608 w 1404608"/>
                <a:gd name="connsiteY2" fmla="*/ 1711999 h 2041183"/>
                <a:gd name="connsiteX3" fmla="*/ 687628 w 1404608"/>
                <a:gd name="connsiteY3" fmla="*/ 2041183 h 2041183"/>
                <a:gd name="connsiteX4" fmla="*/ 1294790 w 1404608"/>
                <a:gd name="connsiteY4" fmla="*/ 2026553 h 2041183"/>
                <a:gd name="connsiteX5" fmla="*/ 1404518 w 1404608"/>
                <a:gd name="connsiteY5" fmla="*/ 1126783 h 2041183"/>
                <a:gd name="connsiteX6" fmla="*/ 1221638 w 1404608"/>
                <a:gd name="connsiteY6" fmla="*/ 739078 h 2041183"/>
                <a:gd name="connsiteX7" fmla="*/ 1177747 w 1404608"/>
                <a:gd name="connsiteY7" fmla="*/ 936588 h 2041183"/>
                <a:gd name="connsiteX8" fmla="*/ 980236 w 1404608"/>
                <a:gd name="connsiteY8" fmla="*/ 665926 h 2041183"/>
                <a:gd name="connsiteX9" fmla="*/ 921715 w 1404608"/>
                <a:gd name="connsiteY9" fmla="*/ 900012 h 2041183"/>
                <a:gd name="connsiteX10" fmla="*/ 738836 w 1404608"/>
                <a:gd name="connsiteY10" fmla="*/ 563513 h 2041183"/>
                <a:gd name="connsiteX11" fmla="*/ 709574 w 1404608"/>
                <a:gd name="connsiteY11" fmla="*/ 907327 h 2041183"/>
                <a:gd name="connsiteX12" fmla="*/ 526694 w 1404608"/>
                <a:gd name="connsiteY12" fmla="*/ 243 h 2041183"/>
                <a:gd name="connsiteX13" fmla="*/ 468172 w 1404608"/>
                <a:gd name="connsiteY13" fmla="*/ 1309663 h 2041183"/>
                <a:gd name="connsiteX14" fmla="*/ 321868 w 1404608"/>
                <a:gd name="connsiteY14" fmla="*/ 1258457 h 2041183"/>
                <a:gd name="connsiteX15" fmla="*/ 0 w 1404608"/>
                <a:gd name="connsiteY15" fmla="*/ 1024370 h 2041183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55410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36384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52597 w 1421182"/>
                <a:gd name="connsiteY6" fmla="*/ 669316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537 h 2040940"/>
                <a:gd name="connsiteX1" fmla="*/ 140932 w 1421182"/>
                <a:gd name="connsiteY1" fmla="*/ 1353311 h 2040940"/>
                <a:gd name="connsiteX2" fmla="*/ 309182 w 1421182"/>
                <a:gd name="connsiteY2" fmla="*/ 1711756 h 2040940"/>
                <a:gd name="connsiteX3" fmla="*/ 704202 w 1421182"/>
                <a:gd name="connsiteY3" fmla="*/ 2040940 h 2040940"/>
                <a:gd name="connsiteX4" fmla="*/ 1311364 w 1421182"/>
                <a:gd name="connsiteY4" fmla="*/ 2026310 h 2040940"/>
                <a:gd name="connsiteX5" fmla="*/ 1421092 w 1421182"/>
                <a:gd name="connsiteY5" fmla="*/ 1126540 h 2040940"/>
                <a:gd name="connsiteX6" fmla="*/ 1152597 w 1421182"/>
                <a:gd name="connsiteY6" fmla="*/ 669074 h 2040940"/>
                <a:gd name="connsiteX7" fmla="*/ 1168953 w 1421182"/>
                <a:gd name="connsiteY7" fmla="*/ 968054 h 2040940"/>
                <a:gd name="connsiteX8" fmla="*/ 927050 w 1421182"/>
                <a:gd name="connsiteY8" fmla="*/ 614948 h 2040940"/>
                <a:gd name="connsiteX9" fmla="*/ 957315 w 1421182"/>
                <a:gd name="connsiteY9" fmla="*/ 944162 h 2040940"/>
                <a:gd name="connsiteX10" fmla="*/ 711016 w 1421182"/>
                <a:gd name="connsiteY10" fmla="*/ 569612 h 2040940"/>
                <a:gd name="connsiteX11" fmla="*/ 729319 w 1421182"/>
                <a:gd name="connsiteY11" fmla="*/ 957819 h 2040940"/>
                <a:gd name="connsiteX12" fmla="*/ 543268 w 1421182"/>
                <a:gd name="connsiteY12" fmla="*/ 0 h 2040940"/>
                <a:gd name="connsiteX13" fmla="*/ 473286 w 1421182"/>
                <a:gd name="connsiteY13" fmla="*/ 1312119 h 2040940"/>
                <a:gd name="connsiteX14" fmla="*/ 338442 w 1421182"/>
                <a:gd name="connsiteY14" fmla="*/ 1258214 h 2040940"/>
                <a:gd name="connsiteX15" fmla="*/ 719 w 1421182"/>
                <a:gd name="connsiteY15" fmla="*/ 957537 h 2040940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26318"/>
                <a:gd name="connsiteX1" fmla="*/ 140932 w 1421182"/>
                <a:gd name="connsiteY1" fmla="*/ 1353319 h 2026318"/>
                <a:gd name="connsiteX2" fmla="*/ 309182 w 1421182"/>
                <a:gd name="connsiteY2" fmla="*/ 1711764 h 2026318"/>
                <a:gd name="connsiteX3" fmla="*/ 693290 w 1421182"/>
                <a:gd name="connsiteY3" fmla="*/ 2019121 h 2026318"/>
                <a:gd name="connsiteX4" fmla="*/ 1311364 w 1421182"/>
                <a:gd name="connsiteY4" fmla="*/ 2026318 h 2026318"/>
                <a:gd name="connsiteX5" fmla="*/ 1421092 w 1421182"/>
                <a:gd name="connsiteY5" fmla="*/ 1126548 h 2026318"/>
                <a:gd name="connsiteX6" fmla="*/ 1152597 w 1421182"/>
                <a:gd name="connsiteY6" fmla="*/ 669082 h 2026318"/>
                <a:gd name="connsiteX7" fmla="*/ 1168953 w 1421182"/>
                <a:gd name="connsiteY7" fmla="*/ 968062 h 2026318"/>
                <a:gd name="connsiteX8" fmla="*/ 927050 w 1421182"/>
                <a:gd name="connsiteY8" fmla="*/ 614956 h 2026318"/>
                <a:gd name="connsiteX9" fmla="*/ 957315 w 1421182"/>
                <a:gd name="connsiteY9" fmla="*/ 944170 h 2026318"/>
                <a:gd name="connsiteX10" fmla="*/ 711016 w 1421182"/>
                <a:gd name="connsiteY10" fmla="*/ 569620 h 2026318"/>
                <a:gd name="connsiteX11" fmla="*/ 729319 w 1421182"/>
                <a:gd name="connsiteY11" fmla="*/ 957827 h 2026318"/>
                <a:gd name="connsiteX12" fmla="*/ 543268 w 1421182"/>
                <a:gd name="connsiteY12" fmla="*/ 8 h 2026318"/>
                <a:gd name="connsiteX13" fmla="*/ 473286 w 1421182"/>
                <a:gd name="connsiteY13" fmla="*/ 1312127 h 2026318"/>
                <a:gd name="connsiteX14" fmla="*/ 338442 w 1421182"/>
                <a:gd name="connsiteY14" fmla="*/ 1258222 h 2026318"/>
                <a:gd name="connsiteX15" fmla="*/ 719 w 1421182"/>
                <a:gd name="connsiteY15" fmla="*/ 957545 h 2026318"/>
                <a:gd name="connsiteX0" fmla="*/ 719 w 1421182"/>
                <a:gd name="connsiteY0" fmla="*/ 957545 h 2295953"/>
                <a:gd name="connsiteX1" fmla="*/ 140932 w 1421182"/>
                <a:gd name="connsiteY1" fmla="*/ 1353319 h 2295953"/>
                <a:gd name="connsiteX2" fmla="*/ 309182 w 1421182"/>
                <a:gd name="connsiteY2" fmla="*/ 1711764 h 2295953"/>
                <a:gd name="connsiteX3" fmla="*/ 693290 w 1421182"/>
                <a:gd name="connsiteY3" fmla="*/ 2019121 h 2295953"/>
                <a:gd name="connsiteX4" fmla="*/ 722524 w 1421182"/>
                <a:gd name="connsiteY4" fmla="*/ 2295953 h 2295953"/>
                <a:gd name="connsiteX5" fmla="*/ 1311364 w 1421182"/>
                <a:gd name="connsiteY5" fmla="*/ 2026318 h 2295953"/>
                <a:gd name="connsiteX6" fmla="*/ 1421092 w 1421182"/>
                <a:gd name="connsiteY6" fmla="*/ 1126548 h 2295953"/>
                <a:gd name="connsiteX7" fmla="*/ 1152597 w 1421182"/>
                <a:gd name="connsiteY7" fmla="*/ 669082 h 2295953"/>
                <a:gd name="connsiteX8" fmla="*/ 1168953 w 1421182"/>
                <a:gd name="connsiteY8" fmla="*/ 968062 h 2295953"/>
                <a:gd name="connsiteX9" fmla="*/ 927050 w 1421182"/>
                <a:gd name="connsiteY9" fmla="*/ 614956 h 2295953"/>
                <a:gd name="connsiteX10" fmla="*/ 957315 w 1421182"/>
                <a:gd name="connsiteY10" fmla="*/ 944170 h 2295953"/>
                <a:gd name="connsiteX11" fmla="*/ 711016 w 1421182"/>
                <a:gd name="connsiteY11" fmla="*/ 569620 h 2295953"/>
                <a:gd name="connsiteX12" fmla="*/ 729319 w 1421182"/>
                <a:gd name="connsiteY12" fmla="*/ 957827 h 2295953"/>
                <a:gd name="connsiteX13" fmla="*/ 543268 w 1421182"/>
                <a:gd name="connsiteY13" fmla="*/ 8 h 2295953"/>
                <a:gd name="connsiteX14" fmla="*/ 473286 w 1421182"/>
                <a:gd name="connsiteY14" fmla="*/ 1312127 h 2295953"/>
                <a:gd name="connsiteX15" fmla="*/ 338442 w 1421182"/>
                <a:gd name="connsiteY15" fmla="*/ 1258222 h 2295953"/>
                <a:gd name="connsiteX16" fmla="*/ 719 w 1421182"/>
                <a:gd name="connsiteY16" fmla="*/ 957545 h 2295953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93290 w 1421182"/>
                <a:gd name="connsiteY3" fmla="*/ 2019121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26141 w 1421182"/>
                <a:gd name="connsiteY3" fmla="*/ 1985150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4785"/>
                <a:gd name="connsiteX1" fmla="*/ 140932 w 1421182"/>
                <a:gd name="connsiteY1" fmla="*/ 1353319 h 2314785"/>
                <a:gd name="connsiteX2" fmla="*/ 309182 w 1421182"/>
                <a:gd name="connsiteY2" fmla="*/ 1711764 h 2314785"/>
                <a:gd name="connsiteX3" fmla="*/ 626141 w 1421182"/>
                <a:gd name="connsiteY3" fmla="*/ 1985150 h 2314785"/>
                <a:gd name="connsiteX4" fmla="*/ 658780 w 1421182"/>
                <a:gd name="connsiteY4" fmla="*/ 2266927 h 2314785"/>
                <a:gd name="connsiteX5" fmla="*/ 1170733 w 1421182"/>
                <a:gd name="connsiteY5" fmla="*/ 2300858 h 2314785"/>
                <a:gd name="connsiteX6" fmla="*/ 1311364 w 1421182"/>
                <a:gd name="connsiteY6" fmla="*/ 2026318 h 2314785"/>
                <a:gd name="connsiteX7" fmla="*/ 1421092 w 1421182"/>
                <a:gd name="connsiteY7" fmla="*/ 1126548 h 2314785"/>
                <a:gd name="connsiteX8" fmla="*/ 1152597 w 1421182"/>
                <a:gd name="connsiteY8" fmla="*/ 669082 h 2314785"/>
                <a:gd name="connsiteX9" fmla="*/ 1168953 w 1421182"/>
                <a:gd name="connsiteY9" fmla="*/ 968062 h 2314785"/>
                <a:gd name="connsiteX10" fmla="*/ 927050 w 1421182"/>
                <a:gd name="connsiteY10" fmla="*/ 614956 h 2314785"/>
                <a:gd name="connsiteX11" fmla="*/ 957315 w 1421182"/>
                <a:gd name="connsiteY11" fmla="*/ 944170 h 2314785"/>
                <a:gd name="connsiteX12" fmla="*/ 711016 w 1421182"/>
                <a:gd name="connsiteY12" fmla="*/ 569620 h 2314785"/>
                <a:gd name="connsiteX13" fmla="*/ 729319 w 1421182"/>
                <a:gd name="connsiteY13" fmla="*/ 957827 h 2314785"/>
                <a:gd name="connsiteX14" fmla="*/ 543268 w 1421182"/>
                <a:gd name="connsiteY14" fmla="*/ 8 h 2314785"/>
                <a:gd name="connsiteX15" fmla="*/ 473286 w 1421182"/>
                <a:gd name="connsiteY15" fmla="*/ 1312127 h 2314785"/>
                <a:gd name="connsiteX16" fmla="*/ 338442 w 1421182"/>
                <a:gd name="connsiteY16" fmla="*/ 1258222 h 2314785"/>
                <a:gd name="connsiteX17" fmla="*/ 719 w 1421182"/>
                <a:gd name="connsiteY17" fmla="*/ 957545 h 2314785"/>
                <a:gd name="connsiteX0" fmla="*/ 719 w 1421182"/>
                <a:gd name="connsiteY0" fmla="*/ 957545 h 2323891"/>
                <a:gd name="connsiteX1" fmla="*/ 140932 w 1421182"/>
                <a:gd name="connsiteY1" fmla="*/ 1353319 h 2323891"/>
                <a:gd name="connsiteX2" fmla="*/ 309182 w 1421182"/>
                <a:gd name="connsiteY2" fmla="*/ 1711764 h 2323891"/>
                <a:gd name="connsiteX3" fmla="*/ 626141 w 1421182"/>
                <a:gd name="connsiteY3" fmla="*/ 1985150 h 2323891"/>
                <a:gd name="connsiteX4" fmla="*/ 658780 w 1421182"/>
                <a:gd name="connsiteY4" fmla="*/ 2266927 h 2323891"/>
                <a:gd name="connsiteX5" fmla="*/ 1170733 w 1421182"/>
                <a:gd name="connsiteY5" fmla="*/ 2300858 h 2323891"/>
                <a:gd name="connsiteX6" fmla="*/ 1311364 w 1421182"/>
                <a:gd name="connsiteY6" fmla="*/ 2026318 h 2323891"/>
                <a:gd name="connsiteX7" fmla="*/ 1421092 w 1421182"/>
                <a:gd name="connsiteY7" fmla="*/ 1126548 h 2323891"/>
                <a:gd name="connsiteX8" fmla="*/ 1152597 w 1421182"/>
                <a:gd name="connsiteY8" fmla="*/ 669082 h 2323891"/>
                <a:gd name="connsiteX9" fmla="*/ 1168953 w 1421182"/>
                <a:gd name="connsiteY9" fmla="*/ 968062 h 2323891"/>
                <a:gd name="connsiteX10" fmla="*/ 927050 w 1421182"/>
                <a:gd name="connsiteY10" fmla="*/ 614956 h 2323891"/>
                <a:gd name="connsiteX11" fmla="*/ 957315 w 1421182"/>
                <a:gd name="connsiteY11" fmla="*/ 944170 h 2323891"/>
                <a:gd name="connsiteX12" fmla="*/ 711016 w 1421182"/>
                <a:gd name="connsiteY12" fmla="*/ 569620 h 2323891"/>
                <a:gd name="connsiteX13" fmla="*/ 729319 w 1421182"/>
                <a:gd name="connsiteY13" fmla="*/ 957827 h 2323891"/>
                <a:gd name="connsiteX14" fmla="*/ 543268 w 1421182"/>
                <a:gd name="connsiteY14" fmla="*/ 8 h 2323891"/>
                <a:gd name="connsiteX15" fmla="*/ 473286 w 1421182"/>
                <a:gd name="connsiteY15" fmla="*/ 1312127 h 2323891"/>
                <a:gd name="connsiteX16" fmla="*/ 338442 w 1421182"/>
                <a:gd name="connsiteY16" fmla="*/ 1258222 h 2323891"/>
                <a:gd name="connsiteX17" fmla="*/ 719 w 1421182"/>
                <a:gd name="connsiteY17" fmla="*/ 957545 h 2323891"/>
                <a:gd name="connsiteX0" fmla="*/ 719 w 1421182"/>
                <a:gd name="connsiteY0" fmla="*/ 957545 h 2358736"/>
                <a:gd name="connsiteX1" fmla="*/ 140932 w 1421182"/>
                <a:gd name="connsiteY1" fmla="*/ 1353319 h 2358736"/>
                <a:gd name="connsiteX2" fmla="*/ 309182 w 1421182"/>
                <a:gd name="connsiteY2" fmla="*/ 1711764 h 2358736"/>
                <a:gd name="connsiteX3" fmla="*/ 626141 w 1421182"/>
                <a:gd name="connsiteY3" fmla="*/ 1985150 h 2358736"/>
                <a:gd name="connsiteX4" fmla="*/ 658780 w 1421182"/>
                <a:gd name="connsiteY4" fmla="*/ 2266927 h 2358736"/>
                <a:gd name="connsiteX5" fmla="*/ 1227989 w 1421182"/>
                <a:gd name="connsiteY5" fmla="*/ 2341644 h 2358736"/>
                <a:gd name="connsiteX6" fmla="*/ 1311364 w 1421182"/>
                <a:gd name="connsiteY6" fmla="*/ 2026318 h 2358736"/>
                <a:gd name="connsiteX7" fmla="*/ 1421092 w 1421182"/>
                <a:gd name="connsiteY7" fmla="*/ 1126548 h 2358736"/>
                <a:gd name="connsiteX8" fmla="*/ 1152597 w 1421182"/>
                <a:gd name="connsiteY8" fmla="*/ 669082 h 2358736"/>
                <a:gd name="connsiteX9" fmla="*/ 1168953 w 1421182"/>
                <a:gd name="connsiteY9" fmla="*/ 968062 h 2358736"/>
                <a:gd name="connsiteX10" fmla="*/ 927050 w 1421182"/>
                <a:gd name="connsiteY10" fmla="*/ 614956 h 2358736"/>
                <a:gd name="connsiteX11" fmla="*/ 957315 w 1421182"/>
                <a:gd name="connsiteY11" fmla="*/ 944170 h 2358736"/>
                <a:gd name="connsiteX12" fmla="*/ 711016 w 1421182"/>
                <a:gd name="connsiteY12" fmla="*/ 569620 h 2358736"/>
                <a:gd name="connsiteX13" fmla="*/ 729319 w 1421182"/>
                <a:gd name="connsiteY13" fmla="*/ 957827 h 2358736"/>
                <a:gd name="connsiteX14" fmla="*/ 543268 w 1421182"/>
                <a:gd name="connsiteY14" fmla="*/ 8 h 2358736"/>
                <a:gd name="connsiteX15" fmla="*/ 473286 w 1421182"/>
                <a:gd name="connsiteY15" fmla="*/ 1312127 h 2358736"/>
                <a:gd name="connsiteX16" fmla="*/ 338442 w 1421182"/>
                <a:gd name="connsiteY16" fmla="*/ 1258222 h 2358736"/>
                <a:gd name="connsiteX17" fmla="*/ 719 w 1421182"/>
                <a:gd name="connsiteY17" fmla="*/ 957545 h 2358736"/>
                <a:gd name="connsiteX0" fmla="*/ 719 w 1421182"/>
                <a:gd name="connsiteY0" fmla="*/ 957545 h 2341644"/>
                <a:gd name="connsiteX1" fmla="*/ 140932 w 1421182"/>
                <a:gd name="connsiteY1" fmla="*/ 1353319 h 2341644"/>
                <a:gd name="connsiteX2" fmla="*/ 309182 w 1421182"/>
                <a:gd name="connsiteY2" fmla="*/ 1711764 h 2341644"/>
                <a:gd name="connsiteX3" fmla="*/ 626141 w 1421182"/>
                <a:gd name="connsiteY3" fmla="*/ 1985150 h 2341644"/>
                <a:gd name="connsiteX4" fmla="*/ 658780 w 1421182"/>
                <a:gd name="connsiteY4" fmla="*/ 2266927 h 2341644"/>
                <a:gd name="connsiteX5" fmla="*/ 1227989 w 1421182"/>
                <a:gd name="connsiteY5" fmla="*/ 2341644 h 2341644"/>
                <a:gd name="connsiteX6" fmla="*/ 1311364 w 1421182"/>
                <a:gd name="connsiteY6" fmla="*/ 2026318 h 2341644"/>
                <a:gd name="connsiteX7" fmla="*/ 1421092 w 1421182"/>
                <a:gd name="connsiteY7" fmla="*/ 1126548 h 2341644"/>
                <a:gd name="connsiteX8" fmla="*/ 1152597 w 1421182"/>
                <a:gd name="connsiteY8" fmla="*/ 669082 h 2341644"/>
                <a:gd name="connsiteX9" fmla="*/ 1168953 w 1421182"/>
                <a:gd name="connsiteY9" fmla="*/ 968062 h 2341644"/>
                <a:gd name="connsiteX10" fmla="*/ 927050 w 1421182"/>
                <a:gd name="connsiteY10" fmla="*/ 614956 h 2341644"/>
                <a:gd name="connsiteX11" fmla="*/ 957315 w 1421182"/>
                <a:gd name="connsiteY11" fmla="*/ 944170 h 2341644"/>
                <a:gd name="connsiteX12" fmla="*/ 711016 w 1421182"/>
                <a:gd name="connsiteY12" fmla="*/ 569620 h 2341644"/>
                <a:gd name="connsiteX13" fmla="*/ 729319 w 1421182"/>
                <a:gd name="connsiteY13" fmla="*/ 957827 h 2341644"/>
                <a:gd name="connsiteX14" fmla="*/ 543268 w 1421182"/>
                <a:gd name="connsiteY14" fmla="*/ 8 h 2341644"/>
                <a:gd name="connsiteX15" fmla="*/ 473286 w 1421182"/>
                <a:gd name="connsiteY15" fmla="*/ 1312127 h 2341644"/>
                <a:gd name="connsiteX16" fmla="*/ 338442 w 1421182"/>
                <a:gd name="connsiteY16" fmla="*/ 1258222 h 2341644"/>
                <a:gd name="connsiteX17" fmla="*/ 719 w 1421182"/>
                <a:gd name="connsiteY17" fmla="*/ 957545 h 2341644"/>
                <a:gd name="connsiteX0" fmla="*/ 719 w 1421092"/>
                <a:gd name="connsiteY0" fmla="*/ 957545 h 2341644"/>
                <a:gd name="connsiteX1" fmla="*/ 140932 w 1421092"/>
                <a:gd name="connsiteY1" fmla="*/ 1353319 h 2341644"/>
                <a:gd name="connsiteX2" fmla="*/ 309182 w 1421092"/>
                <a:gd name="connsiteY2" fmla="*/ 1711764 h 2341644"/>
                <a:gd name="connsiteX3" fmla="*/ 626141 w 1421092"/>
                <a:gd name="connsiteY3" fmla="*/ 1985150 h 2341644"/>
                <a:gd name="connsiteX4" fmla="*/ 658780 w 1421092"/>
                <a:gd name="connsiteY4" fmla="*/ 2266927 h 2341644"/>
                <a:gd name="connsiteX5" fmla="*/ 1227989 w 1421092"/>
                <a:gd name="connsiteY5" fmla="*/ 2341644 h 2341644"/>
                <a:gd name="connsiteX6" fmla="*/ 1262460 w 1421092"/>
                <a:gd name="connsiteY6" fmla="*/ 1987074 h 2341644"/>
                <a:gd name="connsiteX7" fmla="*/ 1421092 w 1421092"/>
                <a:gd name="connsiteY7" fmla="*/ 1126548 h 2341644"/>
                <a:gd name="connsiteX8" fmla="*/ 1152597 w 1421092"/>
                <a:gd name="connsiteY8" fmla="*/ 669082 h 2341644"/>
                <a:gd name="connsiteX9" fmla="*/ 1168953 w 1421092"/>
                <a:gd name="connsiteY9" fmla="*/ 968062 h 2341644"/>
                <a:gd name="connsiteX10" fmla="*/ 927050 w 1421092"/>
                <a:gd name="connsiteY10" fmla="*/ 614956 h 2341644"/>
                <a:gd name="connsiteX11" fmla="*/ 957315 w 1421092"/>
                <a:gd name="connsiteY11" fmla="*/ 944170 h 2341644"/>
                <a:gd name="connsiteX12" fmla="*/ 711016 w 1421092"/>
                <a:gd name="connsiteY12" fmla="*/ 569620 h 2341644"/>
                <a:gd name="connsiteX13" fmla="*/ 729319 w 1421092"/>
                <a:gd name="connsiteY13" fmla="*/ 957827 h 2341644"/>
                <a:gd name="connsiteX14" fmla="*/ 543268 w 1421092"/>
                <a:gd name="connsiteY14" fmla="*/ 8 h 2341644"/>
                <a:gd name="connsiteX15" fmla="*/ 473286 w 1421092"/>
                <a:gd name="connsiteY15" fmla="*/ 1312127 h 2341644"/>
                <a:gd name="connsiteX16" fmla="*/ 338442 w 1421092"/>
                <a:gd name="connsiteY16" fmla="*/ 1258222 h 2341644"/>
                <a:gd name="connsiteX17" fmla="*/ 719 w 1421092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557331 w 1421109"/>
                <a:gd name="connsiteY4" fmla="*/ 2278453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01148 w 1421109"/>
                <a:gd name="connsiteY4" fmla="*/ 2297232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10754"/>
                <a:gd name="connsiteX1" fmla="*/ 140932 w 1421109"/>
                <a:gd name="connsiteY1" fmla="*/ 1353319 h 2310754"/>
                <a:gd name="connsiteX2" fmla="*/ 309182 w 1421109"/>
                <a:gd name="connsiteY2" fmla="*/ 1711764 h 2310754"/>
                <a:gd name="connsiteX3" fmla="*/ 548773 w 1421109"/>
                <a:gd name="connsiteY3" fmla="*/ 1936338 h 2310754"/>
                <a:gd name="connsiteX4" fmla="*/ 601148 w 1421109"/>
                <a:gd name="connsiteY4" fmla="*/ 2297232 h 2310754"/>
                <a:gd name="connsiteX5" fmla="*/ 1253027 w 1421109"/>
                <a:gd name="connsiteY5" fmla="*/ 2310347 h 2310754"/>
                <a:gd name="connsiteX6" fmla="*/ 1262460 w 1421109"/>
                <a:gd name="connsiteY6" fmla="*/ 1987074 h 2310754"/>
                <a:gd name="connsiteX7" fmla="*/ 1421092 w 1421109"/>
                <a:gd name="connsiteY7" fmla="*/ 1126548 h 2310754"/>
                <a:gd name="connsiteX8" fmla="*/ 1152597 w 1421109"/>
                <a:gd name="connsiteY8" fmla="*/ 669082 h 2310754"/>
                <a:gd name="connsiteX9" fmla="*/ 1168953 w 1421109"/>
                <a:gd name="connsiteY9" fmla="*/ 968062 h 2310754"/>
                <a:gd name="connsiteX10" fmla="*/ 927050 w 1421109"/>
                <a:gd name="connsiteY10" fmla="*/ 614956 h 2310754"/>
                <a:gd name="connsiteX11" fmla="*/ 957315 w 1421109"/>
                <a:gd name="connsiteY11" fmla="*/ 944170 h 2310754"/>
                <a:gd name="connsiteX12" fmla="*/ 711016 w 1421109"/>
                <a:gd name="connsiteY12" fmla="*/ 569620 h 2310754"/>
                <a:gd name="connsiteX13" fmla="*/ 729319 w 1421109"/>
                <a:gd name="connsiteY13" fmla="*/ 957827 h 2310754"/>
                <a:gd name="connsiteX14" fmla="*/ 543268 w 1421109"/>
                <a:gd name="connsiteY14" fmla="*/ 8 h 2310754"/>
                <a:gd name="connsiteX15" fmla="*/ 473286 w 1421109"/>
                <a:gd name="connsiteY15" fmla="*/ 1312127 h 2310754"/>
                <a:gd name="connsiteX16" fmla="*/ 338442 w 1421109"/>
                <a:gd name="connsiteY16" fmla="*/ 1258222 h 2310754"/>
                <a:gd name="connsiteX17" fmla="*/ 719 w 1421109"/>
                <a:gd name="connsiteY17" fmla="*/ 957545 h 2310754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601148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347"/>
                <a:gd name="connsiteX1" fmla="*/ 140932 w 1421109"/>
                <a:gd name="connsiteY1" fmla="*/ 1353319 h 2310347"/>
                <a:gd name="connsiteX2" fmla="*/ 309182 w 1421109"/>
                <a:gd name="connsiteY2" fmla="*/ 1711764 h 2310347"/>
                <a:gd name="connsiteX3" fmla="*/ 548773 w 1421109"/>
                <a:gd name="connsiteY3" fmla="*/ 1936338 h 2310347"/>
                <a:gd name="connsiteX4" fmla="*/ 582370 w 1421109"/>
                <a:gd name="connsiteY4" fmla="*/ 2297232 h 2310347"/>
                <a:gd name="connsiteX5" fmla="*/ 1253027 w 1421109"/>
                <a:gd name="connsiteY5" fmla="*/ 2310347 h 2310347"/>
                <a:gd name="connsiteX6" fmla="*/ 1262460 w 1421109"/>
                <a:gd name="connsiteY6" fmla="*/ 1987074 h 2310347"/>
                <a:gd name="connsiteX7" fmla="*/ 1421092 w 1421109"/>
                <a:gd name="connsiteY7" fmla="*/ 1126548 h 2310347"/>
                <a:gd name="connsiteX8" fmla="*/ 1152597 w 1421109"/>
                <a:gd name="connsiteY8" fmla="*/ 669082 h 2310347"/>
                <a:gd name="connsiteX9" fmla="*/ 1168953 w 1421109"/>
                <a:gd name="connsiteY9" fmla="*/ 968062 h 2310347"/>
                <a:gd name="connsiteX10" fmla="*/ 927050 w 1421109"/>
                <a:gd name="connsiteY10" fmla="*/ 614956 h 2310347"/>
                <a:gd name="connsiteX11" fmla="*/ 957315 w 1421109"/>
                <a:gd name="connsiteY11" fmla="*/ 944170 h 2310347"/>
                <a:gd name="connsiteX12" fmla="*/ 711016 w 1421109"/>
                <a:gd name="connsiteY12" fmla="*/ 569620 h 2310347"/>
                <a:gd name="connsiteX13" fmla="*/ 729319 w 1421109"/>
                <a:gd name="connsiteY13" fmla="*/ 957827 h 2310347"/>
                <a:gd name="connsiteX14" fmla="*/ 543268 w 1421109"/>
                <a:gd name="connsiteY14" fmla="*/ 8 h 2310347"/>
                <a:gd name="connsiteX15" fmla="*/ 473286 w 1421109"/>
                <a:gd name="connsiteY15" fmla="*/ 1312127 h 2310347"/>
                <a:gd name="connsiteX16" fmla="*/ 338442 w 1421109"/>
                <a:gd name="connsiteY16" fmla="*/ 1258222 h 2310347"/>
                <a:gd name="connsiteX17" fmla="*/ 719 w 1421109"/>
                <a:gd name="connsiteY17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6650"/>
                <a:gd name="connsiteY0" fmla="*/ 957545 h 2310347"/>
                <a:gd name="connsiteX1" fmla="*/ 140932 w 1426650"/>
                <a:gd name="connsiteY1" fmla="*/ 1353319 h 2310347"/>
                <a:gd name="connsiteX2" fmla="*/ 309182 w 1426650"/>
                <a:gd name="connsiteY2" fmla="*/ 1711764 h 2310347"/>
                <a:gd name="connsiteX3" fmla="*/ 548773 w 1426650"/>
                <a:gd name="connsiteY3" fmla="*/ 1936338 h 2310347"/>
                <a:gd name="connsiteX4" fmla="*/ 582370 w 1426650"/>
                <a:gd name="connsiteY4" fmla="*/ 2297232 h 2310347"/>
                <a:gd name="connsiteX5" fmla="*/ 1253027 w 1426650"/>
                <a:gd name="connsiteY5" fmla="*/ 2310347 h 2310347"/>
                <a:gd name="connsiteX6" fmla="*/ 1262460 w 1426650"/>
                <a:gd name="connsiteY6" fmla="*/ 1987074 h 2310347"/>
                <a:gd name="connsiteX7" fmla="*/ 1421092 w 1426650"/>
                <a:gd name="connsiteY7" fmla="*/ 1126548 h 2310347"/>
                <a:gd name="connsiteX8" fmla="*/ 1393246 w 1426650"/>
                <a:gd name="connsiteY8" fmla="*/ 734522 h 2310347"/>
                <a:gd name="connsiteX9" fmla="*/ 1186368 w 1426650"/>
                <a:gd name="connsiteY9" fmla="*/ 644961 h 2310347"/>
                <a:gd name="connsiteX10" fmla="*/ 1168953 w 1426650"/>
                <a:gd name="connsiteY10" fmla="*/ 968062 h 2310347"/>
                <a:gd name="connsiteX11" fmla="*/ 1156855 w 1426650"/>
                <a:gd name="connsiteY11" fmla="*/ 657333 h 2310347"/>
                <a:gd name="connsiteX12" fmla="*/ 927050 w 1426650"/>
                <a:gd name="connsiteY12" fmla="*/ 614956 h 2310347"/>
                <a:gd name="connsiteX13" fmla="*/ 957315 w 1426650"/>
                <a:gd name="connsiteY13" fmla="*/ 944170 h 2310347"/>
                <a:gd name="connsiteX14" fmla="*/ 711016 w 1426650"/>
                <a:gd name="connsiteY14" fmla="*/ 569620 h 2310347"/>
                <a:gd name="connsiteX15" fmla="*/ 729319 w 1426650"/>
                <a:gd name="connsiteY15" fmla="*/ 957827 h 2310347"/>
                <a:gd name="connsiteX16" fmla="*/ 543268 w 1426650"/>
                <a:gd name="connsiteY16" fmla="*/ 8 h 2310347"/>
                <a:gd name="connsiteX17" fmla="*/ 473286 w 1426650"/>
                <a:gd name="connsiteY17" fmla="*/ 1312127 h 2310347"/>
                <a:gd name="connsiteX18" fmla="*/ 338442 w 1426650"/>
                <a:gd name="connsiteY18" fmla="*/ 1258222 h 2310347"/>
                <a:gd name="connsiteX19" fmla="*/ 719 w 1426650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711016 w 1422362"/>
                <a:gd name="connsiteY14" fmla="*/ 569620 h 2310347"/>
                <a:gd name="connsiteX15" fmla="*/ 729319 w 1422362"/>
                <a:gd name="connsiteY15" fmla="*/ 957827 h 2310347"/>
                <a:gd name="connsiteX16" fmla="*/ 543268 w 1422362"/>
                <a:gd name="connsiteY16" fmla="*/ 8 h 2310347"/>
                <a:gd name="connsiteX17" fmla="*/ 473286 w 1422362"/>
                <a:gd name="connsiteY17" fmla="*/ 1312127 h 2310347"/>
                <a:gd name="connsiteX18" fmla="*/ 338442 w 1422362"/>
                <a:gd name="connsiteY18" fmla="*/ 1258222 h 2310347"/>
                <a:gd name="connsiteX19" fmla="*/ 719 w 1422362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5260 h 2378062"/>
                <a:gd name="connsiteX1" fmla="*/ 140932 w 1422362"/>
                <a:gd name="connsiteY1" fmla="*/ 1421034 h 2378062"/>
                <a:gd name="connsiteX2" fmla="*/ 309182 w 1422362"/>
                <a:gd name="connsiteY2" fmla="*/ 1779479 h 2378062"/>
                <a:gd name="connsiteX3" fmla="*/ 548773 w 1422362"/>
                <a:gd name="connsiteY3" fmla="*/ 2004053 h 2378062"/>
                <a:gd name="connsiteX4" fmla="*/ 582370 w 1422362"/>
                <a:gd name="connsiteY4" fmla="*/ 2364947 h 2378062"/>
                <a:gd name="connsiteX5" fmla="*/ 1253027 w 1422362"/>
                <a:gd name="connsiteY5" fmla="*/ 2378062 h 2378062"/>
                <a:gd name="connsiteX6" fmla="*/ 1262460 w 1422362"/>
                <a:gd name="connsiteY6" fmla="*/ 2054789 h 2378062"/>
                <a:gd name="connsiteX7" fmla="*/ 1421092 w 1422362"/>
                <a:gd name="connsiteY7" fmla="*/ 1194263 h 2378062"/>
                <a:gd name="connsiteX8" fmla="*/ 1369124 w 1422362"/>
                <a:gd name="connsiteY8" fmla="*/ 768467 h 2378062"/>
                <a:gd name="connsiteX9" fmla="*/ 1176719 w 1422362"/>
                <a:gd name="connsiteY9" fmla="*/ 736798 h 2378062"/>
                <a:gd name="connsiteX10" fmla="*/ 1168953 w 1422362"/>
                <a:gd name="connsiteY10" fmla="*/ 1035777 h 2378062"/>
                <a:gd name="connsiteX11" fmla="*/ 1156855 w 1422362"/>
                <a:gd name="connsiteY11" fmla="*/ 725048 h 2378062"/>
                <a:gd name="connsiteX12" fmla="*/ 927050 w 1422362"/>
                <a:gd name="connsiteY12" fmla="*/ 682671 h 2378062"/>
                <a:gd name="connsiteX13" fmla="*/ 957315 w 1422362"/>
                <a:gd name="connsiteY13" fmla="*/ 1011885 h 2378062"/>
                <a:gd name="connsiteX14" fmla="*/ 905990 w 1422362"/>
                <a:gd name="connsiteY14" fmla="*/ 681629 h 2378062"/>
                <a:gd name="connsiteX15" fmla="*/ 711016 w 1422362"/>
                <a:gd name="connsiteY15" fmla="*/ 637335 h 2378062"/>
                <a:gd name="connsiteX16" fmla="*/ 729319 w 1422362"/>
                <a:gd name="connsiteY16" fmla="*/ 1025542 h 2378062"/>
                <a:gd name="connsiteX17" fmla="*/ 543268 w 1422362"/>
                <a:gd name="connsiteY17" fmla="*/ 67723 h 2378062"/>
                <a:gd name="connsiteX18" fmla="*/ 471802 w 1422362"/>
                <a:gd name="connsiteY18" fmla="*/ 213672 h 2378062"/>
                <a:gd name="connsiteX19" fmla="*/ 473286 w 1422362"/>
                <a:gd name="connsiteY19" fmla="*/ 1379842 h 2378062"/>
                <a:gd name="connsiteX20" fmla="*/ 338442 w 1422362"/>
                <a:gd name="connsiteY20" fmla="*/ 1325937 h 2378062"/>
                <a:gd name="connsiteX21" fmla="*/ 719 w 1422362"/>
                <a:gd name="connsiteY21" fmla="*/ 1025260 h 2378062"/>
                <a:gd name="connsiteX0" fmla="*/ 719 w 1422362"/>
                <a:gd name="connsiteY0" fmla="*/ 1011512 h 2364314"/>
                <a:gd name="connsiteX1" fmla="*/ 140932 w 1422362"/>
                <a:gd name="connsiteY1" fmla="*/ 1407286 h 2364314"/>
                <a:gd name="connsiteX2" fmla="*/ 309182 w 1422362"/>
                <a:gd name="connsiteY2" fmla="*/ 1765731 h 2364314"/>
                <a:gd name="connsiteX3" fmla="*/ 548773 w 1422362"/>
                <a:gd name="connsiteY3" fmla="*/ 1990305 h 2364314"/>
                <a:gd name="connsiteX4" fmla="*/ 582370 w 1422362"/>
                <a:gd name="connsiteY4" fmla="*/ 2351199 h 2364314"/>
                <a:gd name="connsiteX5" fmla="*/ 1253027 w 1422362"/>
                <a:gd name="connsiteY5" fmla="*/ 2364314 h 2364314"/>
                <a:gd name="connsiteX6" fmla="*/ 1262460 w 1422362"/>
                <a:gd name="connsiteY6" fmla="*/ 2041041 h 2364314"/>
                <a:gd name="connsiteX7" fmla="*/ 1421092 w 1422362"/>
                <a:gd name="connsiteY7" fmla="*/ 1180515 h 2364314"/>
                <a:gd name="connsiteX8" fmla="*/ 1369124 w 1422362"/>
                <a:gd name="connsiteY8" fmla="*/ 754719 h 2364314"/>
                <a:gd name="connsiteX9" fmla="*/ 1176719 w 1422362"/>
                <a:gd name="connsiteY9" fmla="*/ 723050 h 2364314"/>
                <a:gd name="connsiteX10" fmla="*/ 1168953 w 1422362"/>
                <a:gd name="connsiteY10" fmla="*/ 1022029 h 2364314"/>
                <a:gd name="connsiteX11" fmla="*/ 1156855 w 1422362"/>
                <a:gd name="connsiteY11" fmla="*/ 711300 h 2364314"/>
                <a:gd name="connsiteX12" fmla="*/ 927050 w 1422362"/>
                <a:gd name="connsiteY12" fmla="*/ 668923 h 2364314"/>
                <a:gd name="connsiteX13" fmla="*/ 957315 w 1422362"/>
                <a:gd name="connsiteY13" fmla="*/ 998137 h 2364314"/>
                <a:gd name="connsiteX14" fmla="*/ 905990 w 1422362"/>
                <a:gd name="connsiteY14" fmla="*/ 667881 h 2364314"/>
                <a:gd name="connsiteX15" fmla="*/ 711016 w 1422362"/>
                <a:gd name="connsiteY15" fmla="*/ 623587 h 2364314"/>
                <a:gd name="connsiteX16" fmla="*/ 729319 w 1422362"/>
                <a:gd name="connsiteY16" fmla="*/ 1011794 h 2364314"/>
                <a:gd name="connsiteX17" fmla="*/ 630106 w 1422362"/>
                <a:gd name="connsiteY17" fmla="*/ 73272 h 2364314"/>
                <a:gd name="connsiteX18" fmla="*/ 471802 w 1422362"/>
                <a:gd name="connsiteY18" fmla="*/ 199924 h 2364314"/>
                <a:gd name="connsiteX19" fmla="*/ 473286 w 1422362"/>
                <a:gd name="connsiteY19" fmla="*/ 1366094 h 2364314"/>
                <a:gd name="connsiteX20" fmla="*/ 338442 w 1422362"/>
                <a:gd name="connsiteY20" fmla="*/ 1312189 h 2364314"/>
                <a:gd name="connsiteX21" fmla="*/ 719 w 1422362"/>
                <a:gd name="connsiteY21" fmla="*/ 1011512 h 2364314"/>
                <a:gd name="connsiteX0" fmla="*/ 719 w 1422362"/>
                <a:gd name="connsiteY0" fmla="*/ 938672 h 2291474"/>
                <a:gd name="connsiteX1" fmla="*/ 140932 w 1422362"/>
                <a:gd name="connsiteY1" fmla="*/ 1334446 h 2291474"/>
                <a:gd name="connsiteX2" fmla="*/ 309182 w 1422362"/>
                <a:gd name="connsiteY2" fmla="*/ 1692891 h 2291474"/>
                <a:gd name="connsiteX3" fmla="*/ 548773 w 1422362"/>
                <a:gd name="connsiteY3" fmla="*/ 1917465 h 2291474"/>
                <a:gd name="connsiteX4" fmla="*/ 582370 w 1422362"/>
                <a:gd name="connsiteY4" fmla="*/ 2278359 h 2291474"/>
                <a:gd name="connsiteX5" fmla="*/ 1253027 w 1422362"/>
                <a:gd name="connsiteY5" fmla="*/ 2291474 h 2291474"/>
                <a:gd name="connsiteX6" fmla="*/ 1262460 w 1422362"/>
                <a:gd name="connsiteY6" fmla="*/ 1968201 h 2291474"/>
                <a:gd name="connsiteX7" fmla="*/ 1421092 w 1422362"/>
                <a:gd name="connsiteY7" fmla="*/ 1107675 h 2291474"/>
                <a:gd name="connsiteX8" fmla="*/ 1369124 w 1422362"/>
                <a:gd name="connsiteY8" fmla="*/ 681879 h 2291474"/>
                <a:gd name="connsiteX9" fmla="*/ 1176719 w 1422362"/>
                <a:gd name="connsiteY9" fmla="*/ 650210 h 2291474"/>
                <a:gd name="connsiteX10" fmla="*/ 1168953 w 1422362"/>
                <a:gd name="connsiteY10" fmla="*/ 949189 h 2291474"/>
                <a:gd name="connsiteX11" fmla="*/ 1156855 w 1422362"/>
                <a:gd name="connsiteY11" fmla="*/ 638460 h 2291474"/>
                <a:gd name="connsiteX12" fmla="*/ 927050 w 1422362"/>
                <a:gd name="connsiteY12" fmla="*/ 596083 h 2291474"/>
                <a:gd name="connsiteX13" fmla="*/ 957315 w 1422362"/>
                <a:gd name="connsiteY13" fmla="*/ 925297 h 2291474"/>
                <a:gd name="connsiteX14" fmla="*/ 905990 w 1422362"/>
                <a:gd name="connsiteY14" fmla="*/ 595041 h 2291474"/>
                <a:gd name="connsiteX15" fmla="*/ 711016 w 1422362"/>
                <a:gd name="connsiteY15" fmla="*/ 550747 h 2291474"/>
                <a:gd name="connsiteX16" fmla="*/ 729319 w 1422362"/>
                <a:gd name="connsiteY16" fmla="*/ 938954 h 2291474"/>
                <a:gd name="connsiteX17" fmla="*/ 673525 w 1422362"/>
                <a:gd name="connsiteY17" fmla="*/ 130688 h 2291474"/>
                <a:gd name="connsiteX18" fmla="*/ 471802 w 1422362"/>
                <a:gd name="connsiteY18" fmla="*/ 127084 h 2291474"/>
                <a:gd name="connsiteX19" fmla="*/ 473286 w 1422362"/>
                <a:gd name="connsiteY19" fmla="*/ 1293254 h 2291474"/>
                <a:gd name="connsiteX20" fmla="*/ 338442 w 1422362"/>
                <a:gd name="connsiteY20" fmla="*/ 1239349 h 2291474"/>
                <a:gd name="connsiteX21" fmla="*/ 719 w 1422362"/>
                <a:gd name="connsiteY21" fmla="*/ 938672 h 2291474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14198 h 2267000"/>
                <a:gd name="connsiteX1" fmla="*/ 140932 w 1422362"/>
                <a:gd name="connsiteY1" fmla="*/ 1309972 h 2267000"/>
                <a:gd name="connsiteX2" fmla="*/ 309182 w 1422362"/>
                <a:gd name="connsiteY2" fmla="*/ 1668417 h 2267000"/>
                <a:gd name="connsiteX3" fmla="*/ 548773 w 1422362"/>
                <a:gd name="connsiteY3" fmla="*/ 1892991 h 2267000"/>
                <a:gd name="connsiteX4" fmla="*/ 582370 w 1422362"/>
                <a:gd name="connsiteY4" fmla="*/ 2253885 h 2267000"/>
                <a:gd name="connsiteX5" fmla="*/ 1253027 w 1422362"/>
                <a:gd name="connsiteY5" fmla="*/ 2267000 h 2267000"/>
                <a:gd name="connsiteX6" fmla="*/ 1262460 w 1422362"/>
                <a:gd name="connsiteY6" fmla="*/ 1943727 h 2267000"/>
                <a:gd name="connsiteX7" fmla="*/ 1421092 w 1422362"/>
                <a:gd name="connsiteY7" fmla="*/ 1083201 h 2267000"/>
                <a:gd name="connsiteX8" fmla="*/ 1369124 w 1422362"/>
                <a:gd name="connsiteY8" fmla="*/ 657405 h 2267000"/>
                <a:gd name="connsiteX9" fmla="*/ 1176719 w 1422362"/>
                <a:gd name="connsiteY9" fmla="*/ 625736 h 2267000"/>
                <a:gd name="connsiteX10" fmla="*/ 1168953 w 1422362"/>
                <a:gd name="connsiteY10" fmla="*/ 924715 h 2267000"/>
                <a:gd name="connsiteX11" fmla="*/ 1156855 w 1422362"/>
                <a:gd name="connsiteY11" fmla="*/ 613986 h 2267000"/>
                <a:gd name="connsiteX12" fmla="*/ 927050 w 1422362"/>
                <a:gd name="connsiteY12" fmla="*/ 571609 h 2267000"/>
                <a:gd name="connsiteX13" fmla="*/ 957315 w 1422362"/>
                <a:gd name="connsiteY13" fmla="*/ 900823 h 2267000"/>
                <a:gd name="connsiteX14" fmla="*/ 905990 w 1422362"/>
                <a:gd name="connsiteY14" fmla="*/ 570567 h 2267000"/>
                <a:gd name="connsiteX15" fmla="*/ 711016 w 1422362"/>
                <a:gd name="connsiteY15" fmla="*/ 526273 h 2267000"/>
                <a:gd name="connsiteX16" fmla="*/ 714846 w 1422362"/>
                <a:gd name="connsiteY16" fmla="*/ 914480 h 2267000"/>
                <a:gd name="connsiteX17" fmla="*/ 673525 w 1422362"/>
                <a:gd name="connsiteY17" fmla="*/ 106214 h 2267000"/>
                <a:gd name="connsiteX18" fmla="*/ 486275 w 1422362"/>
                <a:gd name="connsiteY18" fmla="*/ 174974 h 2267000"/>
                <a:gd name="connsiteX19" fmla="*/ 473286 w 1422362"/>
                <a:gd name="connsiteY19" fmla="*/ 1268780 h 2267000"/>
                <a:gd name="connsiteX20" fmla="*/ 338442 w 1422362"/>
                <a:gd name="connsiteY20" fmla="*/ 1214875 h 2267000"/>
                <a:gd name="connsiteX21" fmla="*/ 719 w 1422362"/>
                <a:gd name="connsiteY21" fmla="*/ 914198 h 2267000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904644 h 2257446"/>
                <a:gd name="connsiteX1" fmla="*/ 140932 w 1422362"/>
                <a:gd name="connsiteY1" fmla="*/ 1300418 h 2257446"/>
                <a:gd name="connsiteX2" fmla="*/ 309182 w 1422362"/>
                <a:gd name="connsiteY2" fmla="*/ 1658863 h 2257446"/>
                <a:gd name="connsiteX3" fmla="*/ 548773 w 1422362"/>
                <a:gd name="connsiteY3" fmla="*/ 1883437 h 2257446"/>
                <a:gd name="connsiteX4" fmla="*/ 582370 w 1422362"/>
                <a:gd name="connsiteY4" fmla="*/ 2244331 h 2257446"/>
                <a:gd name="connsiteX5" fmla="*/ 1253027 w 1422362"/>
                <a:gd name="connsiteY5" fmla="*/ 2257446 h 2257446"/>
                <a:gd name="connsiteX6" fmla="*/ 1262460 w 1422362"/>
                <a:gd name="connsiteY6" fmla="*/ 1934173 h 2257446"/>
                <a:gd name="connsiteX7" fmla="*/ 1421092 w 1422362"/>
                <a:gd name="connsiteY7" fmla="*/ 1073647 h 2257446"/>
                <a:gd name="connsiteX8" fmla="*/ 1369124 w 1422362"/>
                <a:gd name="connsiteY8" fmla="*/ 647851 h 2257446"/>
                <a:gd name="connsiteX9" fmla="*/ 1176719 w 1422362"/>
                <a:gd name="connsiteY9" fmla="*/ 616182 h 2257446"/>
                <a:gd name="connsiteX10" fmla="*/ 1168953 w 1422362"/>
                <a:gd name="connsiteY10" fmla="*/ 915161 h 2257446"/>
                <a:gd name="connsiteX11" fmla="*/ 1156855 w 1422362"/>
                <a:gd name="connsiteY11" fmla="*/ 604432 h 2257446"/>
                <a:gd name="connsiteX12" fmla="*/ 927050 w 1422362"/>
                <a:gd name="connsiteY12" fmla="*/ 562055 h 2257446"/>
                <a:gd name="connsiteX13" fmla="*/ 957315 w 1422362"/>
                <a:gd name="connsiteY13" fmla="*/ 891269 h 2257446"/>
                <a:gd name="connsiteX14" fmla="*/ 905990 w 1422362"/>
                <a:gd name="connsiteY14" fmla="*/ 561013 h 2257446"/>
                <a:gd name="connsiteX15" fmla="*/ 711016 w 1422362"/>
                <a:gd name="connsiteY15" fmla="*/ 516719 h 2257446"/>
                <a:gd name="connsiteX16" fmla="*/ 714846 w 1422362"/>
                <a:gd name="connsiteY16" fmla="*/ 904926 h 2257446"/>
                <a:gd name="connsiteX17" fmla="*/ 683174 w 1422362"/>
                <a:gd name="connsiteY17" fmla="*/ 125606 h 2257446"/>
                <a:gd name="connsiteX18" fmla="*/ 486275 w 1422362"/>
                <a:gd name="connsiteY18" fmla="*/ 165420 h 2257446"/>
                <a:gd name="connsiteX19" fmla="*/ 473286 w 1422362"/>
                <a:gd name="connsiteY19" fmla="*/ 1259226 h 2257446"/>
                <a:gd name="connsiteX20" fmla="*/ 338442 w 1422362"/>
                <a:gd name="connsiteY20" fmla="*/ 1205321 h 2257446"/>
                <a:gd name="connsiteX21" fmla="*/ 719 w 1422362"/>
                <a:gd name="connsiteY21" fmla="*/ 904644 h 2257446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73286 w 1422362"/>
                <a:gd name="connsiteY19" fmla="*/ 1255537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0 w 1494007"/>
                <a:gd name="connsiteY0" fmla="*/ 886482 h 2253757"/>
                <a:gd name="connsiteX1" fmla="*/ 212577 w 1494007"/>
                <a:gd name="connsiteY1" fmla="*/ 1296729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115210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147622"/>
                <a:gd name="connsiteX1" fmla="*/ 202929 w 1494007"/>
                <a:gd name="connsiteY1" fmla="*/ 1320850 h 2147622"/>
                <a:gd name="connsiteX2" fmla="*/ 438719 w 1494007"/>
                <a:gd name="connsiteY2" fmla="*/ 1655174 h 2147622"/>
                <a:gd name="connsiteX3" fmla="*/ 620418 w 1494007"/>
                <a:gd name="connsiteY3" fmla="*/ 1879748 h 2147622"/>
                <a:gd name="connsiteX4" fmla="*/ 654015 w 1494007"/>
                <a:gd name="connsiteY4" fmla="*/ 2115210 h 2147622"/>
                <a:gd name="connsiteX5" fmla="*/ 1339145 w 1494007"/>
                <a:gd name="connsiteY5" fmla="*/ 2147622 h 2147622"/>
                <a:gd name="connsiteX6" fmla="*/ 1334105 w 1494007"/>
                <a:gd name="connsiteY6" fmla="*/ 1930484 h 2147622"/>
                <a:gd name="connsiteX7" fmla="*/ 1492737 w 1494007"/>
                <a:gd name="connsiteY7" fmla="*/ 1069958 h 2147622"/>
                <a:gd name="connsiteX8" fmla="*/ 1440769 w 1494007"/>
                <a:gd name="connsiteY8" fmla="*/ 644162 h 2147622"/>
                <a:gd name="connsiteX9" fmla="*/ 1248364 w 1494007"/>
                <a:gd name="connsiteY9" fmla="*/ 612493 h 2147622"/>
                <a:gd name="connsiteX10" fmla="*/ 1240598 w 1494007"/>
                <a:gd name="connsiteY10" fmla="*/ 911472 h 2147622"/>
                <a:gd name="connsiteX11" fmla="*/ 1228500 w 1494007"/>
                <a:gd name="connsiteY11" fmla="*/ 600743 h 2147622"/>
                <a:gd name="connsiteX12" fmla="*/ 998695 w 1494007"/>
                <a:gd name="connsiteY12" fmla="*/ 558366 h 2147622"/>
                <a:gd name="connsiteX13" fmla="*/ 1028960 w 1494007"/>
                <a:gd name="connsiteY13" fmla="*/ 887580 h 2147622"/>
                <a:gd name="connsiteX14" fmla="*/ 977635 w 1494007"/>
                <a:gd name="connsiteY14" fmla="*/ 557324 h 2147622"/>
                <a:gd name="connsiteX15" fmla="*/ 782661 w 1494007"/>
                <a:gd name="connsiteY15" fmla="*/ 513030 h 2147622"/>
                <a:gd name="connsiteX16" fmla="*/ 786491 w 1494007"/>
                <a:gd name="connsiteY16" fmla="*/ 901237 h 2147622"/>
                <a:gd name="connsiteX17" fmla="*/ 754819 w 1494007"/>
                <a:gd name="connsiteY17" fmla="*/ 121917 h 2147622"/>
                <a:gd name="connsiteX18" fmla="*/ 557920 w 1494007"/>
                <a:gd name="connsiteY18" fmla="*/ 161731 h 2147622"/>
                <a:gd name="connsiteX19" fmla="*/ 535282 w 1494007"/>
                <a:gd name="connsiteY19" fmla="*/ 1183173 h 2147622"/>
                <a:gd name="connsiteX20" fmla="*/ 376317 w 1494007"/>
                <a:gd name="connsiteY20" fmla="*/ 1148565 h 2147622"/>
                <a:gd name="connsiteX21" fmla="*/ 0 w 1494007"/>
                <a:gd name="connsiteY21" fmla="*/ 886482 h 2147622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33149"/>
                <a:gd name="connsiteX1" fmla="*/ 227051 w 1518129"/>
                <a:gd name="connsiteY1" fmla="*/ 1320850 h 2133149"/>
                <a:gd name="connsiteX2" fmla="*/ 462841 w 1518129"/>
                <a:gd name="connsiteY2" fmla="*/ 1655174 h 2133149"/>
                <a:gd name="connsiteX3" fmla="*/ 644540 w 1518129"/>
                <a:gd name="connsiteY3" fmla="*/ 1879748 h 2133149"/>
                <a:gd name="connsiteX4" fmla="*/ 678137 w 1518129"/>
                <a:gd name="connsiteY4" fmla="*/ 2115210 h 2133149"/>
                <a:gd name="connsiteX5" fmla="*/ 1348794 w 1518129"/>
                <a:gd name="connsiteY5" fmla="*/ 2133149 h 2133149"/>
                <a:gd name="connsiteX6" fmla="*/ 1358227 w 1518129"/>
                <a:gd name="connsiteY6" fmla="*/ 1930484 h 2133149"/>
                <a:gd name="connsiteX7" fmla="*/ 1516859 w 1518129"/>
                <a:gd name="connsiteY7" fmla="*/ 1069958 h 2133149"/>
                <a:gd name="connsiteX8" fmla="*/ 1464891 w 1518129"/>
                <a:gd name="connsiteY8" fmla="*/ 644162 h 2133149"/>
                <a:gd name="connsiteX9" fmla="*/ 1272486 w 1518129"/>
                <a:gd name="connsiteY9" fmla="*/ 612493 h 2133149"/>
                <a:gd name="connsiteX10" fmla="*/ 1264720 w 1518129"/>
                <a:gd name="connsiteY10" fmla="*/ 911472 h 2133149"/>
                <a:gd name="connsiteX11" fmla="*/ 1252622 w 1518129"/>
                <a:gd name="connsiteY11" fmla="*/ 600743 h 2133149"/>
                <a:gd name="connsiteX12" fmla="*/ 1022817 w 1518129"/>
                <a:gd name="connsiteY12" fmla="*/ 558366 h 2133149"/>
                <a:gd name="connsiteX13" fmla="*/ 1053082 w 1518129"/>
                <a:gd name="connsiteY13" fmla="*/ 887580 h 2133149"/>
                <a:gd name="connsiteX14" fmla="*/ 1001757 w 1518129"/>
                <a:gd name="connsiteY14" fmla="*/ 557324 h 2133149"/>
                <a:gd name="connsiteX15" fmla="*/ 806783 w 1518129"/>
                <a:gd name="connsiteY15" fmla="*/ 513030 h 2133149"/>
                <a:gd name="connsiteX16" fmla="*/ 810613 w 1518129"/>
                <a:gd name="connsiteY16" fmla="*/ 901237 h 2133149"/>
                <a:gd name="connsiteX17" fmla="*/ 778941 w 1518129"/>
                <a:gd name="connsiteY17" fmla="*/ 121917 h 2133149"/>
                <a:gd name="connsiteX18" fmla="*/ 582042 w 1518129"/>
                <a:gd name="connsiteY18" fmla="*/ 161731 h 2133149"/>
                <a:gd name="connsiteX19" fmla="*/ 554580 w 1518129"/>
                <a:gd name="connsiteY19" fmla="*/ 1197645 h 2133149"/>
                <a:gd name="connsiteX20" fmla="*/ 419736 w 1518129"/>
                <a:gd name="connsiteY20" fmla="*/ 1153389 h 2133149"/>
                <a:gd name="connsiteX21" fmla="*/ 0 w 1518129"/>
                <a:gd name="connsiteY21" fmla="*/ 891306 h 2133149"/>
                <a:gd name="connsiteX0" fmla="*/ 0 w 1518129"/>
                <a:gd name="connsiteY0" fmla="*/ 891306 h 2115210"/>
                <a:gd name="connsiteX1" fmla="*/ 227051 w 1518129"/>
                <a:gd name="connsiteY1" fmla="*/ 1320850 h 2115210"/>
                <a:gd name="connsiteX2" fmla="*/ 462841 w 1518129"/>
                <a:gd name="connsiteY2" fmla="*/ 1655174 h 2115210"/>
                <a:gd name="connsiteX3" fmla="*/ 644540 w 1518129"/>
                <a:gd name="connsiteY3" fmla="*/ 1879748 h 2115210"/>
                <a:gd name="connsiteX4" fmla="*/ 678137 w 1518129"/>
                <a:gd name="connsiteY4" fmla="*/ 2115210 h 2115210"/>
                <a:gd name="connsiteX5" fmla="*/ 1339145 w 1518129"/>
                <a:gd name="connsiteY5" fmla="*/ 2113852 h 2115210"/>
                <a:gd name="connsiteX6" fmla="*/ 1358227 w 1518129"/>
                <a:gd name="connsiteY6" fmla="*/ 1930484 h 2115210"/>
                <a:gd name="connsiteX7" fmla="*/ 1516859 w 1518129"/>
                <a:gd name="connsiteY7" fmla="*/ 1069958 h 2115210"/>
                <a:gd name="connsiteX8" fmla="*/ 1464891 w 1518129"/>
                <a:gd name="connsiteY8" fmla="*/ 644162 h 2115210"/>
                <a:gd name="connsiteX9" fmla="*/ 1272486 w 1518129"/>
                <a:gd name="connsiteY9" fmla="*/ 612493 h 2115210"/>
                <a:gd name="connsiteX10" fmla="*/ 1264720 w 1518129"/>
                <a:gd name="connsiteY10" fmla="*/ 911472 h 2115210"/>
                <a:gd name="connsiteX11" fmla="*/ 1252622 w 1518129"/>
                <a:gd name="connsiteY11" fmla="*/ 600743 h 2115210"/>
                <a:gd name="connsiteX12" fmla="*/ 1022817 w 1518129"/>
                <a:gd name="connsiteY12" fmla="*/ 558366 h 2115210"/>
                <a:gd name="connsiteX13" fmla="*/ 1053082 w 1518129"/>
                <a:gd name="connsiteY13" fmla="*/ 887580 h 2115210"/>
                <a:gd name="connsiteX14" fmla="*/ 1001757 w 1518129"/>
                <a:gd name="connsiteY14" fmla="*/ 557324 h 2115210"/>
                <a:gd name="connsiteX15" fmla="*/ 806783 w 1518129"/>
                <a:gd name="connsiteY15" fmla="*/ 513030 h 2115210"/>
                <a:gd name="connsiteX16" fmla="*/ 810613 w 1518129"/>
                <a:gd name="connsiteY16" fmla="*/ 901237 h 2115210"/>
                <a:gd name="connsiteX17" fmla="*/ 778941 w 1518129"/>
                <a:gd name="connsiteY17" fmla="*/ 121917 h 2115210"/>
                <a:gd name="connsiteX18" fmla="*/ 582042 w 1518129"/>
                <a:gd name="connsiteY18" fmla="*/ 161731 h 2115210"/>
                <a:gd name="connsiteX19" fmla="*/ 554580 w 1518129"/>
                <a:gd name="connsiteY19" fmla="*/ 1197645 h 2115210"/>
                <a:gd name="connsiteX20" fmla="*/ 419736 w 1518129"/>
                <a:gd name="connsiteY20" fmla="*/ 1153389 h 2115210"/>
                <a:gd name="connsiteX21" fmla="*/ 0 w 1518129"/>
                <a:gd name="connsiteY21" fmla="*/ 891306 h 2115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18129" h="2115210">
                  <a:moveTo>
                    <a:pt x="0" y="891306"/>
                  </a:moveTo>
                  <a:cubicBezTo>
                    <a:pt x="124742" y="1042097"/>
                    <a:pt x="180313" y="1188925"/>
                    <a:pt x="227051" y="1320850"/>
                  </a:cubicBezTo>
                  <a:cubicBezTo>
                    <a:pt x="283134" y="1440332"/>
                    <a:pt x="360533" y="1506746"/>
                    <a:pt x="462841" y="1655174"/>
                  </a:cubicBezTo>
                  <a:cubicBezTo>
                    <a:pt x="565096" y="1757587"/>
                    <a:pt x="604529" y="1837560"/>
                    <a:pt x="644540" y="1879748"/>
                  </a:cubicBezTo>
                  <a:cubicBezTo>
                    <a:pt x="721823" y="1966655"/>
                    <a:pt x="679875" y="2008729"/>
                    <a:pt x="678137" y="2115210"/>
                  </a:cubicBezTo>
                  <a:lnTo>
                    <a:pt x="1339145" y="2113852"/>
                  </a:lnTo>
                  <a:cubicBezTo>
                    <a:pt x="1324322" y="2047548"/>
                    <a:pt x="1303318" y="2034201"/>
                    <a:pt x="1358227" y="1930484"/>
                  </a:cubicBezTo>
                  <a:cubicBezTo>
                    <a:pt x="1521981" y="1634855"/>
                    <a:pt x="1516858" y="1179685"/>
                    <a:pt x="1516859" y="1069958"/>
                  </a:cubicBezTo>
                  <a:cubicBezTo>
                    <a:pt x="1522576" y="857179"/>
                    <a:pt x="1509640" y="720406"/>
                    <a:pt x="1464891" y="644162"/>
                  </a:cubicBezTo>
                  <a:cubicBezTo>
                    <a:pt x="1396021" y="572742"/>
                    <a:pt x="1370976" y="579197"/>
                    <a:pt x="1272486" y="612493"/>
                  </a:cubicBezTo>
                  <a:cubicBezTo>
                    <a:pt x="1306205" y="707004"/>
                    <a:pt x="1275123" y="829781"/>
                    <a:pt x="1264720" y="911472"/>
                  </a:cubicBezTo>
                  <a:cubicBezTo>
                    <a:pt x="1250153" y="907906"/>
                    <a:pt x="1292939" y="659594"/>
                    <a:pt x="1252622" y="600743"/>
                  </a:cubicBezTo>
                  <a:cubicBezTo>
                    <a:pt x="1202656" y="541892"/>
                    <a:pt x="1107533" y="508148"/>
                    <a:pt x="1022817" y="558366"/>
                  </a:cubicBezTo>
                  <a:cubicBezTo>
                    <a:pt x="1086811" y="668103"/>
                    <a:pt x="1058849" y="793697"/>
                    <a:pt x="1053082" y="887580"/>
                  </a:cubicBezTo>
                  <a:cubicBezTo>
                    <a:pt x="1041532" y="883386"/>
                    <a:pt x="1071753" y="653519"/>
                    <a:pt x="1001757" y="557324"/>
                  </a:cubicBezTo>
                  <a:cubicBezTo>
                    <a:pt x="946234" y="504548"/>
                    <a:pt x="915026" y="504758"/>
                    <a:pt x="806783" y="513030"/>
                  </a:cubicBezTo>
                  <a:cubicBezTo>
                    <a:pt x="816055" y="653003"/>
                    <a:pt x="822837" y="732256"/>
                    <a:pt x="810613" y="901237"/>
                  </a:cubicBezTo>
                  <a:cubicBezTo>
                    <a:pt x="782414" y="451352"/>
                    <a:pt x="784675" y="276900"/>
                    <a:pt x="778941" y="121917"/>
                  </a:cubicBezTo>
                  <a:cubicBezTo>
                    <a:pt x="774616" y="-32693"/>
                    <a:pt x="569584" y="-61779"/>
                    <a:pt x="582042" y="161731"/>
                  </a:cubicBezTo>
                  <a:cubicBezTo>
                    <a:pt x="570378" y="380417"/>
                    <a:pt x="623442" y="1132875"/>
                    <a:pt x="554580" y="1197645"/>
                  </a:cubicBezTo>
                  <a:cubicBezTo>
                    <a:pt x="495024" y="1230412"/>
                    <a:pt x="496393" y="1222363"/>
                    <a:pt x="419736" y="1153389"/>
                  </a:cubicBezTo>
                  <a:cubicBezTo>
                    <a:pt x="331744" y="1046414"/>
                    <a:pt x="197603" y="767201"/>
                    <a:pt x="0" y="89130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86237614-27E4-4E44-AB53-441F724A66AE}"/>
                </a:ext>
              </a:extLst>
            </p:cNvPr>
            <p:cNvGrpSpPr/>
            <p:nvPr/>
          </p:nvGrpSpPr>
          <p:grpSpPr>
            <a:xfrm rot="5400000">
              <a:off x="-91119" y="4126341"/>
              <a:ext cx="1048447" cy="872955"/>
              <a:chOff x="967066" y="4263648"/>
              <a:chExt cx="670418" cy="1251022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8683E0C-15A4-46D0-831E-ED181CF631FA}"/>
                  </a:ext>
                </a:extLst>
              </p:cNvPr>
              <p:cNvSpPr/>
              <p:nvPr/>
            </p:nvSpPr>
            <p:spPr>
              <a:xfrm rot="16200000">
                <a:off x="1080146" y="4196080"/>
                <a:ext cx="457516" cy="59265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E9E7157D-D83F-4008-BAFC-FA76DE72D77D}"/>
                  </a:ext>
                </a:extLst>
              </p:cNvPr>
              <p:cNvSpPr/>
              <p:nvPr/>
            </p:nvSpPr>
            <p:spPr>
              <a:xfrm rot="16200000">
                <a:off x="858794" y="4735980"/>
                <a:ext cx="886962" cy="670418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122902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837127" y="339509"/>
            <a:ext cx="11204619" cy="5275680"/>
          </a:xfrm>
        </p:spPr>
        <p:txBody>
          <a:bodyPr/>
          <a:lstStyle/>
          <a:p>
            <a:pPr algn="l"/>
            <a:r>
              <a:rPr lang="en-IN" sz="3200" b="1" dirty="0" smtClean="0"/>
              <a:t>List </a:t>
            </a:r>
            <a:r>
              <a:rPr lang="en-IN" sz="3200" b="1" dirty="0"/>
              <a:t>of </a:t>
            </a:r>
            <a:r>
              <a:rPr lang="en-IN" sz="3200" b="1" dirty="0" smtClean="0"/>
              <a:t>line widths:</a:t>
            </a:r>
            <a:endParaRPr lang="en-IN" sz="3200" b="1" dirty="0"/>
          </a:p>
          <a:p>
            <a:pPr algn="l"/>
            <a:endParaRPr lang="en-IN" sz="3200" dirty="0"/>
          </a:p>
          <a:p>
            <a:pPr algn="l"/>
            <a:r>
              <a:rPr lang="en-IN" sz="3200" b="1" dirty="0">
                <a:solidFill>
                  <a:srgbClr val="00B0F0"/>
                </a:solidFill>
              </a:rPr>
              <a:t>linewidth=&lt;float or </a:t>
            </a:r>
            <a:r>
              <a:rPr lang="en-IN" sz="3200" b="1" dirty="0" err="1">
                <a:solidFill>
                  <a:srgbClr val="00B0F0"/>
                </a:solidFill>
              </a:rPr>
              <a:t>int</a:t>
            </a:r>
            <a:r>
              <a:rPr lang="en-IN" sz="3200" b="1" dirty="0">
                <a:solidFill>
                  <a:srgbClr val="00B0F0"/>
                </a:solidFill>
              </a:rPr>
              <a:t>&gt;	</a:t>
            </a:r>
            <a:r>
              <a:rPr lang="en-IN" sz="3200" b="1" dirty="0" smtClean="0">
                <a:solidFill>
                  <a:srgbClr val="00B0F0"/>
                </a:solidFill>
              </a:rPr>
              <a:t>		Line Width</a:t>
            </a:r>
          </a:p>
          <a:p>
            <a:pPr algn="l"/>
            <a:endParaRPr lang="en-IN" sz="3200" b="1" dirty="0">
              <a:solidFill>
                <a:srgbClr val="00B0F0"/>
              </a:solidFill>
            </a:endParaRPr>
          </a:p>
          <a:p>
            <a:pPr algn="l"/>
            <a:r>
              <a:rPr lang="en-IN" sz="3200" dirty="0"/>
              <a:t>0.5							0.5 pixels wide</a:t>
            </a:r>
          </a:p>
          <a:p>
            <a:pPr algn="l"/>
            <a:r>
              <a:rPr lang="en-IN" sz="3200" dirty="0"/>
              <a:t>1							1 pixel wide</a:t>
            </a:r>
          </a:p>
          <a:p>
            <a:pPr algn="l"/>
            <a:r>
              <a:rPr lang="en-IN" sz="3200" dirty="0"/>
              <a:t>1.5							1.5 pixels wide</a:t>
            </a:r>
          </a:p>
          <a:p>
            <a:pPr algn="l"/>
            <a:r>
              <a:rPr lang="en-IN" sz="3200" dirty="0"/>
              <a:t>2							2 pixels wide</a:t>
            </a:r>
          </a:p>
          <a:p>
            <a:pPr algn="l"/>
            <a:r>
              <a:rPr lang="en-IN" sz="3200" dirty="0"/>
              <a:t>3							3 pixels wide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9A2186A-C326-48DC-8E09-0BB48FF9D3DE}"/>
              </a:ext>
            </a:extLst>
          </p:cNvPr>
          <p:cNvGrpSpPr/>
          <p:nvPr/>
        </p:nvGrpSpPr>
        <p:grpSpPr>
          <a:xfrm>
            <a:off x="124664" y="365267"/>
            <a:ext cx="648068" cy="476518"/>
            <a:chOff x="-3373" y="3444677"/>
            <a:chExt cx="3155739" cy="1643520"/>
          </a:xfrm>
        </p:grpSpPr>
        <p:sp>
          <p:nvSpPr>
            <p:cNvPr id="4" name="Freeform 61">
              <a:extLst>
                <a:ext uri="{FF2B5EF4-FFF2-40B4-BE49-F238E27FC236}">
                  <a16:creationId xmlns:a16="http://schemas.microsoft.com/office/drawing/2014/main" id="{B69C1344-DA27-4625-A365-74DC77A0B525}"/>
                </a:ext>
              </a:extLst>
            </p:cNvPr>
            <p:cNvSpPr/>
            <p:nvPr/>
          </p:nvSpPr>
          <p:spPr>
            <a:xfrm rot="5400000">
              <a:off x="1185646" y="3121477"/>
              <a:ext cx="1643520" cy="2289920"/>
            </a:xfrm>
            <a:custGeom>
              <a:avLst/>
              <a:gdLst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31366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90042 w 1404608"/>
                <a:gd name="connsiteY10" fmla="*/ 599846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702259 w 1404608"/>
                <a:gd name="connsiteY12" fmla="*/ 629107 h 2070201"/>
                <a:gd name="connsiteX13" fmla="*/ 526694 w 1404608"/>
                <a:gd name="connsiteY13" fmla="*/ 0 h 2070201"/>
                <a:gd name="connsiteX14" fmla="*/ 468172 w 1404608"/>
                <a:gd name="connsiteY14" fmla="*/ 1338681 h 2070201"/>
                <a:gd name="connsiteX15" fmla="*/ 321868 w 1404608"/>
                <a:gd name="connsiteY15" fmla="*/ 1287475 h 2070201"/>
                <a:gd name="connsiteX16" fmla="*/ 0 w 1404608"/>
                <a:gd name="connsiteY16" fmla="*/ 1053388 h 2070201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8942 h 2075755"/>
                <a:gd name="connsiteX1" fmla="*/ 124358 w 1404608"/>
                <a:gd name="connsiteY1" fmla="*/ 1388126 h 2075755"/>
                <a:gd name="connsiteX2" fmla="*/ 292608 w 1404608"/>
                <a:gd name="connsiteY2" fmla="*/ 1746571 h 2075755"/>
                <a:gd name="connsiteX3" fmla="*/ 687628 w 1404608"/>
                <a:gd name="connsiteY3" fmla="*/ 2075755 h 2075755"/>
                <a:gd name="connsiteX4" fmla="*/ 1294790 w 1404608"/>
                <a:gd name="connsiteY4" fmla="*/ 2061125 h 2075755"/>
                <a:gd name="connsiteX5" fmla="*/ 1404518 w 1404608"/>
                <a:gd name="connsiteY5" fmla="*/ 1161355 h 2075755"/>
                <a:gd name="connsiteX6" fmla="*/ 1221638 w 1404608"/>
                <a:gd name="connsiteY6" fmla="*/ 773650 h 2075755"/>
                <a:gd name="connsiteX7" fmla="*/ 1177747 w 1404608"/>
                <a:gd name="connsiteY7" fmla="*/ 971160 h 2075755"/>
                <a:gd name="connsiteX8" fmla="*/ 980236 w 1404608"/>
                <a:gd name="connsiteY8" fmla="*/ 700498 h 2075755"/>
                <a:gd name="connsiteX9" fmla="*/ 921715 w 1404608"/>
                <a:gd name="connsiteY9" fmla="*/ 934584 h 2075755"/>
                <a:gd name="connsiteX10" fmla="*/ 738836 w 1404608"/>
                <a:gd name="connsiteY10" fmla="*/ 598085 h 2075755"/>
                <a:gd name="connsiteX11" fmla="*/ 709574 w 1404608"/>
                <a:gd name="connsiteY11" fmla="*/ 941899 h 2075755"/>
                <a:gd name="connsiteX12" fmla="*/ 526694 w 1404608"/>
                <a:gd name="connsiteY12" fmla="*/ 5554 h 2075755"/>
                <a:gd name="connsiteX13" fmla="*/ 468172 w 1404608"/>
                <a:gd name="connsiteY13" fmla="*/ 1344235 h 2075755"/>
                <a:gd name="connsiteX14" fmla="*/ 321868 w 1404608"/>
                <a:gd name="connsiteY14" fmla="*/ 1293029 h 2075755"/>
                <a:gd name="connsiteX15" fmla="*/ 0 w 1404608"/>
                <a:gd name="connsiteY15" fmla="*/ 1058942 h 2075755"/>
                <a:gd name="connsiteX0" fmla="*/ 0 w 1404608"/>
                <a:gd name="connsiteY0" fmla="*/ 1029958 h 2046771"/>
                <a:gd name="connsiteX1" fmla="*/ 124358 w 1404608"/>
                <a:gd name="connsiteY1" fmla="*/ 1359142 h 2046771"/>
                <a:gd name="connsiteX2" fmla="*/ 292608 w 1404608"/>
                <a:gd name="connsiteY2" fmla="*/ 1717587 h 2046771"/>
                <a:gd name="connsiteX3" fmla="*/ 687628 w 1404608"/>
                <a:gd name="connsiteY3" fmla="*/ 2046771 h 2046771"/>
                <a:gd name="connsiteX4" fmla="*/ 1294790 w 1404608"/>
                <a:gd name="connsiteY4" fmla="*/ 2032141 h 2046771"/>
                <a:gd name="connsiteX5" fmla="*/ 1404518 w 1404608"/>
                <a:gd name="connsiteY5" fmla="*/ 1132371 h 2046771"/>
                <a:gd name="connsiteX6" fmla="*/ 1221638 w 1404608"/>
                <a:gd name="connsiteY6" fmla="*/ 744666 h 2046771"/>
                <a:gd name="connsiteX7" fmla="*/ 1177747 w 1404608"/>
                <a:gd name="connsiteY7" fmla="*/ 942176 h 2046771"/>
                <a:gd name="connsiteX8" fmla="*/ 980236 w 1404608"/>
                <a:gd name="connsiteY8" fmla="*/ 671514 h 2046771"/>
                <a:gd name="connsiteX9" fmla="*/ 921715 w 1404608"/>
                <a:gd name="connsiteY9" fmla="*/ 905600 h 2046771"/>
                <a:gd name="connsiteX10" fmla="*/ 738836 w 1404608"/>
                <a:gd name="connsiteY10" fmla="*/ 569101 h 2046771"/>
                <a:gd name="connsiteX11" fmla="*/ 709574 w 1404608"/>
                <a:gd name="connsiteY11" fmla="*/ 912915 h 2046771"/>
                <a:gd name="connsiteX12" fmla="*/ 526694 w 1404608"/>
                <a:gd name="connsiteY12" fmla="*/ 5831 h 2046771"/>
                <a:gd name="connsiteX13" fmla="*/ 468172 w 1404608"/>
                <a:gd name="connsiteY13" fmla="*/ 1315251 h 2046771"/>
                <a:gd name="connsiteX14" fmla="*/ 321868 w 1404608"/>
                <a:gd name="connsiteY14" fmla="*/ 1264045 h 2046771"/>
                <a:gd name="connsiteX15" fmla="*/ 0 w 1404608"/>
                <a:gd name="connsiteY15" fmla="*/ 1029958 h 2046771"/>
                <a:gd name="connsiteX0" fmla="*/ 0 w 1404608"/>
                <a:gd name="connsiteY0" fmla="*/ 1024127 h 2040940"/>
                <a:gd name="connsiteX1" fmla="*/ 124358 w 1404608"/>
                <a:gd name="connsiteY1" fmla="*/ 1353311 h 2040940"/>
                <a:gd name="connsiteX2" fmla="*/ 292608 w 1404608"/>
                <a:gd name="connsiteY2" fmla="*/ 1711756 h 2040940"/>
                <a:gd name="connsiteX3" fmla="*/ 687628 w 1404608"/>
                <a:gd name="connsiteY3" fmla="*/ 2040940 h 2040940"/>
                <a:gd name="connsiteX4" fmla="*/ 1294790 w 1404608"/>
                <a:gd name="connsiteY4" fmla="*/ 2026310 h 2040940"/>
                <a:gd name="connsiteX5" fmla="*/ 1404518 w 1404608"/>
                <a:gd name="connsiteY5" fmla="*/ 1126540 h 2040940"/>
                <a:gd name="connsiteX6" fmla="*/ 1221638 w 1404608"/>
                <a:gd name="connsiteY6" fmla="*/ 738835 h 2040940"/>
                <a:gd name="connsiteX7" fmla="*/ 1177747 w 1404608"/>
                <a:gd name="connsiteY7" fmla="*/ 936345 h 2040940"/>
                <a:gd name="connsiteX8" fmla="*/ 980236 w 1404608"/>
                <a:gd name="connsiteY8" fmla="*/ 665683 h 2040940"/>
                <a:gd name="connsiteX9" fmla="*/ 921715 w 1404608"/>
                <a:gd name="connsiteY9" fmla="*/ 899769 h 2040940"/>
                <a:gd name="connsiteX10" fmla="*/ 738836 w 1404608"/>
                <a:gd name="connsiteY10" fmla="*/ 563270 h 2040940"/>
                <a:gd name="connsiteX11" fmla="*/ 709574 w 1404608"/>
                <a:gd name="connsiteY11" fmla="*/ 907084 h 2040940"/>
                <a:gd name="connsiteX12" fmla="*/ 526694 w 1404608"/>
                <a:gd name="connsiteY12" fmla="*/ 0 h 2040940"/>
                <a:gd name="connsiteX13" fmla="*/ 468172 w 1404608"/>
                <a:gd name="connsiteY13" fmla="*/ 1309420 h 2040940"/>
                <a:gd name="connsiteX14" fmla="*/ 321868 w 1404608"/>
                <a:gd name="connsiteY14" fmla="*/ 1258214 h 2040940"/>
                <a:gd name="connsiteX15" fmla="*/ 0 w 1404608"/>
                <a:gd name="connsiteY15" fmla="*/ 1024127 h 2040940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370 h 2041183"/>
                <a:gd name="connsiteX1" fmla="*/ 124358 w 1404608"/>
                <a:gd name="connsiteY1" fmla="*/ 1353554 h 2041183"/>
                <a:gd name="connsiteX2" fmla="*/ 292608 w 1404608"/>
                <a:gd name="connsiteY2" fmla="*/ 1711999 h 2041183"/>
                <a:gd name="connsiteX3" fmla="*/ 687628 w 1404608"/>
                <a:gd name="connsiteY3" fmla="*/ 2041183 h 2041183"/>
                <a:gd name="connsiteX4" fmla="*/ 1294790 w 1404608"/>
                <a:gd name="connsiteY4" fmla="*/ 2026553 h 2041183"/>
                <a:gd name="connsiteX5" fmla="*/ 1404518 w 1404608"/>
                <a:gd name="connsiteY5" fmla="*/ 1126783 h 2041183"/>
                <a:gd name="connsiteX6" fmla="*/ 1221638 w 1404608"/>
                <a:gd name="connsiteY6" fmla="*/ 739078 h 2041183"/>
                <a:gd name="connsiteX7" fmla="*/ 1177747 w 1404608"/>
                <a:gd name="connsiteY7" fmla="*/ 936588 h 2041183"/>
                <a:gd name="connsiteX8" fmla="*/ 980236 w 1404608"/>
                <a:gd name="connsiteY8" fmla="*/ 665926 h 2041183"/>
                <a:gd name="connsiteX9" fmla="*/ 921715 w 1404608"/>
                <a:gd name="connsiteY9" fmla="*/ 900012 h 2041183"/>
                <a:gd name="connsiteX10" fmla="*/ 738836 w 1404608"/>
                <a:gd name="connsiteY10" fmla="*/ 563513 h 2041183"/>
                <a:gd name="connsiteX11" fmla="*/ 709574 w 1404608"/>
                <a:gd name="connsiteY11" fmla="*/ 907327 h 2041183"/>
                <a:gd name="connsiteX12" fmla="*/ 526694 w 1404608"/>
                <a:gd name="connsiteY12" fmla="*/ 243 h 2041183"/>
                <a:gd name="connsiteX13" fmla="*/ 468172 w 1404608"/>
                <a:gd name="connsiteY13" fmla="*/ 1309663 h 2041183"/>
                <a:gd name="connsiteX14" fmla="*/ 321868 w 1404608"/>
                <a:gd name="connsiteY14" fmla="*/ 1258457 h 2041183"/>
                <a:gd name="connsiteX15" fmla="*/ 0 w 1404608"/>
                <a:gd name="connsiteY15" fmla="*/ 1024370 h 2041183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55410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36384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52597 w 1421182"/>
                <a:gd name="connsiteY6" fmla="*/ 669316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537 h 2040940"/>
                <a:gd name="connsiteX1" fmla="*/ 140932 w 1421182"/>
                <a:gd name="connsiteY1" fmla="*/ 1353311 h 2040940"/>
                <a:gd name="connsiteX2" fmla="*/ 309182 w 1421182"/>
                <a:gd name="connsiteY2" fmla="*/ 1711756 h 2040940"/>
                <a:gd name="connsiteX3" fmla="*/ 704202 w 1421182"/>
                <a:gd name="connsiteY3" fmla="*/ 2040940 h 2040940"/>
                <a:gd name="connsiteX4" fmla="*/ 1311364 w 1421182"/>
                <a:gd name="connsiteY4" fmla="*/ 2026310 h 2040940"/>
                <a:gd name="connsiteX5" fmla="*/ 1421092 w 1421182"/>
                <a:gd name="connsiteY5" fmla="*/ 1126540 h 2040940"/>
                <a:gd name="connsiteX6" fmla="*/ 1152597 w 1421182"/>
                <a:gd name="connsiteY6" fmla="*/ 669074 h 2040940"/>
                <a:gd name="connsiteX7" fmla="*/ 1168953 w 1421182"/>
                <a:gd name="connsiteY7" fmla="*/ 968054 h 2040940"/>
                <a:gd name="connsiteX8" fmla="*/ 927050 w 1421182"/>
                <a:gd name="connsiteY8" fmla="*/ 614948 h 2040940"/>
                <a:gd name="connsiteX9" fmla="*/ 957315 w 1421182"/>
                <a:gd name="connsiteY9" fmla="*/ 944162 h 2040940"/>
                <a:gd name="connsiteX10" fmla="*/ 711016 w 1421182"/>
                <a:gd name="connsiteY10" fmla="*/ 569612 h 2040940"/>
                <a:gd name="connsiteX11" fmla="*/ 729319 w 1421182"/>
                <a:gd name="connsiteY11" fmla="*/ 957819 h 2040940"/>
                <a:gd name="connsiteX12" fmla="*/ 543268 w 1421182"/>
                <a:gd name="connsiteY12" fmla="*/ 0 h 2040940"/>
                <a:gd name="connsiteX13" fmla="*/ 473286 w 1421182"/>
                <a:gd name="connsiteY13" fmla="*/ 1312119 h 2040940"/>
                <a:gd name="connsiteX14" fmla="*/ 338442 w 1421182"/>
                <a:gd name="connsiteY14" fmla="*/ 1258214 h 2040940"/>
                <a:gd name="connsiteX15" fmla="*/ 719 w 1421182"/>
                <a:gd name="connsiteY15" fmla="*/ 957537 h 2040940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26318"/>
                <a:gd name="connsiteX1" fmla="*/ 140932 w 1421182"/>
                <a:gd name="connsiteY1" fmla="*/ 1353319 h 2026318"/>
                <a:gd name="connsiteX2" fmla="*/ 309182 w 1421182"/>
                <a:gd name="connsiteY2" fmla="*/ 1711764 h 2026318"/>
                <a:gd name="connsiteX3" fmla="*/ 693290 w 1421182"/>
                <a:gd name="connsiteY3" fmla="*/ 2019121 h 2026318"/>
                <a:gd name="connsiteX4" fmla="*/ 1311364 w 1421182"/>
                <a:gd name="connsiteY4" fmla="*/ 2026318 h 2026318"/>
                <a:gd name="connsiteX5" fmla="*/ 1421092 w 1421182"/>
                <a:gd name="connsiteY5" fmla="*/ 1126548 h 2026318"/>
                <a:gd name="connsiteX6" fmla="*/ 1152597 w 1421182"/>
                <a:gd name="connsiteY6" fmla="*/ 669082 h 2026318"/>
                <a:gd name="connsiteX7" fmla="*/ 1168953 w 1421182"/>
                <a:gd name="connsiteY7" fmla="*/ 968062 h 2026318"/>
                <a:gd name="connsiteX8" fmla="*/ 927050 w 1421182"/>
                <a:gd name="connsiteY8" fmla="*/ 614956 h 2026318"/>
                <a:gd name="connsiteX9" fmla="*/ 957315 w 1421182"/>
                <a:gd name="connsiteY9" fmla="*/ 944170 h 2026318"/>
                <a:gd name="connsiteX10" fmla="*/ 711016 w 1421182"/>
                <a:gd name="connsiteY10" fmla="*/ 569620 h 2026318"/>
                <a:gd name="connsiteX11" fmla="*/ 729319 w 1421182"/>
                <a:gd name="connsiteY11" fmla="*/ 957827 h 2026318"/>
                <a:gd name="connsiteX12" fmla="*/ 543268 w 1421182"/>
                <a:gd name="connsiteY12" fmla="*/ 8 h 2026318"/>
                <a:gd name="connsiteX13" fmla="*/ 473286 w 1421182"/>
                <a:gd name="connsiteY13" fmla="*/ 1312127 h 2026318"/>
                <a:gd name="connsiteX14" fmla="*/ 338442 w 1421182"/>
                <a:gd name="connsiteY14" fmla="*/ 1258222 h 2026318"/>
                <a:gd name="connsiteX15" fmla="*/ 719 w 1421182"/>
                <a:gd name="connsiteY15" fmla="*/ 957545 h 2026318"/>
                <a:gd name="connsiteX0" fmla="*/ 719 w 1421182"/>
                <a:gd name="connsiteY0" fmla="*/ 957545 h 2295953"/>
                <a:gd name="connsiteX1" fmla="*/ 140932 w 1421182"/>
                <a:gd name="connsiteY1" fmla="*/ 1353319 h 2295953"/>
                <a:gd name="connsiteX2" fmla="*/ 309182 w 1421182"/>
                <a:gd name="connsiteY2" fmla="*/ 1711764 h 2295953"/>
                <a:gd name="connsiteX3" fmla="*/ 693290 w 1421182"/>
                <a:gd name="connsiteY3" fmla="*/ 2019121 h 2295953"/>
                <a:gd name="connsiteX4" fmla="*/ 722524 w 1421182"/>
                <a:gd name="connsiteY4" fmla="*/ 2295953 h 2295953"/>
                <a:gd name="connsiteX5" fmla="*/ 1311364 w 1421182"/>
                <a:gd name="connsiteY5" fmla="*/ 2026318 h 2295953"/>
                <a:gd name="connsiteX6" fmla="*/ 1421092 w 1421182"/>
                <a:gd name="connsiteY6" fmla="*/ 1126548 h 2295953"/>
                <a:gd name="connsiteX7" fmla="*/ 1152597 w 1421182"/>
                <a:gd name="connsiteY7" fmla="*/ 669082 h 2295953"/>
                <a:gd name="connsiteX8" fmla="*/ 1168953 w 1421182"/>
                <a:gd name="connsiteY8" fmla="*/ 968062 h 2295953"/>
                <a:gd name="connsiteX9" fmla="*/ 927050 w 1421182"/>
                <a:gd name="connsiteY9" fmla="*/ 614956 h 2295953"/>
                <a:gd name="connsiteX10" fmla="*/ 957315 w 1421182"/>
                <a:gd name="connsiteY10" fmla="*/ 944170 h 2295953"/>
                <a:gd name="connsiteX11" fmla="*/ 711016 w 1421182"/>
                <a:gd name="connsiteY11" fmla="*/ 569620 h 2295953"/>
                <a:gd name="connsiteX12" fmla="*/ 729319 w 1421182"/>
                <a:gd name="connsiteY12" fmla="*/ 957827 h 2295953"/>
                <a:gd name="connsiteX13" fmla="*/ 543268 w 1421182"/>
                <a:gd name="connsiteY13" fmla="*/ 8 h 2295953"/>
                <a:gd name="connsiteX14" fmla="*/ 473286 w 1421182"/>
                <a:gd name="connsiteY14" fmla="*/ 1312127 h 2295953"/>
                <a:gd name="connsiteX15" fmla="*/ 338442 w 1421182"/>
                <a:gd name="connsiteY15" fmla="*/ 1258222 h 2295953"/>
                <a:gd name="connsiteX16" fmla="*/ 719 w 1421182"/>
                <a:gd name="connsiteY16" fmla="*/ 957545 h 2295953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93290 w 1421182"/>
                <a:gd name="connsiteY3" fmla="*/ 2019121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26141 w 1421182"/>
                <a:gd name="connsiteY3" fmla="*/ 1985150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4785"/>
                <a:gd name="connsiteX1" fmla="*/ 140932 w 1421182"/>
                <a:gd name="connsiteY1" fmla="*/ 1353319 h 2314785"/>
                <a:gd name="connsiteX2" fmla="*/ 309182 w 1421182"/>
                <a:gd name="connsiteY2" fmla="*/ 1711764 h 2314785"/>
                <a:gd name="connsiteX3" fmla="*/ 626141 w 1421182"/>
                <a:gd name="connsiteY3" fmla="*/ 1985150 h 2314785"/>
                <a:gd name="connsiteX4" fmla="*/ 658780 w 1421182"/>
                <a:gd name="connsiteY4" fmla="*/ 2266927 h 2314785"/>
                <a:gd name="connsiteX5" fmla="*/ 1170733 w 1421182"/>
                <a:gd name="connsiteY5" fmla="*/ 2300858 h 2314785"/>
                <a:gd name="connsiteX6" fmla="*/ 1311364 w 1421182"/>
                <a:gd name="connsiteY6" fmla="*/ 2026318 h 2314785"/>
                <a:gd name="connsiteX7" fmla="*/ 1421092 w 1421182"/>
                <a:gd name="connsiteY7" fmla="*/ 1126548 h 2314785"/>
                <a:gd name="connsiteX8" fmla="*/ 1152597 w 1421182"/>
                <a:gd name="connsiteY8" fmla="*/ 669082 h 2314785"/>
                <a:gd name="connsiteX9" fmla="*/ 1168953 w 1421182"/>
                <a:gd name="connsiteY9" fmla="*/ 968062 h 2314785"/>
                <a:gd name="connsiteX10" fmla="*/ 927050 w 1421182"/>
                <a:gd name="connsiteY10" fmla="*/ 614956 h 2314785"/>
                <a:gd name="connsiteX11" fmla="*/ 957315 w 1421182"/>
                <a:gd name="connsiteY11" fmla="*/ 944170 h 2314785"/>
                <a:gd name="connsiteX12" fmla="*/ 711016 w 1421182"/>
                <a:gd name="connsiteY12" fmla="*/ 569620 h 2314785"/>
                <a:gd name="connsiteX13" fmla="*/ 729319 w 1421182"/>
                <a:gd name="connsiteY13" fmla="*/ 957827 h 2314785"/>
                <a:gd name="connsiteX14" fmla="*/ 543268 w 1421182"/>
                <a:gd name="connsiteY14" fmla="*/ 8 h 2314785"/>
                <a:gd name="connsiteX15" fmla="*/ 473286 w 1421182"/>
                <a:gd name="connsiteY15" fmla="*/ 1312127 h 2314785"/>
                <a:gd name="connsiteX16" fmla="*/ 338442 w 1421182"/>
                <a:gd name="connsiteY16" fmla="*/ 1258222 h 2314785"/>
                <a:gd name="connsiteX17" fmla="*/ 719 w 1421182"/>
                <a:gd name="connsiteY17" fmla="*/ 957545 h 2314785"/>
                <a:gd name="connsiteX0" fmla="*/ 719 w 1421182"/>
                <a:gd name="connsiteY0" fmla="*/ 957545 h 2323891"/>
                <a:gd name="connsiteX1" fmla="*/ 140932 w 1421182"/>
                <a:gd name="connsiteY1" fmla="*/ 1353319 h 2323891"/>
                <a:gd name="connsiteX2" fmla="*/ 309182 w 1421182"/>
                <a:gd name="connsiteY2" fmla="*/ 1711764 h 2323891"/>
                <a:gd name="connsiteX3" fmla="*/ 626141 w 1421182"/>
                <a:gd name="connsiteY3" fmla="*/ 1985150 h 2323891"/>
                <a:gd name="connsiteX4" fmla="*/ 658780 w 1421182"/>
                <a:gd name="connsiteY4" fmla="*/ 2266927 h 2323891"/>
                <a:gd name="connsiteX5" fmla="*/ 1170733 w 1421182"/>
                <a:gd name="connsiteY5" fmla="*/ 2300858 h 2323891"/>
                <a:gd name="connsiteX6" fmla="*/ 1311364 w 1421182"/>
                <a:gd name="connsiteY6" fmla="*/ 2026318 h 2323891"/>
                <a:gd name="connsiteX7" fmla="*/ 1421092 w 1421182"/>
                <a:gd name="connsiteY7" fmla="*/ 1126548 h 2323891"/>
                <a:gd name="connsiteX8" fmla="*/ 1152597 w 1421182"/>
                <a:gd name="connsiteY8" fmla="*/ 669082 h 2323891"/>
                <a:gd name="connsiteX9" fmla="*/ 1168953 w 1421182"/>
                <a:gd name="connsiteY9" fmla="*/ 968062 h 2323891"/>
                <a:gd name="connsiteX10" fmla="*/ 927050 w 1421182"/>
                <a:gd name="connsiteY10" fmla="*/ 614956 h 2323891"/>
                <a:gd name="connsiteX11" fmla="*/ 957315 w 1421182"/>
                <a:gd name="connsiteY11" fmla="*/ 944170 h 2323891"/>
                <a:gd name="connsiteX12" fmla="*/ 711016 w 1421182"/>
                <a:gd name="connsiteY12" fmla="*/ 569620 h 2323891"/>
                <a:gd name="connsiteX13" fmla="*/ 729319 w 1421182"/>
                <a:gd name="connsiteY13" fmla="*/ 957827 h 2323891"/>
                <a:gd name="connsiteX14" fmla="*/ 543268 w 1421182"/>
                <a:gd name="connsiteY14" fmla="*/ 8 h 2323891"/>
                <a:gd name="connsiteX15" fmla="*/ 473286 w 1421182"/>
                <a:gd name="connsiteY15" fmla="*/ 1312127 h 2323891"/>
                <a:gd name="connsiteX16" fmla="*/ 338442 w 1421182"/>
                <a:gd name="connsiteY16" fmla="*/ 1258222 h 2323891"/>
                <a:gd name="connsiteX17" fmla="*/ 719 w 1421182"/>
                <a:gd name="connsiteY17" fmla="*/ 957545 h 2323891"/>
                <a:gd name="connsiteX0" fmla="*/ 719 w 1421182"/>
                <a:gd name="connsiteY0" fmla="*/ 957545 h 2358736"/>
                <a:gd name="connsiteX1" fmla="*/ 140932 w 1421182"/>
                <a:gd name="connsiteY1" fmla="*/ 1353319 h 2358736"/>
                <a:gd name="connsiteX2" fmla="*/ 309182 w 1421182"/>
                <a:gd name="connsiteY2" fmla="*/ 1711764 h 2358736"/>
                <a:gd name="connsiteX3" fmla="*/ 626141 w 1421182"/>
                <a:gd name="connsiteY3" fmla="*/ 1985150 h 2358736"/>
                <a:gd name="connsiteX4" fmla="*/ 658780 w 1421182"/>
                <a:gd name="connsiteY4" fmla="*/ 2266927 h 2358736"/>
                <a:gd name="connsiteX5" fmla="*/ 1227989 w 1421182"/>
                <a:gd name="connsiteY5" fmla="*/ 2341644 h 2358736"/>
                <a:gd name="connsiteX6" fmla="*/ 1311364 w 1421182"/>
                <a:gd name="connsiteY6" fmla="*/ 2026318 h 2358736"/>
                <a:gd name="connsiteX7" fmla="*/ 1421092 w 1421182"/>
                <a:gd name="connsiteY7" fmla="*/ 1126548 h 2358736"/>
                <a:gd name="connsiteX8" fmla="*/ 1152597 w 1421182"/>
                <a:gd name="connsiteY8" fmla="*/ 669082 h 2358736"/>
                <a:gd name="connsiteX9" fmla="*/ 1168953 w 1421182"/>
                <a:gd name="connsiteY9" fmla="*/ 968062 h 2358736"/>
                <a:gd name="connsiteX10" fmla="*/ 927050 w 1421182"/>
                <a:gd name="connsiteY10" fmla="*/ 614956 h 2358736"/>
                <a:gd name="connsiteX11" fmla="*/ 957315 w 1421182"/>
                <a:gd name="connsiteY11" fmla="*/ 944170 h 2358736"/>
                <a:gd name="connsiteX12" fmla="*/ 711016 w 1421182"/>
                <a:gd name="connsiteY12" fmla="*/ 569620 h 2358736"/>
                <a:gd name="connsiteX13" fmla="*/ 729319 w 1421182"/>
                <a:gd name="connsiteY13" fmla="*/ 957827 h 2358736"/>
                <a:gd name="connsiteX14" fmla="*/ 543268 w 1421182"/>
                <a:gd name="connsiteY14" fmla="*/ 8 h 2358736"/>
                <a:gd name="connsiteX15" fmla="*/ 473286 w 1421182"/>
                <a:gd name="connsiteY15" fmla="*/ 1312127 h 2358736"/>
                <a:gd name="connsiteX16" fmla="*/ 338442 w 1421182"/>
                <a:gd name="connsiteY16" fmla="*/ 1258222 h 2358736"/>
                <a:gd name="connsiteX17" fmla="*/ 719 w 1421182"/>
                <a:gd name="connsiteY17" fmla="*/ 957545 h 2358736"/>
                <a:gd name="connsiteX0" fmla="*/ 719 w 1421182"/>
                <a:gd name="connsiteY0" fmla="*/ 957545 h 2341644"/>
                <a:gd name="connsiteX1" fmla="*/ 140932 w 1421182"/>
                <a:gd name="connsiteY1" fmla="*/ 1353319 h 2341644"/>
                <a:gd name="connsiteX2" fmla="*/ 309182 w 1421182"/>
                <a:gd name="connsiteY2" fmla="*/ 1711764 h 2341644"/>
                <a:gd name="connsiteX3" fmla="*/ 626141 w 1421182"/>
                <a:gd name="connsiteY3" fmla="*/ 1985150 h 2341644"/>
                <a:gd name="connsiteX4" fmla="*/ 658780 w 1421182"/>
                <a:gd name="connsiteY4" fmla="*/ 2266927 h 2341644"/>
                <a:gd name="connsiteX5" fmla="*/ 1227989 w 1421182"/>
                <a:gd name="connsiteY5" fmla="*/ 2341644 h 2341644"/>
                <a:gd name="connsiteX6" fmla="*/ 1311364 w 1421182"/>
                <a:gd name="connsiteY6" fmla="*/ 2026318 h 2341644"/>
                <a:gd name="connsiteX7" fmla="*/ 1421092 w 1421182"/>
                <a:gd name="connsiteY7" fmla="*/ 1126548 h 2341644"/>
                <a:gd name="connsiteX8" fmla="*/ 1152597 w 1421182"/>
                <a:gd name="connsiteY8" fmla="*/ 669082 h 2341644"/>
                <a:gd name="connsiteX9" fmla="*/ 1168953 w 1421182"/>
                <a:gd name="connsiteY9" fmla="*/ 968062 h 2341644"/>
                <a:gd name="connsiteX10" fmla="*/ 927050 w 1421182"/>
                <a:gd name="connsiteY10" fmla="*/ 614956 h 2341644"/>
                <a:gd name="connsiteX11" fmla="*/ 957315 w 1421182"/>
                <a:gd name="connsiteY11" fmla="*/ 944170 h 2341644"/>
                <a:gd name="connsiteX12" fmla="*/ 711016 w 1421182"/>
                <a:gd name="connsiteY12" fmla="*/ 569620 h 2341644"/>
                <a:gd name="connsiteX13" fmla="*/ 729319 w 1421182"/>
                <a:gd name="connsiteY13" fmla="*/ 957827 h 2341644"/>
                <a:gd name="connsiteX14" fmla="*/ 543268 w 1421182"/>
                <a:gd name="connsiteY14" fmla="*/ 8 h 2341644"/>
                <a:gd name="connsiteX15" fmla="*/ 473286 w 1421182"/>
                <a:gd name="connsiteY15" fmla="*/ 1312127 h 2341644"/>
                <a:gd name="connsiteX16" fmla="*/ 338442 w 1421182"/>
                <a:gd name="connsiteY16" fmla="*/ 1258222 h 2341644"/>
                <a:gd name="connsiteX17" fmla="*/ 719 w 1421182"/>
                <a:gd name="connsiteY17" fmla="*/ 957545 h 2341644"/>
                <a:gd name="connsiteX0" fmla="*/ 719 w 1421092"/>
                <a:gd name="connsiteY0" fmla="*/ 957545 h 2341644"/>
                <a:gd name="connsiteX1" fmla="*/ 140932 w 1421092"/>
                <a:gd name="connsiteY1" fmla="*/ 1353319 h 2341644"/>
                <a:gd name="connsiteX2" fmla="*/ 309182 w 1421092"/>
                <a:gd name="connsiteY2" fmla="*/ 1711764 h 2341644"/>
                <a:gd name="connsiteX3" fmla="*/ 626141 w 1421092"/>
                <a:gd name="connsiteY3" fmla="*/ 1985150 h 2341644"/>
                <a:gd name="connsiteX4" fmla="*/ 658780 w 1421092"/>
                <a:gd name="connsiteY4" fmla="*/ 2266927 h 2341644"/>
                <a:gd name="connsiteX5" fmla="*/ 1227989 w 1421092"/>
                <a:gd name="connsiteY5" fmla="*/ 2341644 h 2341644"/>
                <a:gd name="connsiteX6" fmla="*/ 1262460 w 1421092"/>
                <a:gd name="connsiteY6" fmla="*/ 1987074 h 2341644"/>
                <a:gd name="connsiteX7" fmla="*/ 1421092 w 1421092"/>
                <a:gd name="connsiteY7" fmla="*/ 1126548 h 2341644"/>
                <a:gd name="connsiteX8" fmla="*/ 1152597 w 1421092"/>
                <a:gd name="connsiteY8" fmla="*/ 669082 h 2341644"/>
                <a:gd name="connsiteX9" fmla="*/ 1168953 w 1421092"/>
                <a:gd name="connsiteY9" fmla="*/ 968062 h 2341644"/>
                <a:gd name="connsiteX10" fmla="*/ 927050 w 1421092"/>
                <a:gd name="connsiteY10" fmla="*/ 614956 h 2341644"/>
                <a:gd name="connsiteX11" fmla="*/ 957315 w 1421092"/>
                <a:gd name="connsiteY11" fmla="*/ 944170 h 2341644"/>
                <a:gd name="connsiteX12" fmla="*/ 711016 w 1421092"/>
                <a:gd name="connsiteY12" fmla="*/ 569620 h 2341644"/>
                <a:gd name="connsiteX13" fmla="*/ 729319 w 1421092"/>
                <a:gd name="connsiteY13" fmla="*/ 957827 h 2341644"/>
                <a:gd name="connsiteX14" fmla="*/ 543268 w 1421092"/>
                <a:gd name="connsiteY14" fmla="*/ 8 h 2341644"/>
                <a:gd name="connsiteX15" fmla="*/ 473286 w 1421092"/>
                <a:gd name="connsiteY15" fmla="*/ 1312127 h 2341644"/>
                <a:gd name="connsiteX16" fmla="*/ 338442 w 1421092"/>
                <a:gd name="connsiteY16" fmla="*/ 1258222 h 2341644"/>
                <a:gd name="connsiteX17" fmla="*/ 719 w 1421092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557331 w 1421109"/>
                <a:gd name="connsiteY4" fmla="*/ 2278453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01148 w 1421109"/>
                <a:gd name="connsiteY4" fmla="*/ 2297232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10754"/>
                <a:gd name="connsiteX1" fmla="*/ 140932 w 1421109"/>
                <a:gd name="connsiteY1" fmla="*/ 1353319 h 2310754"/>
                <a:gd name="connsiteX2" fmla="*/ 309182 w 1421109"/>
                <a:gd name="connsiteY2" fmla="*/ 1711764 h 2310754"/>
                <a:gd name="connsiteX3" fmla="*/ 548773 w 1421109"/>
                <a:gd name="connsiteY3" fmla="*/ 1936338 h 2310754"/>
                <a:gd name="connsiteX4" fmla="*/ 601148 w 1421109"/>
                <a:gd name="connsiteY4" fmla="*/ 2297232 h 2310754"/>
                <a:gd name="connsiteX5" fmla="*/ 1253027 w 1421109"/>
                <a:gd name="connsiteY5" fmla="*/ 2310347 h 2310754"/>
                <a:gd name="connsiteX6" fmla="*/ 1262460 w 1421109"/>
                <a:gd name="connsiteY6" fmla="*/ 1987074 h 2310754"/>
                <a:gd name="connsiteX7" fmla="*/ 1421092 w 1421109"/>
                <a:gd name="connsiteY7" fmla="*/ 1126548 h 2310754"/>
                <a:gd name="connsiteX8" fmla="*/ 1152597 w 1421109"/>
                <a:gd name="connsiteY8" fmla="*/ 669082 h 2310754"/>
                <a:gd name="connsiteX9" fmla="*/ 1168953 w 1421109"/>
                <a:gd name="connsiteY9" fmla="*/ 968062 h 2310754"/>
                <a:gd name="connsiteX10" fmla="*/ 927050 w 1421109"/>
                <a:gd name="connsiteY10" fmla="*/ 614956 h 2310754"/>
                <a:gd name="connsiteX11" fmla="*/ 957315 w 1421109"/>
                <a:gd name="connsiteY11" fmla="*/ 944170 h 2310754"/>
                <a:gd name="connsiteX12" fmla="*/ 711016 w 1421109"/>
                <a:gd name="connsiteY12" fmla="*/ 569620 h 2310754"/>
                <a:gd name="connsiteX13" fmla="*/ 729319 w 1421109"/>
                <a:gd name="connsiteY13" fmla="*/ 957827 h 2310754"/>
                <a:gd name="connsiteX14" fmla="*/ 543268 w 1421109"/>
                <a:gd name="connsiteY14" fmla="*/ 8 h 2310754"/>
                <a:gd name="connsiteX15" fmla="*/ 473286 w 1421109"/>
                <a:gd name="connsiteY15" fmla="*/ 1312127 h 2310754"/>
                <a:gd name="connsiteX16" fmla="*/ 338442 w 1421109"/>
                <a:gd name="connsiteY16" fmla="*/ 1258222 h 2310754"/>
                <a:gd name="connsiteX17" fmla="*/ 719 w 1421109"/>
                <a:gd name="connsiteY17" fmla="*/ 957545 h 2310754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601148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347"/>
                <a:gd name="connsiteX1" fmla="*/ 140932 w 1421109"/>
                <a:gd name="connsiteY1" fmla="*/ 1353319 h 2310347"/>
                <a:gd name="connsiteX2" fmla="*/ 309182 w 1421109"/>
                <a:gd name="connsiteY2" fmla="*/ 1711764 h 2310347"/>
                <a:gd name="connsiteX3" fmla="*/ 548773 w 1421109"/>
                <a:gd name="connsiteY3" fmla="*/ 1936338 h 2310347"/>
                <a:gd name="connsiteX4" fmla="*/ 582370 w 1421109"/>
                <a:gd name="connsiteY4" fmla="*/ 2297232 h 2310347"/>
                <a:gd name="connsiteX5" fmla="*/ 1253027 w 1421109"/>
                <a:gd name="connsiteY5" fmla="*/ 2310347 h 2310347"/>
                <a:gd name="connsiteX6" fmla="*/ 1262460 w 1421109"/>
                <a:gd name="connsiteY6" fmla="*/ 1987074 h 2310347"/>
                <a:gd name="connsiteX7" fmla="*/ 1421092 w 1421109"/>
                <a:gd name="connsiteY7" fmla="*/ 1126548 h 2310347"/>
                <a:gd name="connsiteX8" fmla="*/ 1152597 w 1421109"/>
                <a:gd name="connsiteY8" fmla="*/ 669082 h 2310347"/>
                <a:gd name="connsiteX9" fmla="*/ 1168953 w 1421109"/>
                <a:gd name="connsiteY9" fmla="*/ 968062 h 2310347"/>
                <a:gd name="connsiteX10" fmla="*/ 927050 w 1421109"/>
                <a:gd name="connsiteY10" fmla="*/ 614956 h 2310347"/>
                <a:gd name="connsiteX11" fmla="*/ 957315 w 1421109"/>
                <a:gd name="connsiteY11" fmla="*/ 944170 h 2310347"/>
                <a:gd name="connsiteX12" fmla="*/ 711016 w 1421109"/>
                <a:gd name="connsiteY12" fmla="*/ 569620 h 2310347"/>
                <a:gd name="connsiteX13" fmla="*/ 729319 w 1421109"/>
                <a:gd name="connsiteY13" fmla="*/ 957827 h 2310347"/>
                <a:gd name="connsiteX14" fmla="*/ 543268 w 1421109"/>
                <a:gd name="connsiteY14" fmla="*/ 8 h 2310347"/>
                <a:gd name="connsiteX15" fmla="*/ 473286 w 1421109"/>
                <a:gd name="connsiteY15" fmla="*/ 1312127 h 2310347"/>
                <a:gd name="connsiteX16" fmla="*/ 338442 w 1421109"/>
                <a:gd name="connsiteY16" fmla="*/ 1258222 h 2310347"/>
                <a:gd name="connsiteX17" fmla="*/ 719 w 1421109"/>
                <a:gd name="connsiteY17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6650"/>
                <a:gd name="connsiteY0" fmla="*/ 957545 h 2310347"/>
                <a:gd name="connsiteX1" fmla="*/ 140932 w 1426650"/>
                <a:gd name="connsiteY1" fmla="*/ 1353319 h 2310347"/>
                <a:gd name="connsiteX2" fmla="*/ 309182 w 1426650"/>
                <a:gd name="connsiteY2" fmla="*/ 1711764 h 2310347"/>
                <a:gd name="connsiteX3" fmla="*/ 548773 w 1426650"/>
                <a:gd name="connsiteY3" fmla="*/ 1936338 h 2310347"/>
                <a:gd name="connsiteX4" fmla="*/ 582370 w 1426650"/>
                <a:gd name="connsiteY4" fmla="*/ 2297232 h 2310347"/>
                <a:gd name="connsiteX5" fmla="*/ 1253027 w 1426650"/>
                <a:gd name="connsiteY5" fmla="*/ 2310347 h 2310347"/>
                <a:gd name="connsiteX6" fmla="*/ 1262460 w 1426650"/>
                <a:gd name="connsiteY6" fmla="*/ 1987074 h 2310347"/>
                <a:gd name="connsiteX7" fmla="*/ 1421092 w 1426650"/>
                <a:gd name="connsiteY7" fmla="*/ 1126548 h 2310347"/>
                <a:gd name="connsiteX8" fmla="*/ 1393246 w 1426650"/>
                <a:gd name="connsiteY8" fmla="*/ 734522 h 2310347"/>
                <a:gd name="connsiteX9" fmla="*/ 1186368 w 1426650"/>
                <a:gd name="connsiteY9" fmla="*/ 644961 h 2310347"/>
                <a:gd name="connsiteX10" fmla="*/ 1168953 w 1426650"/>
                <a:gd name="connsiteY10" fmla="*/ 968062 h 2310347"/>
                <a:gd name="connsiteX11" fmla="*/ 1156855 w 1426650"/>
                <a:gd name="connsiteY11" fmla="*/ 657333 h 2310347"/>
                <a:gd name="connsiteX12" fmla="*/ 927050 w 1426650"/>
                <a:gd name="connsiteY12" fmla="*/ 614956 h 2310347"/>
                <a:gd name="connsiteX13" fmla="*/ 957315 w 1426650"/>
                <a:gd name="connsiteY13" fmla="*/ 944170 h 2310347"/>
                <a:gd name="connsiteX14" fmla="*/ 711016 w 1426650"/>
                <a:gd name="connsiteY14" fmla="*/ 569620 h 2310347"/>
                <a:gd name="connsiteX15" fmla="*/ 729319 w 1426650"/>
                <a:gd name="connsiteY15" fmla="*/ 957827 h 2310347"/>
                <a:gd name="connsiteX16" fmla="*/ 543268 w 1426650"/>
                <a:gd name="connsiteY16" fmla="*/ 8 h 2310347"/>
                <a:gd name="connsiteX17" fmla="*/ 473286 w 1426650"/>
                <a:gd name="connsiteY17" fmla="*/ 1312127 h 2310347"/>
                <a:gd name="connsiteX18" fmla="*/ 338442 w 1426650"/>
                <a:gd name="connsiteY18" fmla="*/ 1258222 h 2310347"/>
                <a:gd name="connsiteX19" fmla="*/ 719 w 1426650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711016 w 1422362"/>
                <a:gd name="connsiteY14" fmla="*/ 569620 h 2310347"/>
                <a:gd name="connsiteX15" fmla="*/ 729319 w 1422362"/>
                <a:gd name="connsiteY15" fmla="*/ 957827 h 2310347"/>
                <a:gd name="connsiteX16" fmla="*/ 543268 w 1422362"/>
                <a:gd name="connsiteY16" fmla="*/ 8 h 2310347"/>
                <a:gd name="connsiteX17" fmla="*/ 473286 w 1422362"/>
                <a:gd name="connsiteY17" fmla="*/ 1312127 h 2310347"/>
                <a:gd name="connsiteX18" fmla="*/ 338442 w 1422362"/>
                <a:gd name="connsiteY18" fmla="*/ 1258222 h 2310347"/>
                <a:gd name="connsiteX19" fmla="*/ 719 w 1422362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5260 h 2378062"/>
                <a:gd name="connsiteX1" fmla="*/ 140932 w 1422362"/>
                <a:gd name="connsiteY1" fmla="*/ 1421034 h 2378062"/>
                <a:gd name="connsiteX2" fmla="*/ 309182 w 1422362"/>
                <a:gd name="connsiteY2" fmla="*/ 1779479 h 2378062"/>
                <a:gd name="connsiteX3" fmla="*/ 548773 w 1422362"/>
                <a:gd name="connsiteY3" fmla="*/ 2004053 h 2378062"/>
                <a:gd name="connsiteX4" fmla="*/ 582370 w 1422362"/>
                <a:gd name="connsiteY4" fmla="*/ 2364947 h 2378062"/>
                <a:gd name="connsiteX5" fmla="*/ 1253027 w 1422362"/>
                <a:gd name="connsiteY5" fmla="*/ 2378062 h 2378062"/>
                <a:gd name="connsiteX6" fmla="*/ 1262460 w 1422362"/>
                <a:gd name="connsiteY6" fmla="*/ 2054789 h 2378062"/>
                <a:gd name="connsiteX7" fmla="*/ 1421092 w 1422362"/>
                <a:gd name="connsiteY7" fmla="*/ 1194263 h 2378062"/>
                <a:gd name="connsiteX8" fmla="*/ 1369124 w 1422362"/>
                <a:gd name="connsiteY8" fmla="*/ 768467 h 2378062"/>
                <a:gd name="connsiteX9" fmla="*/ 1176719 w 1422362"/>
                <a:gd name="connsiteY9" fmla="*/ 736798 h 2378062"/>
                <a:gd name="connsiteX10" fmla="*/ 1168953 w 1422362"/>
                <a:gd name="connsiteY10" fmla="*/ 1035777 h 2378062"/>
                <a:gd name="connsiteX11" fmla="*/ 1156855 w 1422362"/>
                <a:gd name="connsiteY11" fmla="*/ 725048 h 2378062"/>
                <a:gd name="connsiteX12" fmla="*/ 927050 w 1422362"/>
                <a:gd name="connsiteY12" fmla="*/ 682671 h 2378062"/>
                <a:gd name="connsiteX13" fmla="*/ 957315 w 1422362"/>
                <a:gd name="connsiteY13" fmla="*/ 1011885 h 2378062"/>
                <a:gd name="connsiteX14" fmla="*/ 905990 w 1422362"/>
                <a:gd name="connsiteY14" fmla="*/ 681629 h 2378062"/>
                <a:gd name="connsiteX15" fmla="*/ 711016 w 1422362"/>
                <a:gd name="connsiteY15" fmla="*/ 637335 h 2378062"/>
                <a:gd name="connsiteX16" fmla="*/ 729319 w 1422362"/>
                <a:gd name="connsiteY16" fmla="*/ 1025542 h 2378062"/>
                <a:gd name="connsiteX17" fmla="*/ 543268 w 1422362"/>
                <a:gd name="connsiteY17" fmla="*/ 67723 h 2378062"/>
                <a:gd name="connsiteX18" fmla="*/ 471802 w 1422362"/>
                <a:gd name="connsiteY18" fmla="*/ 213672 h 2378062"/>
                <a:gd name="connsiteX19" fmla="*/ 473286 w 1422362"/>
                <a:gd name="connsiteY19" fmla="*/ 1379842 h 2378062"/>
                <a:gd name="connsiteX20" fmla="*/ 338442 w 1422362"/>
                <a:gd name="connsiteY20" fmla="*/ 1325937 h 2378062"/>
                <a:gd name="connsiteX21" fmla="*/ 719 w 1422362"/>
                <a:gd name="connsiteY21" fmla="*/ 1025260 h 2378062"/>
                <a:gd name="connsiteX0" fmla="*/ 719 w 1422362"/>
                <a:gd name="connsiteY0" fmla="*/ 1011512 h 2364314"/>
                <a:gd name="connsiteX1" fmla="*/ 140932 w 1422362"/>
                <a:gd name="connsiteY1" fmla="*/ 1407286 h 2364314"/>
                <a:gd name="connsiteX2" fmla="*/ 309182 w 1422362"/>
                <a:gd name="connsiteY2" fmla="*/ 1765731 h 2364314"/>
                <a:gd name="connsiteX3" fmla="*/ 548773 w 1422362"/>
                <a:gd name="connsiteY3" fmla="*/ 1990305 h 2364314"/>
                <a:gd name="connsiteX4" fmla="*/ 582370 w 1422362"/>
                <a:gd name="connsiteY4" fmla="*/ 2351199 h 2364314"/>
                <a:gd name="connsiteX5" fmla="*/ 1253027 w 1422362"/>
                <a:gd name="connsiteY5" fmla="*/ 2364314 h 2364314"/>
                <a:gd name="connsiteX6" fmla="*/ 1262460 w 1422362"/>
                <a:gd name="connsiteY6" fmla="*/ 2041041 h 2364314"/>
                <a:gd name="connsiteX7" fmla="*/ 1421092 w 1422362"/>
                <a:gd name="connsiteY7" fmla="*/ 1180515 h 2364314"/>
                <a:gd name="connsiteX8" fmla="*/ 1369124 w 1422362"/>
                <a:gd name="connsiteY8" fmla="*/ 754719 h 2364314"/>
                <a:gd name="connsiteX9" fmla="*/ 1176719 w 1422362"/>
                <a:gd name="connsiteY9" fmla="*/ 723050 h 2364314"/>
                <a:gd name="connsiteX10" fmla="*/ 1168953 w 1422362"/>
                <a:gd name="connsiteY10" fmla="*/ 1022029 h 2364314"/>
                <a:gd name="connsiteX11" fmla="*/ 1156855 w 1422362"/>
                <a:gd name="connsiteY11" fmla="*/ 711300 h 2364314"/>
                <a:gd name="connsiteX12" fmla="*/ 927050 w 1422362"/>
                <a:gd name="connsiteY12" fmla="*/ 668923 h 2364314"/>
                <a:gd name="connsiteX13" fmla="*/ 957315 w 1422362"/>
                <a:gd name="connsiteY13" fmla="*/ 998137 h 2364314"/>
                <a:gd name="connsiteX14" fmla="*/ 905990 w 1422362"/>
                <a:gd name="connsiteY14" fmla="*/ 667881 h 2364314"/>
                <a:gd name="connsiteX15" fmla="*/ 711016 w 1422362"/>
                <a:gd name="connsiteY15" fmla="*/ 623587 h 2364314"/>
                <a:gd name="connsiteX16" fmla="*/ 729319 w 1422362"/>
                <a:gd name="connsiteY16" fmla="*/ 1011794 h 2364314"/>
                <a:gd name="connsiteX17" fmla="*/ 630106 w 1422362"/>
                <a:gd name="connsiteY17" fmla="*/ 73272 h 2364314"/>
                <a:gd name="connsiteX18" fmla="*/ 471802 w 1422362"/>
                <a:gd name="connsiteY18" fmla="*/ 199924 h 2364314"/>
                <a:gd name="connsiteX19" fmla="*/ 473286 w 1422362"/>
                <a:gd name="connsiteY19" fmla="*/ 1366094 h 2364314"/>
                <a:gd name="connsiteX20" fmla="*/ 338442 w 1422362"/>
                <a:gd name="connsiteY20" fmla="*/ 1312189 h 2364314"/>
                <a:gd name="connsiteX21" fmla="*/ 719 w 1422362"/>
                <a:gd name="connsiteY21" fmla="*/ 1011512 h 2364314"/>
                <a:gd name="connsiteX0" fmla="*/ 719 w 1422362"/>
                <a:gd name="connsiteY0" fmla="*/ 938672 h 2291474"/>
                <a:gd name="connsiteX1" fmla="*/ 140932 w 1422362"/>
                <a:gd name="connsiteY1" fmla="*/ 1334446 h 2291474"/>
                <a:gd name="connsiteX2" fmla="*/ 309182 w 1422362"/>
                <a:gd name="connsiteY2" fmla="*/ 1692891 h 2291474"/>
                <a:gd name="connsiteX3" fmla="*/ 548773 w 1422362"/>
                <a:gd name="connsiteY3" fmla="*/ 1917465 h 2291474"/>
                <a:gd name="connsiteX4" fmla="*/ 582370 w 1422362"/>
                <a:gd name="connsiteY4" fmla="*/ 2278359 h 2291474"/>
                <a:gd name="connsiteX5" fmla="*/ 1253027 w 1422362"/>
                <a:gd name="connsiteY5" fmla="*/ 2291474 h 2291474"/>
                <a:gd name="connsiteX6" fmla="*/ 1262460 w 1422362"/>
                <a:gd name="connsiteY6" fmla="*/ 1968201 h 2291474"/>
                <a:gd name="connsiteX7" fmla="*/ 1421092 w 1422362"/>
                <a:gd name="connsiteY7" fmla="*/ 1107675 h 2291474"/>
                <a:gd name="connsiteX8" fmla="*/ 1369124 w 1422362"/>
                <a:gd name="connsiteY8" fmla="*/ 681879 h 2291474"/>
                <a:gd name="connsiteX9" fmla="*/ 1176719 w 1422362"/>
                <a:gd name="connsiteY9" fmla="*/ 650210 h 2291474"/>
                <a:gd name="connsiteX10" fmla="*/ 1168953 w 1422362"/>
                <a:gd name="connsiteY10" fmla="*/ 949189 h 2291474"/>
                <a:gd name="connsiteX11" fmla="*/ 1156855 w 1422362"/>
                <a:gd name="connsiteY11" fmla="*/ 638460 h 2291474"/>
                <a:gd name="connsiteX12" fmla="*/ 927050 w 1422362"/>
                <a:gd name="connsiteY12" fmla="*/ 596083 h 2291474"/>
                <a:gd name="connsiteX13" fmla="*/ 957315 w 1422362"/>
                <a:gd name="connsiteY13" fmla="*/ 925297 h 2291474"/>
                <a:gd name="connsiteX14" fmla="*/ 905990 w 1422362"/>
                <a:gd name="connsiteY14" fmla="*/ 595041 h 2291474"/>
                <a:gd name="connsiteX15" fmla="*/ 711016 w 1422362"/>
                <a:gd name="connsiteY15" fmla="*/ 550747 h 2291474"/>
                <a:gd name="connsiteX16" fmla="*/ 729319 w 1422362"/>
                <a:gd name="connsiteY16" fmla="*/ 938954 h 2291474"/>
                <a:gd name="connsiteX17" fmla="*/ 673525 w 1422362"/>
                <a:gd name="connsiteY17" fmla="*/ 130688 h 2291474"/>
                <a:gd name="connsiteX18" fmla="*/ 471802 w 1422362"/>
                <a:gd name="connsiteY18" fmla="*/ 127084 h 2291474"/>
                <a:gd name="connsiteX19" fmla="*/ 473286 w 1422362"/>
                <a:gd name="connsiteY19" fmla="*/ 1293254 h 2291474"/>
                <a:gd name="connsiteX20" fmla="*/ 338442 w 1422362"/>
                <a:gd name="connsiteY20" fmla="*/ 1239349 h 2291474"/>
                <a:gd name="connsiteX21" fmla="*/ 719 w 1422362"/>
                <a:gd name="connsiteY21" fmla="*/ 938672 h 2291474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14198 h 2267000"/>
                <a:gd name="connsiteX1" fmla="*/ 140932 w 1422362"/>
                <a:gd name="connsiteY1" fmla="*/ 1309972 h 2267000"/>
                <a:gd name="connsiteX2" fmla="*/ 309182 w 1422362"/>
                <a:gd name="connsiteY2" fmla="*/ 1668417 h 2267000"/>
                <a:gd name="connsiteX3" fmla="*/ 548773 w 1422362"/>
                <a:gd name="connsiteY3" fmla="*/ 1892991 h 2267000"/>
                <a:gd name="connsiteX4" fmla="*/ 582370 w 1422362"/>
                <a:gd name="connsiteY4" fmla="*/ 2253885 h 2267000"/>
                <a:gd name="connsiteX5" fmla="*/ 1253027 w 1422362"/>
                <a:gd name="connsiteY5" fmla="*/ 2267000 h 2267000"/>
                <a:gd name="connsiteX6" fmla="*/ 1262460 w 1422362"/>
                <a:gd name="connsiteY6" fmla="*/ 1943727 h 2267000"/>
                <a:gd name="connsiteX7" fmla="*/ 1421092 w 1422362"/>
                <a:gd name="connsiteY7" fmla="*/ 1083201 h 2267000"/>
                <a:gd name="connsiteX8" fmla="*/ 1369124 w 1422362"/>
                <a:gd name="connsiteY8" fmla="*/ 657405 h 2267000"/>
                <a:gd name="connsiteX9" fmla="*/ 1176719 w 1422362"/>
                <a:gd name="connsiteY9" fmla="*/ 625736 h 2267000"/>
                <a:gd name="connsiteX10" fmla="*/ 1168953 w 1422362"/>
                <a:gd name="connsiteY10" fmla="*/ 924715 h 2267000"/>
                <a:gd name="connsiteX11" fmla="*/ 1156855 w 1422362"/>
                <a:gd name="connsiteY11" fmla="*/ 613986 h 2267000"/>
                <a:gd name="connsiteX12" fmla="*/ 927050 w 1422362"/>
                <a:gd name="connsiteY12" fmla="*/ 571609 h 2267000"/>
                <a:gd name="connsiteX13" fmla="*/ 957315 w 1422362"/>
                <a:gd name="connsiteY13" fmla="*/ 900823 h 2267000"/>
                <a:gd name="connsiteX14" fmla="*/ 905990 w 1422362"/>
                <a:gd name="connsiteY14" fmla="*/ 570567 h 2267000"/>
                <a:gd name="connsiteX15" fmla="*/ 711016 w 1422362"/>
                <a:gd name="connsiteY15" fmla="*/ 526273 h 2267000"/>
                <a:gd name="connsiteX16" fmla="*/ 714846 w 1422362"/>
                <a:gd name="connsiteY16" fmla="*/ 914480 h 2267000"/>
                <a:gd name="connsiteX17" fmla="*/ 673525 w 1422362"/>
                <a:gd name="connsiteY17" fmla="*/ 106214 h 2267000"/>
                <a:gd name="connsiteX18" fmla="*/ 486275 w 1422362"/>
                <a:gd name="connsiteY18" fmla="*/ 174974 h 2267000"/>
                <a:gd name="connsiteX19" fmla="*/ 473286 w 1422362"/>
                <a:gd name="connsiteY19" fmla="*/ 1268780 h 2267000"/>
                <a:gd name="connsiteX20" fmla="*/ 338442 w 1422362"/>
                <a:gd name="connsiteY20" fmla="*/ 1214875 h 2267000"/>
                <a:gd name="connsiteX21" fmla="*/ 719 w 1422362"/>
                <a:gd name="connsiteY21" fmla="*/ 914198 h 2267000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904644 h 2257446"/>
                <a:gd name="connsiteX1" fmla="*/ 140932 w 1422362"/>
                <a:gd name="connsiteY1" fmla="*/ 1300418 h 2257446"/>
                <a:gd name="connsiteX2" fmla="*/ 309182 w 1422362"/>
                <a:gd name="connsiteY2" fmla="*/ 1658863 h 2257446"/>
                <a:gd name="connsiteX3" fmla="*/ 548773 w 1422362"/>
                <a:gd name="connsiteY3" fmla="*/ 1883437 h 2257446"/>
                <a:gd name="connsiteX4" fmla="*/ 582370 w 1422362"/>
                <a:gd name="connsiteY4" fmla="*/ 2244331 h 2257446"/>
                <a:gd name="connsiteX5" fmla="*/ 1253027 w 1422362"/>
                <a:gd name="connsiteY5" fmla="*/ 2257446 h 2257446"/>
                <a:gd name="connsiteX6" fmla="*/ 1262460 w 1422362"/>
                <a:gd name="connsiteY6" fmla="*/ 1934173 h 2257446"/>
                <a:gd name="connsiteX7" fmla="*/ 1421092 w 1422362"/>
                <a:gd name="connsiteY7" fmla="*/ 1073647 h 2257446"/>
                <a:gd name="connsiteX8" fmla="*/ 1369124 w 1422362"/>
                <a:gd name="connsiteY8" fmla="*/ 647851 h 2257446"/>
                <a:gd name="connsiteX9" fmla="*/ 1176719 w 1422362"/>
                <a:gd name="connsiteY9" fmla="*/ 616182 h 2257446"/>
                <a:gd name="connsiteX10" fmla="*/ 1168953 w 1422362"/>
                <a:gd name="connsiteY10" fmla="*/ 915161 h 2257446"/>
                <a:gd name="connsiteX11" fmla="*/ 1156855 w 1422362"/>
                <a:gd name="connsiteY11" fmla="*/ 604432 h 2257446"/>
                <a:gd name="connsiteX12" fmla="*/ 927050 w 1422362"/>
                <a:gd name="connsiteY12" fmla="*/ 562055 h 2257446"/>
                <a:gd name="connsiteX13" fmla="*/ 957315 w 1422362"/>
                <a:gd name="connsiteY13" fmla="*/ 891269 h 2257446"/>
                <a:gd name="connsiteX14" fmla="*/ 905990 w 1422362"/>
                <a:gd name="connsiteY14" fmla="*/ 561013 h 2257446"/>
                <a:gd name="connsiteX15" fmla="*/ 711016 w 1422362"/>
                <a:gd name="connsiteY15" fmla="*/ 516719 h 2257446"/>
                <a:gd name="connsiteX16" fmla="*/ 714846 w 1422362"/>
                <a:gd name="connsiteY16" fmla="*/ 904926 h 2257446"/>
                <a:gd name="connsiteX17" fmla="*/ 683174 w 1422362"/>
                <a:gd name="connsiteY17" fmla="*/ 125606 h 2257446"/>
                <a:gd name="connsiteX18" fmla="*/ 486275 w 1422362"/>
                <a:gd name="connsiteY18" fmla="*/ 165420 h 2257446"/>
                <a:gd name="connsiteX19" fmla="*/ 473286 w 1422362"/>
                <a:gd name="connsiteY19" fmla="*/ 1259226 h 2257446"/>
                <a:gd name="connsiteX20" fmla="*/ 338442 w 1422362"/>
                <a:gd name="connsiteY20" fmla="*/ 1205321 h 2257446"/>
                <a:gd name="connsiteX21" fmla="*/ 719 w 1422362"/>
                <a:gd name="connsiteY21" fmla="*/ 904644 h 2257446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73286 w 1422362"/>
                <a:gd name="connsiteY19" fmla="*/ 1255537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0 w 1494007"/>
                <a:gd name="connsiteY0" fmla="*/ 886482 h 2253757"/>
                <a:gd name="connsiteX1" fmla="*/ 212577 w 1494007"/>
                <a:gd name="connsiteY1" fmla="*/ 1296729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115210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147622"/>
                <a:gd name="connsiteX1" fmla="*/ 202929 w 1494007"/>
                <a:gd name="connsiteY1" fmla="*/ 1320850 h 2147622"/>
                <a:gd name="connsiteX2" fmla="*/ 438719 w 1494007"/>
                <a:gd name="connsiteY2" fmla="*/ 1655174 h 2147622"/>
                <a:gd name="connsiteX3" fmla="*/ 620418 w 1494007"/>
                <a:gd name="connsiteY3" fmla="*/ 1879748 h 2147622"/>
                <a:gd name="connsiteX4" fmla="*/ 654015 w 1494007"/>
                <a:gd name="connsiteY4" fmla="*/ 2115210 h 2147622"/>
                <a:gd name="connsiteX5" fmla="*/ 1339145 w 1494007"/>
                <a:gd name="connsiteY5" fmla="*/ 2147622 h 2147622"/>
                <a:gd name="connsiteX6" fmla="*/ 1334105 w 1494007"/>
                <a:gd name="connsiteY6" fmla="*/ 1930484 h 2147622"/>
                <a:gd name="connsiteX7" fmla="*/ 1492737 w 1494007"/>
                <a:gd name="connsiteY7" fmla="*/ 1069958 h 2147622"/>
                <a:gd name="connsiteX8" fmla="*/ 1440769 w 1494007"/>
                <a:gd name="connsiteY8" fmla="*/ 644162 h 2147622"/>
                <a:gd name="connsiteX9" fmla="*/ 1248364 w 1494007"/>
                <a:gd name="connsiteY9" fmla="*/ 612493 h 2147622"/>
                <a:gd name="connsiteX10" fmla="*/ 1240598 w 1494007"/>
                <a:gd name="connsiteY10" fmla="*/ 911472 h 2147622"/>
                <a:gd name="connsiteX11" fmla="*/ 1228500 w 1494007"/>
                <a:gd name="connsiteY11" fmla="*/ 600743 h 2147622"/>
                <a:gd name="connsiteX12" fmla="*/ 998695 w 1494007"/>
                <a:gd name="connsiteY12" fmla="*/ 558366 h 2147622"/>
                <a:gd name="connsiteX13" fmla="*/ 1028960 w 1494007"/>
                <a:gd name="connsiteY13" fmla="*/ 887580 h 2147622"/>
                <a:gd name="connsiteX14" fmla="*/ 977635 w 1494007"/>
                <a:gd name="connsiteY14" fmla="*/ 557324 h 2147622"/>
                <a:gd name="connsiteX15" fmla="*/ 782661 w 1494007"/>
                <a:gd name="connsiteY15" fmla="*/ 513030 h 2147622"/>
                <a:gd name="connsiteX16" fmla="*/ 786491 w 1494007"/>
                <a:gd name="connsiteY16" fmla="*/ 901237 h 2147622"/>
                <a:gd name="connsiteX17" fmla="*/ 754819 w 1494007"/>
                <a:gd name="connsiteY17" fmla="*/ 121917 h 2147622"/>
                <a:gd name="connsiteX18" fmla="*/ 557920 w 1494007"/>
                <a:gd name="connsiteY18" fmla="*/ 161731 h 2147622"/>
                <a:gd name="connsiteX19" fmla="*/ 535282 w 1494007"/>
                <a:gd name="connsiteY19" fmla="*/ 1183173 h 2147622"/>
                <a:gd name="connsiteX20" fmla="*/ 376317 w 1494007"/>
                <a:gd name="connsiteY20" fmla="*/ 1148565 h 2147622"/>
                <a:gd name="connsiteX21" fmla="*/ 0 w 1494007"/>
                <a:gd name="connsiteY21" fmla="*/ 886482 h 2147622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33149"/>
                <a:gd name="connsiteX1" fmla="*/ 227051 w 1518129"/>
                <a:gd name="connsiteY1" fmla="*/ 1320850 h 2133149"/>
                <a:gd name="connsiteX2" fmla="*/ 462841 w 1518129"/>
                <a:gd name="connsiteY2" fmla="*/ 1655174 h 2133149"/>
                <a:gd name="connsiteX3" fmla="*/ 644540 w 1518129"/>
                <a:gd name="connsiteY3" fmla="*/ 1879748 h 2133149"/>
                <a:gd name="connsiteX4" fmla="*/ 678137 w 1518129"/>
                <a:gd name="connsiteY4" fmla="*/ 2115210 h 2133149"/>
                <a:gd name="connsiteX5" fmla="*/ 1348794 w 1518129"/>
                <a:gd name="connsiteY5" fmla="*/ 2133149 h 2133149"/>
                <a:gd name="connsiteX6" fmla="*/ 1358227 w 1518129"/>
                <a:gd name="connsiteY6" fmla="*/ 1930484 h 2133149"/>
                <a:gd name="connsiteX7" fmla="*/ 1516859 w 1518129"/>
                <a:gd name="connsiteY7" fmla="*/ 1069958 h 2133149"/>
                <a:gd name="connsiteX8" fmla="*/ 1464891 w 1518129"/>
                <a:gd name="connsiteY8" fmla="*/ 644162 h 2133149"/>
                <a:gd name="connsiteX9" fmla="*/ 1272486 w 1518129"/>
                <a:gd name="connsiteY9" fmla="*/ 612493 h 2133149"/>
                <a:gd name="connsiteX10" fmla="*/ 1264720 w 1518129"/>
                <a:gd name="connsiteY10" fmla="*/ 911472 h 2133149"/>
                <a:gd name="connsiteX11" fmla="*/ 1252622 w 1518129"/>
                <a:gd name="connsiteY11" fmla="*/ 600743 h 2133149"/>
                <a:gd name="connsiteX12" fmla="*/ 1022817 w 1518129"/>
                <a:gd name="connsiteY12" fmla="*/ 558366 h 2133149"/>
                <a:gd name="connsiteX13" fmla="*/ 1053082 w 1518129"/>
                <a:gd name="connsiteY13" fmla="*/ 887580 h 2133149"/>
                <a:gd name="connsiteX14" fmla="*/ 1001757 w 1518129"/>
                <a:gd name="connsiteY14" fmla="*/ 557324 h 2133149"/>
                <a:gd name="connsiteX15" fmla="*/ 806783 w 1518129"/>
                <a:gd name="connsiteY15" fmla="*/ 513030 h 2133149"/>
                <a:gd name="connsiteX16" fmla="*/ 810613 w 1518129"/>
                <a:gd name="connsiteY16" fmla="*/ 901237 h 2133149"/>
                <a:gd name="connsiteX17" fmla="*/ 778941 w 1518129"/>
                <a:gd name="connsiteY17" fmla="*/ 121917 h 2133149"/>
                <a:gd name="connsiteX18" fmla="*/ 582042 w 1518129"/>
                <a:gd name="connsiteY18" fmla="*/ 161731 h 2133149"/>
                <a:gd name="connsiteX19" fmla="*/ 554580 w 1518129"/>
                <a:gd name="connsiteY19" fmla="*/ 1197645 h 2133149"/>
                <a:gd name="connsiteX20" fmla="*/ 419736 w 1518129"/>
                <a:gd name="connsiteY20" fmla="*/ 1153389 h 2133149"/>
                <a:gd name="connsiteX21" fmla="*/ 0 w 1518129"/>
                <a:gd name="connsiteY21" fmla="*/ 891306 h 2133149"/>
                <a:gd name="connsiteX0" fmla="*/ 0 w 1518129"/>
                <a:gd name="connsiteY0" fmla="*/ 891306 h 2115210"/>
                <a:gd name="connsiteX1" fmla="*/ 227051 w 1518129"/>
                <a:gd name="connsiteY1" fmla="*/ 1320850 h 2115210"/>
                <a:gd name="connsiteX2" fmla="*/ 462841 w 1518129"/>
                <a:gd name="connsiteY2" fmla="*/ 1655174 h 2115210"/>
                <a:gd name="connsiteX3" fmla="*/ 644540 w 1518129"/>
                <a:gd name="connsiteY3" fmla="*/ 1879748 h 2115210"/>
                <a:gd name="connsiteX4" fmla="*/ 678137 w 1518129"/>
                <a:gd name="connsiteY4" fmla="*/ 2115210 h 2115210"/>
                <a:gd name="connsiteX5" fmla="*/ 1339145 w 1518129"/>
                <a:gd name="connsiteY5" fmla="*/ 2113852 h 2115210"/>
                <a:gd name="connsiteX6" fmla="*/ 1358227 w 1518129"/>
                <a:gd name="connsiteY6" fmla="*/ 1930484 h 2115210"/>
                <a:gd name="connsiteX7" fmla="*/ 1516859 w 1518129"/>
                <a:gd name="connsiteY7" fmla="*/ 1069958 h 2115210"/>
                <a:gd name="connsiteX8" fmla="*/ 1464891 w 1518129"/>
                <a:gd name="connsiteY8" fmla="*/ 644162 h 2115210"/>
                <a:gd name="connsiteX9" fmla="*/ 1272486 w 1518129"/>
                <a:gd name="connsiteY9" fmla="*/ 612493 h 2115210"/>
                <a:gd name="connsiteX10" fmla="*/ 1264720 w 1518129"/>
                <a:gd name="connsiteY10" fmla="*/ 911472 h 2115210"/>
                <a:gd name="connsiteX11" fmla="*/ 1252622 w 1518129"/>
                <a:gd name="connsiteY11" fmla="*/ 600743 h 2115210"/>
                <a:gd name="connsiteX12" fmla="*/ 1022817 w 1518129"/>
                <a:gd name="connsiteY12" fmla="*/ 558366 h 2115210"/>
                <a:gd name="connsiteX13" fmla="*/ 1053082 w 1518129"/>
                <a:gd name="connsiteY13" fmla="*/ 887580 h 2115210"/>
                <a:gd name="connsiteX14" fmla="*/ 1001757 w 1518129"/>
                <a:gd name="connsiteY14" fmla="*/ 557324 h 2115210"/>
                <a:gd name="connsiteX15" fmla="*/ 806783 w 1518129"/>
                <a:gd name="connsiteY15" fmla="*/ 513030 h 2115210"/>
                <a:gd name="connsiteX16" fmla="*/ 810613 w 1518129"/>
                <a:gd name="connsiteY16" fmla="*/ 901237 h 2115210"/>
                <a:gd name="connsiteX17" fmla="*/ 778941 w 1518129"/>
                <a:gd name="connsiteY17" fmla="*/ 121917 h 2115210"/>
                <a:gd name="connsiteX18" fmla="*/ 582042 w 1518129"/>
                <a:gd name="connsiteY18" fmla="*/ 161731 h 2115210"/>
                <a:gd name="connsiteX19" fmla="*/ 554580 w 1518129"/>
                <a:gd name="connsiteY19" fmla="*/ 1197645 h 2115210"/>
                <a:gd name="connsiteX20" fmla="*/ 419736 w 1518129"/>
                <a:gd name="connsiteY20" fmla="*/ 1153389 h 2115210"/>
                <a:gd name="connsiteX21" fmla="*/ 0 w 1518129"/>
                <a:gd name="connsiteY21" fmla="*/ 891306 h 2115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18129" h="2115210">
                  <a:moveTo>
                    <a:pt x="0" y="891306"/>
                  </a:moveTo>
                  <a:cubicBezTo>
                    <a:pt x="124742" y="1042097"/>
                    <a:pt x="180313" y="1188925"/>
                    <a:pt x="227051" y="1320850"/>
                  </a:cubicBezTo>
                  <a:cubicBezTo>
                    <a:pt x="283134" y="1440332"/>
                    <a:pt x="360533" y="1506746"/>
                    <a:pt x="462841" y="1655174"/>
                  </a:cubicBezTo>
                  <a:cubicBezTo>
                    <a:pt x="565096" y="1757587"/>
                    <a:pt x="604529" y="1837560"/>
                    <a:pt x="644540" y="1879748"/>
                  </a:cubicBezTo>
                  <a:cubicBezTo>
                    <a:pt x="721823" y="1966655"/>
                    <a:pt x="679875" y="2008729"/>
                    <a:pt x="678137" y="2115210"/>
                  </a:cubicBezTo>
                  <a:lnTo>
                    <a:pt x="1339145" y="2113852"/>
                  </a:lnTo>
                  <a:cubicBezTo>
                    <a:pt x="1324322" y="2047548"/>
                    <a:pt x="1303318" y="2034201"/>
                    <a:pt x="1358227" y="1930484"/>
                  </a:cubicBezTo>
                  <a:cubicBezTo>
                    <a:pt x="1521981" y="1634855"/>
                    <a:pt x="1516858" y="1179685"/>
                    <a:pt x="1516859" y="1069958"/>
                  </a:cubicBezTo>
                  <a:cubicBezTo>
                    <a:pt x="1522576" y="857179"/>
                    <a:pt x="1509640" y="720406"/>
                    <a:pt x="1464891" y="644162"/>
                  </a:cubicBezTo>
                  <a:cubicBezTo>
                    <a:pt x="1396021" y="572742"/>
                    <a:pt x="1370976" y="579197"/>
                    <a:pt x="1272486" y="612493"/>
                  </a:cubicBezTo>
                  <a:cubicBezTo>
                    <a:pt x="1306205" y="707004"/>
                    <a:pt x="1275123" y="829781"/>
                    <a:pt x="1264720" y="911472"/>
                  </a:cubicBezTo>
                  <a:cubicBezTo>
                    <a:pt x="1250153" y="907906"/>
                    <a:pt x="1292939" y="659594"/>
                    <a:pt x="1252622" y="600743"/>
                  </a:cubicBezTo>
                  <a:cubicBezTo>
                    <a:pt x="1202656" y="541892"/>
                    <a:pt x="1107533" y="508148"/>
                    <a:pt x="1022817" y="558366"/>
                  </a:cubicBezTo>
                  <a:cubicBezTo>
                    <a:pt x="1086811" y="668103"/>
                    <a:pt x="1058849" y="793697"/>
                    <a:pt x="1053082" y="887580"/>
                  </a:cubicBezTo>
                  <a:cubicBezTo>
                    <a:pt x="1041532" y="883386"/>
                    <a:pt x="1071753" y="653519"/>
                    <a:pt x="1001757" y="557324"/>
                  </a:cubicBezTo>
                  <a:cubicBezTo>
                    <a:pt x="946234" y="504548"/>
                    <a:pt x="915026" y="504758"/>
                    <a:pt x="806783" y="513030"/>
                  </a:cubicBezTo>
                  <a:cubicBezTo>
                    <a:pt x="816055" y="653003"/>
                    <a:pt x="822837" y="732256"/>
                    <a:pt x="810613" y="901237"/>
                  </a:cubicBezTo>
                  <a:cubicBezTo>
                    <a:pt x="782414" y="451352"/>
                    <a:pt x="784675" y="276900"/>
                    <a:pt x="778941" y="121917"/>
                  </a:cubicBezTo>
                  <a:cubicBezTo>
                    <a:pt x="774616" y="-32693"/>
                    <a:pt x="569584" y="-61779"/>
                    <a:pt x="582042" y="161731"/>
                  </a:cubicBezTo>
                  <a:cubicBezTo>
                    <a:pt x="570378" y="380417"/>
                    <a:pt x="623442" y="1132875"/>
                    <a:pt x="554580" y="1197645"/>
                  </a:cubicBezTo>
                  <a:cubicBezTo>
                    <a:pt x="495024" y="1230412"/>
                    <a:pt x="496393" y="1222363"/>
                    <a:pt x="419736" y="1153389"/>
                  </a:cubicBezTo>
                  <a:cubicBezTo>
                    <a:pt x="331744" y="1046414"/>
                    <a:pt x="197603" y="767201"/>
                    <a:pt x="0" y="89130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86237614-27E4-4E44-AB53-441F724A66AE}"/>
                </a:ext>
              </a:extLst>
            </p:cNvPr>
            <p:cNvGrpSpPr/>
            <p:nvPr/>
          </p:nvGrpSpPr>
          <p:grpSpPr>
            <a:xfrm rot="5400000">
              <a:off x="-91119" y="4126341"/>
              <a:ext cx="1048447" cy="872955"/>
              <a:chOff x="967066" y="4263648"/>
              <a:chExt cx="670418" cy="1251022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8683E0C-15A4-46D0-831E-ED181CF631FA}"/>
                  </a:ext>
                </a:extLst>
              </p:cNvPr>
              <p:cNvSpPr/>
              <p:nvPr/>
            </p:nvSpPr>
            <p:spPr>
              <a:xfrm rot="16200000">
                <a:off x="1080146" y="4196080"/>
                <a:ext cx="457516" cy="59265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E9E7157D-D83F-4008-BAFC-FA76DE72D77D}"/>
                  </a:ext>
                </a:extLst>
              </p:cNvPr>
              <p:cNvSpPr/>
              <p:nvPr/>
            </p:nvSpPr>
            <p:spPr>
              <a:xfrm rot="16200000">
                <a:off x="858794" y="4735980"/>
                <a:ext cx="886962" cy="670418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625061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837127" y="339510"/>
            <a:ext cx="11204619" cy="5134012"/>
          </a:xfrm>
        </p:spPr>
        <p:txBody>
          <a:bodyPr/>
          <a:lstStyle/>
          <a:p>
            <a:pPr algn="l"/>
            <a:r>
              <a:rPr lang="en-IN" sz="3200" b="1" dirty="0" smtClean="0"/>
              <a:t>List </a:t>
            </a:r>
            <a:r>
              <a:rPr lang="en-IN" sz="3200" b="1" dirty="0"/>
              <a:t>of line </a:t>
            </a:r>
            <a:r>
              <a:rPr lang="en-IN" sz="3200" b="1" dirty="0" smtClean="0"/>
              <a:t>styles:</a:t>
            </a:r>
            <a:endParaRPr lang="en-IN" sz="3200" b="1" dirty="0"/>
          </a:p>
          <a:p>
            <a:pPr algn="l"/>
            <a:endParaRPr lang="en-IN" sz="3200" dirty="0"/>
          </a:p>
          <a:p>
            <a:pPr algn="l"/>
            <a:r>
              <a:rPr lang="en-IN" sz="3200" b="1" dirty="0" err="1">
                <a:solidFill>
                  <a:srgbClr val="00B0F0"/>
                </a:solidFill>
              </a:rPr>
              <a:t>linestyle</a:t>
            </a:r>
            <a:r>
              <a:rPr lang="en-IN" sz="3200" b="1" dirty="0">
                <a:solidFill>
                  <a:srgbClr val="00B0F0"/>
                </a:solidFill>
              </a:rPr>
              <a:t>='&lt;style abbreviation&gt;'	Line </a:t>
            </a:r>
            <a:r>
              <a:rPr lang="en-IN" sz="3200" b="1" dirty="0" smtClean="0">
                <a:solidFill>
                  <a:srgbClr val="00B0F0"/>
                </a:solidFill>
              </a:rPr>
              <a:t>Style</a:t>
            </a:r>
          </a:p>
          <a:p>
            <a:pPr algn="l"/>
            <a:endParaRPr lang="en-IN" sz="3200" dirty="0"/>
          </a:p>
          <a:p>
            <a:pPr algn="l"/>
            <a:r>
              <a:rPr lang="en-IN" sz="3200" dirty="0"/>
              <a:t>'-' or 'solid'					</a:t>
            </a:r>
            <a:r>
              <a:rPr lang="en-IN" sz="3200" dirty="0" smtClean="0"/>
              <a:t>solid </a:t>
            </a:r>
            <a:r>
              <a:rPr lang="en-IN" sz="3200" dirty="0"/>
              <a:t>line (default)</a:t>
            </a:r>
          </a:p>
          <a:p>
            <a:pPr algn="l"/>
            <a:r>
              <a:rPr lang="en-IN" sz="3200" dirty="0"/>
              <a:t>'--' or 'dashed'					dashed line</a:t>
            </a:r>
          </a:p>
          <a:p>
            <a:pPr algn="l"/>
            <a:r>
              <a:rPr lang="en-IN" sz="3200" dirty="0"/>
              <a:t>'-.' or '</a:t>
            </a:r>
            <a:r>
              <a:rPr lang="en-IN" sz="3200" dirty="0" err="1"/>
              <a:t>dashdot</a:t>
            </a:r>
            <a:r>
              <a:rPr lang="en-IN" sz="3200" dirty="0"/>
              <a:t>'					dash-dot line</a:t>
            </a:r>
          </a:p>
          <a:p>
            <a:pPr algn="l"/>
            <a:r>
              <a:rPr lang="en-IN" sz="3200" dirty="0"/>
              <a:t>':' or 'dotted'					</a:t>
            </a:r>
            <a:r>
              <a:rPr lang="en-IN" sz="3200" dirty="0" smtClean="0"/>
              <a:t>dotted </a:t>
            </a:r>
            <a:r>
              <a:rPr lang="en-IN" sz="3200" dirty="0"/>
              <a:t>line</a:t>
            </a:r>
          </a:p>
          <a:p>
            <a:pPr algn="l"/>
            <a:r>
              <a:rPr lang="en-IN" sz="3200" dirty="0"/>
              <a:t>'None' or ' ' or ''					no line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9A2186A-C326-48DC-8E09-0BB48FF9D3DE}"/>
              </a:ext>
            </a:extLst>
          </p:cNvPr>
          <p:cNvGrpSpPr/>
          <p:nvPr/>
        </p:nvGrpSpPr>
        <p:grpSpPr>
          <a:xfrm>
            <a:off x="137543" y="339510"/>
            <a:ext cx="648068" cy="476518"/>
            <a:chOff x="-3373" y="3444677"/>
            <a:chExt cx="3155739" cy="1643520"/>
          </a:xfrm>
        </p:grpSpPr>
        <p:sp>
          <p:nvSpPr>
            <p:cNvPr id="4" name="Freeform 61">
              <a:extLst>
                <a:ext uri="{FF2B5EF4-FFF2-40B4-BE49-F238E27FC236}">
                  <a16:creationId xmlns:a16="http://schemas.microsoft.com/office/drawing/2014/main" id="{B69C1344-DA27-4625-A365-74DC77A0B525}"/>
                </a:ext>
              </a:extLst>
            </p:cNvPr>
            <p:cNvSpPr/>
            <p:nvPr/>
          </p:nvSpPr>
          <p:spPr>
            <a:xfrm rot="5400000">
              <a:off x="1185646" y="3121477"/>
              <a:ext cx="1643520" cy="2289920"/>
            </a:xfrm>
            <a:custGeom>
              <a:avLst/>
              <a:gdLst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31366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90042 w 1404608"/>
                <a:gd name="connsiteY10" fmla="*/ 599846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702259 w 1404608"/>
                <a:gd name="connsiteY12" fmla="*/ 629107 h 2070201"/>
                <a:gd name="connsiteX13" fmla="*/ 526694 w 1404608"/>
                <a:gd name="connsiteY13" fmla="*/ 0 h 2070201"/>
                <a:gd name="connsiteX14" fmla="*/ 468172 w 1404608"/>
                <a:gd name="connsiteY14" fmla="*/ 1338681 h 2070201"/>
                <a:gd name="connsiteX15" fmla="*/ 321868 w 1404608"/>
                <a:gd name="connsiteY15" fmla="*/ 1287475 h 2070201"/>
                <a:gd name="connsiteX16" fmla="*/ 0 w 1404608"/>
                <a:gd name="connsiteY16" fmla="*/ 1053388 h 2070201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8942 h 2075755"/>
                <a:gd name="connsiteX1" fmla="*/ 124358 w 1404608"/>
                <a:gd name="connsiteY1" fmla="*/ 1388126 h 2075755"/>
                <a:gd name="connsiteX2" fmla="*/ 292608 w 1404608"/>
                <a:gd name="connsiteY2" fmla="*/ 1746571 h 2075755"/>
                <a:gd name="connsiteX3" fmla="*/ 687628 w 1404608"/>
                <a:gd name="connsiteY3" fmla="*/ 2075755 h 2075755"/>
                <a:gd name="connsiteX4" fmla="*/ 1294790 w 1404608"/>
                <a:gd name="connsiteY4" fmla="*/ 2061125 h 2075755"/>
                <a:gd name="connsiteX5" fmla="*/ 1404518 w 1404608"/>
                <a:gd name="connsiteY5" fmla="*/ 1161355 h 2075755"/>
                <a:gd name="connsiteX6" fmla="*/ 1221638 w 1404608"/>
                <a:gd name="connsiteY6" fmla="*/ 773650 h 2075755"/>
                <a:gd name="connsiteX7" fmla="*/ 1177747 w 1404608"/>
                <a:gd name="connsiteY7" fmla="*/ 971160 h 2075755"/>
                <a:gd name="connsiteX8" fmla="*/ 980236 w 1404608"/>
                <a:gd name="connsiteY8" fmla="*/ 700498 h 2075755"/>
                <a:gd name="connsiteX9" fmla="*/ 921715 w 1404608"/>
                <a:gd name="connsiteY9" fmla="*/ 934584 h 2075755"/>
                <a:gd name="connsiteX10" fmla="*/ 738836 w 1404608"/>
                <a:gd name="connsiteY10" fmla="*/ 598085 h 2075755"/>
                <a:gd name="connsiteX11" fmla="*/ 709574 w 1404608"/>
                <a:gd name="connsiteY11" fmla="*/ 941899 h 2075755"/>
                <a:gd name="connsiteX12" fmla="*/ 526694 w 1404608"/>
                <a:gd name="connsiteY12" fmla="*/ 5554 h 2075755"/>
                <a:gd name="connsiteX13" fmla="*/ 468172 w 1404608"/>
                <a:gd name="connsiteY13" fmla="*/ 1344235 h 2075755"/>
                <a:gd name="connsiteX14" fmla="*/ 321868 w 1404608"/>
                <a:gd name="connsiteY14" fmla="*/ 1293029 h 2075755"/>
                <a:gd name="connsiteX15" fmla="*/ 0 w 1404608"/>
                <a:gd name="connsiteY15" fmla="*/ 1058942 h 2075755"/>
                <a:gd name="connsiteX0" fmla="*/ 0 w 1404608"/>
                <a:gd name="connsiteY0" fmla="*/ 1029958 h 2046771"/>
                <a:gd name="connsiteX1" fmla="*/ 124358 w 1404608"/>
                <a:gd name="connsiteY1" fmla="*/ 1359142 h 2046771"/>
                <a:gd name="connsiteX2" fmla="*/ 292608 w 1404608"/>
                <a:gd name="connsiteY2" fmla="*/ 1717587 h 2046771"/>
                <a:gd name="connsiteX3" fmla="*/ 687628 w 1404608"/>
                <a:gd name="connsiteY3" fmla="*/ 2046771 h 2046771"/>
                <a:gd name="connsiteX4" fmla="*/ 1294790 w 1404608"/>
                <a:gd name="connsiteY4" fmla="*/ 2032141 h 2046771"/>
                <a:gd name="connsiteX5" fmla="*/ 1404518 w 1404608"/>
                <a:gd name="connsiteY5" fmla="*/ 1132371 h 2046771"/>
                <a:gd name="connsiteX6" fmla="*/ 1221638 w 1404608"/>
                <a:gd name="connsiteY6" fmla="*/ 744666 h 2046771"/>
                <a:gd name="connsiteX7" fmla="*/ 1177747 w 1404608"/>
                <a:gd name="connsiteY7" fmla="*/ 942176 h 2046771"/>
                <a:gd name="connsiteX8" fmla="*/ 980236 w 1404608"/>
                <a:gd name="connsiteY8" fmla="*/ 671514 h 2046771"/>
                <a:gd name="connsiteX9" fmla="*/ 921715 w 1404608"/>
                <a:gd name="connsiteY9" fmla="*/ 905600 h 2046771"/>
                <a:gd name="connsiteX10" fmla="*/ 738836 w 1404608"/>
                <a:gd name="connsiteY10" fmla="*/ 569101 h 2046771"/>
                <a:gd name="connsiteX11" fmla="*/ 709574 w 1404608"/>
                <a:gd name="connsiteY11" fmla="*/ 912915 h 2046771"/>
                <a:gd name="connsiteX12" fmla="*/ 526694 w 1404608"/>
                <a:gd name="connsiteY12" fmla="*/ 5831 h 2046771"/>
                <a:gd name="connsiteX13" fmla="*/ 468172 w 1404608"/>
                <a:gd name="connsiteY13" fmla="*/ 1315251 h 2046771"/>
                <a:gd name="connsiteX14" fmla="*/ 321868 w 1404608"/>
                <a:gd name="connsiteY14" fmla="*/ 1264045 h 2046771"/>
                <a:gd name="connsiteX15" fmla="*/ 0 w 1404608"/>
                <a:gd name="connsiteY15" fmla="*/ 1029958 h 2046771"/>
                <a:gd name="connsiteX0" fmla="*/ 0 w 1404608"/>
                <a:gd name="connsiteY0" fmla="*/ 1024127 h 2040940"/>
                <a:gd name="connsiteX1" fmla="*/ 124358 w 1404608"/>
                <a:gd name="connsiteY1" fmla="*/ 1353311 h 2040940"/>
                <a:gd name="connsiteX2" fmla="*/ 292608 w 1404608"/>
                <a:gd name="connsiteY2" fmla="*/ 1711756 h 2040940"/>
                <a:gd name="connsiteX3" fmla="*/ 687628 w 1404608"/>
                <a:gd name="connsiteY3" fmla="*/ 2040940 h 2040940"/>
                <a:gd name="connsiteX4" fmla="*/ 1294790 w 1404608"/>
                <a:gd name="connsiteY4" fmla="*/ 2026310 h 2040940"/>
                <a:gd name="connsiteX5" fmla="*/ 1404518 w 1404608"/>
                <a:gd name="connsiteY5" fmla="*/ 1126540 h 2040940"/>
                <a:gd name="connsiteX6" fmla="*/ 1221638 w 1404608"/>
                <a:gd name="connsiteY6" fmla="*/ 738835 h 2040940"/>
                <a:gd name="connsiteX7" fmla="*/ 1177747 w 1404608"/>
                <a:gd name="connsiteY7" fmla="*/ 936345 h 2040940"/>
                <a:gd name="connsiteX8" fmla="*/ 980236 w 1404608"/>
                <a:gd name="connsiteY8" fmla="*/ 665683 h 2040940"/>
                <a:gd name="connsiteX9" fmla="*/ 921715 w 1404608"/>
                <a:gd name="connsiteY9" fmla="*/ 899769 h 2040940"/>
                <a:gd name="connsiteX10" fmla="*/ 738836 w 1404608"/>
                <a:gd name="connsiteY10" fmla="*/ 563270 h 2040940"/>
                <a:gd name="connsiteX11" fmla="*/ 709574 w 1404608"/>
                <a:gd name="connsiteY11" fmla="*/ 907084 h 2040940"/>
                <a:gd name="connsiteX12" fmla="*/ 526694 w 1404608"/>
                <a:gd name="connsiteY12" fmla="*/ 0 h 2040940"/>
                <a:gd name="connsiteX13" fmla="*/ 468172 w 1404608"/>
                <a:gd name="connsiteY13" fmla="*/ 1309420 h 2040940"/>
                <a:gd name="connsiteX14" fmla="*/ 321868 w 1404608"/>
                <a:gd name="connsiteY14" fmla="*/ 1258214 h 2040940"/>
                <a:gd name="connsiteX15" fmla="*/ 0 w 1404608"/>
                <a:gd name="connsiteY15" fmla="*/ 1024127 h 2040940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370 h 2041183"/>
                <a:gd name="connsiteX1" fmla="*/ 124358 w 1404608"/>
                <a:gd name="connsiteY1" fmla="*/ 1353554 h 2041183"/>
                <a:gd name="connsiteX2" fmla="*/ 292608 w 1404608"/>
                <a:gd name="connsiteY2" fmla="*/ 1711999 h 2041183"/>
                <a:gd name="connsiteX3" fmla="*/ 687628 w 1404608"/>
                <a:gd name="connsiteY3" fmla="*/ 2041183 h 2041183"/>
                <a:gd name="connsiteX4" fmla="*/ 1294790 w 1404608"/>
                <a:gd name="connsiteY4" fmla="*/ 2026553 h 2041183"/>
                <a:gd name="connsiteX5" fmla="*/ 1404518 w 1404608"/>
                <a:gd name="connsiteY5" fmla="*/ 1126783 h 2041183"/>
                <a:gd name="connsiteX6" fmla="*/ 1221638 w 1404608"/>
                <a:gd name="connsiteY6" fmla="*/ 739078 h 2041183"/>
                <a:gd name="connsiteX7" fmla="*/ 1177747 w 1404608"/>
                <a:gd name="connsiteY7" fmla="*/ 936588 h 2041183"/>
                <a:gd name="connsiteX8" fmla="*/ 980236 w 1404608"/>
                <a:gd name="connsiteY8" fmla="*/ 665926 h 2041183"/>
                <a:gd name="connsiteX9" fmla="*/ 921715 w 1404608"/>
                <a:gd name="connsiteY9" fmla="*/ 900012 h 2041183"/>
                <a:gd name="connsiteX10" fmla="*/ 738836 w 1404608"/>
                <a:gd name="connsiteY10" fmla="*/ 563513 h 2041183"/>
                <a:gd name="connsiteX11" fmla="*/ 709574 w 1404608"/>
                <a:gd name="connsiteY11" fmla="*/ 907327 h 2041183"/>
                <a:gd name="connsiteX12" fmla="*/ 526694 w 1404608"/>
                <a:gd name="connsiteY12" fmla="*/ 243 h 2041183"/>
                <a:gd name="connsiteX13" fmla="*/ 468172 w 1404608"/>
                <a:gd name="connsiteY13" fmla="*/ 1309663 h 2041183"/>
                <a:gd name="connsiteX14" fmla="*/ 321868 w 1404608"/>
                <a:gd name="connsiteY14" fmla="*/ 1258457 h 2041183"/>
                <a:gd name="connsiteX15" fmla="*/ 0 w 1404608"/>
                <a:gd name="connsiteY15" fmla="*/ 1024370 h 2041183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55410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36384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52597 w 1421182"/>
                <a:gd name="connsiteY6" fmla="*/ 669316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537 h 2040940"/>
                <a:gd name="connsiteX1" fmla="*/ 140932 w 1421182"/>
                <a:gd name="connsiteY1" fmla="*/ 1353311 h 2040940"/>
                <a:gd name="connsiteX2" fmla="*/ 309182 w 1421182"/>
                <a:gd name="connsiteY2" fmla="*/ 1711756 h 2040940"/>
                <a:gd name="connsiteX3" fmla="*/ 704202 w 1421182"/>
                <a:gd name="connsiteY3" fmla="*/ 2040940 h 2040940"/>
                <a:gd name="connsiteX4" fmla="*/ 1311364 w 1421182"/>
                <a:gd name="connsiteY4" fmla="*/ 2026310 h 2040940"/>
                <a:gd name="connsiteX5" fmla="*/ 1421092 w 1421182"/>
                <a:gd name="connsiteY5" fmla="*/ 1126540 h 2040940"/>
                <a:gd name="connsiteX6" fmla="*/ 1152597 w 1421182"/>
                <a:gd name="connsiteY6" fmla="*/ 669074 h 2040940"/>
                <a:gd name="connsiteX7" fmla="*/ 1168953 w 1421182"/>
                <a:gd name="connsiteY7" fmla="*/ 968054 h 2040940"/>
                <a:gd name="connsiteX8" fmla="*/ 927050 w 1421182"/>
                <a:gd name="connsiteY8" fmla="*/ 614948 h 2040940"/>
                <a:gd name="connsiteX9" fmla="*/ 957315 w 1421182"/>
                <a:gd name="connsiteY9" fmla="*/ 944162 h 2040940"/>
                <a:gd name="connsiteX10" fmla="*/ 711016 w 1421182"/>
                <a:gd name="connsiteY10" fmla="*/ 569612 h 2040940"/>
                <a:gd name="connsiteX11" fmla="*/ 729319 w 1421182"/>
                <a:gd name="connsiteY11" fmla="*/ 957819 h 2040940"/>
                <a:gd name="connsiteX12" fmla="*/ 543268 w 1421182"/>
                <a:gd name="connsiteY12" fmla="*/ 0 h 2040940"/>
                <a:gd name="connsiteX13" fmla="*/ 473286 w 1421182"/>
                <a:gd name="connsiteY13" fmla="*/ 1312119 h 2040940"/>
                <a:gd name="connsiteX14" fmla="*/ 338442 w 1421182"/>
                <a:gd name="connsiteY14" fmla="*/ 1258214 h 2040940"/>
                <a:gd name="connsiteX15" fmla="*/ 719 w 1421182"/>
                <a:gd name="connsiteY15" fmla="*/ 957537 h 2040940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26318"/>
                <a:gd name="connsiteX1" fmla="*/ 140932 w 1421182"/>
                <a:gd name="connsiteY1" fmla="*/ 1353319 h 2026318"/>
                <a:gd name="connsiteX2" fmla="*/ 309182 w 1421182"/>
                <a:gd name="connsiteY2" fmla="*/ 1711764 h 2026318"/>
                <a:gd name="connsiteX3" fmla="*/ 693290 w 1421182"/>
                <a:gd name="connsiteY3" fmla="*/ 2019121 h 2026318"/>
                <a:gd name="connsiteX4" fmla="*/ 1311364 w 1421182"/>
                <a:gd name="connsiteY4" fmla="*/ 2026318 h 2026318"/>
                <a:gd name="connsiteX5" fmla="*/ 1421092 w 1421182"/>
                <a:gd name="connsiteY5" fmla="*/ 1126548 h 2026318"/>
                <a:gd name="connsiteX6" fmla="*/ 1152597 w 1421182"/>
                <a:gd name="connsiteY6" fmla="*/ 669082 h 2026318"/>
                <a:gd name="connsiteX7" fmla="*/ 1168953 w 1421182"/>
                <a:gd name="connsiteY7" fmla="*/ 968062 h 2026318"/>
                <a:gd name="connsiteX8" fmla="*/ 927050 w 1421182"/>
                <a:gd name="connsiteY8" fmla="*/ 614956 h 2026318"/>
                <a:gd name="connsiteX9" fmla="*/ 957315 w 1421182"/>
                <a:gd name="connsiteY9" fmla="*/ 944170 h 2026318"/>
                <a:gd name="connsiteX10" fmla="*/ 711016 w 1421182"/>
                <a:gd name="connsiteY10" fmla="*/ 569620 h 2026318"/>
                <a:gd name="connsiteX11" fmla="*/ 729319 w 1421182"/>
                <a:gd name="connsiteY11" fmla="*/ 957827 h 2026318"/>
                <a:gd name="connsiteX12" fmla="*/ 543268 w 1421182"/>
                <a:gd name="connsiteY12" fmla="*/ 8 h 2026318"/>
                <a:gd name="connsiteX13" fmla="*/ 473286 w 1421182"/>
                <a:gd name="connsiteY13" fmla="*/ 1312127 h 2026318"/>
                <a:gd name="connsiteX14" fmla="*/ 338442 w 1421182"/>
                <a:gd name="connsiteY14" fmla="*/ 1258222 h 2026318"/>
                <a:gd name="connsiteX15" fmla="*/ 719 w 1421182"/>
                <a:gd name="connsiteY15" fmla="*/ 957545 h 2026318"/>
                <a:gd name="connsiteX0" fmla="*/ 719 w 1421182"/>
                <a:gd name="connsiteY0" fmla="*/ 957545 h 2295953"/>
                <a:gd name="connsiteX1" fmla="*/ 140932 w 1421182"/>
                <a:gd name="connsiteY1" fmla="*/ 1353319 h 2295953"/>
                <a:gd name="connsiteX2" fmla="*/ 309182 w 1421182"/>
                <a:gd name="connsiteY2" fmla="*/ 1711764 h 2295953"/>
                <a:gd name="connsiteX3" fmla="*/ 693290 w 1421182"/>
                <a:gd name="connsiteY3" fmla="*/ 2019121 h 2295953"/>
                <a:gd name="connsiteX4" fmla="*/ 722524 w 1421182"/>
                <a:gd name="connsiteY4" fmla="*/ 2295953 h 2295953"/>
                <a:gd name="connsiteX5" fmla="*/ 1311364 w 1421182"/>
                <a:gd name="connsiteY5" fmla="*/ 2026318 h 2295953"/>
                <a:gd name="connsiteX6" fmla="*/ 1421092 w 1421182"/>
                <a:gd name="connsiteY6" fmla="*/ 1126548 h 2295953"/>
                <a:gd name="connsiteX7" fmla="*/ 1152597 w 1421182"/>
                <a:gd name="connsiteY7" fmla="*/ 669082 h 2295953"/>
                <a:gd name="connsiteX8" fmla="*/ 1168953 w 1421182"/>
                <a:gd name="connsiteY8" fmla="*/ 968062 h 2295953"/>
                <a:gd name="connsiteX9" fmla="*/ 927050 w 1421182"/>
                <a:gd name="connsiteY9" fmla="*/ 614956 h 2295953"/>
                <a:gd name="connsiteX10" fmla="*/ 957315 w 1421182"/>
                <a:gd name="connsiteY10" fmla="*/ 944170 h 2295953"/>
                <a:gd name="connsiteX11" fmla="*/ 711016 w 1421182"/>
                <a:gd name="connsiteY11" fmla="*/ 569620 h 2295953"/>
                <a:gd name="connsiteX12" fmla="*/ 729319 w 1421182"/>
                <a:gd name="connsiteY12" fmla="*/ 957827 h 2295953"/>
                <a:gd name="connsiteX13" fmla="*/ 543268 w 1421182"/>
                <a:gd name="connsiteY13" fmla="*/ 8 h 2295953"/>
                <a:gd name="connsiteX14" fmla="*/ 473286 w 1421182"/>
                <a:gd name="connsiteY14" fmla="*/ 1312127 h 2295953"/>
                <a:gd name="connsiteX15" fmla="*/ 338442 w 1421182"/>
                <a:gd name="connsiteY15" fmla="*/ 1258222 h 2295953"/>
                <a:gd name="connsiteX16" fmla="*/ 719 w 1421182"/>
                <a:gd name="connsiteY16" fmla="*/ 957545 h 2295953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93290 w 1421182"/>
                <a:gd name="connsiteY3" fmla="*/ 2019121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26141 w 1421182"/>
                <a:gd name="connsiteY3" fmla="*/ 1985150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4785"/>
                <a:gd name="connsiteX1" fmla="*/ 140932 w 1421182"/>
                <a:gd name="connsiteY1" fmla="*/ 1353319 h 2314785"/>
                <a:gd name="connsiteX2" fmla="*/ 309182 w 1421182"/>
                <a:gd name="connsiteY2" fmla="*/ 1711764 h 2314785"/>
                <a:gd name="connsiteX3" fmla="*/ 626141 w 1421182"/>
                <a:gd name="connsiteY3" fmla="*/ 1985150 h 2314785"/>
                <a:gd name="connsiteX4" fmla="*/ 658780 w 1421182"/>
                <a:gd name="connsiteY4" fmla="*/ 2266927 h 2314785"/>
                <a:gd name="connsiteX5" fmla="*/ 1170733 w 1421182"/>
                <a:gd name="connsiteY5" fmla="*/ 2300858 h 2314785"/>
                <a:gd name="connsiteX6" fmla="*/ 1311364 w 1421182"/>
                <a:gd name="connsiteY6" fmla="*/ 2026318 h 2314785"/>
                <a:gd name="connsiteX7" fmla="*/ 1421092 w 1421182"/>
                <a:gd name="connsiteY7" fmla="*/ 1126548 h 2314785"/>
                <a:gd name="connsiteX8" fmla="*/ 1152597 w 1421182"/>
                <a:gd name="connsiteY8" fmla="*/ 669082 h 2314785"/>
                <a:gd name="connsiteX9" fmla="*/ 1168953 w 1421182"/>
                <a:gd name="connsiteY9" fmla="*/ 968062 h 2314785"/>
                <a:gd name="connsiteX10" fmla="*/ 927050 w 1421182"/>
                <a:gd name="connsiteY10" fmla="*/ 614956 h 2314785"/>
                <a:gd name="connsiteX11" fmla="*/ 957315 w 1421182"/>
                <a:gd name="connsiteY11" fmla="*/ 944170 h 2314785"/>
                <a:gd name="connsiteX12" fmla="*/ 711016 w 1421182"/>
                <a:gd name="connsiteY12" fmla="*/ 569620 h 2314785"/>
                <a:gd name="connsiteX13" fmla="*/ 729319 w 1421182"/>
                <a:gd name="connsiteY13" fmla="*/ 957827 h 2314785"/>
                <a:gd name="connsiteX14" fmla="*/ 543268 w 1421182"/>
                <a:gd name="connsiteY14" fmla="*/ 8 h 2314785"/>
                <a:gd name="connsiteX15" fmla="*/ 473286 w 1421182"/>
                <a:gd name="connsiteY15" fmla="*/ 1312127 h 2314785"/>
                <a:gd name="connsiteX16" fmla="*/ 338442 w 1421182"/>
                <a:gd name="connsiteY16" fmla="*/ 1258222 h 2314785"/>
                <a:gd name="connsiteX17" fmla="*/ 719 w 1421182"/>
                <a:gd name="connsiteY17" fmla="*/ 957545 h 2314785"/>
                <a:gd name="connsiteX0" fmla="*/ 719 w 1421182"/>
                <a:gd name="connsiteY0" fmla="*/ 957545 h 2323891"/>
                <a:gd name="connsiteX1" fmla="*/ 140932 w 1421182"/>
                <a:gd name="connsiteY1" fmla="*/ 1353319 h 2323891"/>
                <a:gd name="connsiteX2" fmla="*/ 309182 w 1421182"/>
                <a:gd name="connsiteY2" fmla="*/ 1711764 h 2323891"/>
                <a:gd name="connsiteX3" fmla="*/ 626141 w 1421182"/>
                <a:gd name="connsiteY3" fmla="*/ 1985150 h 2323891"/>
                <a:gd name="connsiteX4" fmla="*/ 658780 w 1421182"/>
                <a:gd name="connsiteY4" fmla="*/ 2266927 h 2323891"/>
                <a:gd name="connsiteX5" fmla="*/ 1170733 w 1421182"/>
                <a:gd name="connsiteY5" fmla="*/ 2300858 h 2323891"/>
                <a:gd name="connsiteX6" fmla="*/ 1311364 w 1421182"/>
                <a:gd name="connsiteY6" fmla="*/ 2026318 h 2323891"/>
                <a:gd name="connsiteX7" fmla="*/ 1421092 w 1421182"/>
                <a:gd name="connsiteY7" fmla="*/ 1126548 h 2323891"/>
                <a:gd name="connsiteX8" fmla="*/ 1152597 w 1421182"/>
                <a:gd name="connsiteY8" fmla="*/ 669082 h 2323891"/>
                <a:gd name="connsiteX9" fmla="*/ 1168953 w 1421182"/>
                <a:gd name="connsiteY9" fmla="*/ 968062 h 2323891"/>
                <a:gd name="connsiteX10" fmla="*/ 927050 w 1421182"/>
                <a:gd name="connsiteY10" fmla="*/ 614956 h 2323891"/>
                <a:gd name="connsiteX11" fmla="*/ 957315 w 1421182"/>
                <a:gd name="connsiteY11" fmla="*/ 944170 h 2323891"/>
                <a:gd name="connsiteX12" fmla="*/ 711016 w 1421182"/>
                <a:gd name="connsiteY12" fmla="*/ 569620 h 2323891"/>
                <a:gd name="connsiteX13" fmla="*/ 729319 w 1421182"/>
                <a:gd name="connsiteY13" fmla="*/ 957827 h 2323891"/>
                <a:gd name="connsiteX14" fmla="*/ 543268 w 1421182"/>
                <a:gd name="connsiteY14" fmla="*/ 8 h 2323891"/>
                <a:gd name="connsiteX15" fmla="*/ 473286 w 1421182"/>
                <a:gd name="connsiteY15" fmla="*/ 1312127 h 2323891"/>
                <a:gd name="connsiteX16" fmla="*/ 338442 w 1421182"/>
                <a:gd name="connsiteY16" fmla="*/ 1258222 h 2323891"/>
                <a:gd name="connsiteX17" fmla="*/ 719 w 1421182"/>
                <a:gd name="connsiteY17" fmla="*/ 957545 h 2323891"/>
                <a:gd name="connsiteX0" fmla="*/ 719 w 1421182"/>
                <a:gd name="connsiteY0" fmla="*/ 957545 h 2358736"/>
                <a:gd name="connsiteX1" fmla="*/ 140932 w 1421182"/>
                <a:gd name="connsiteY1" fmla="*/ 1353319 h 2358736"/>
                <a:gd name="connsiteX2" fmla="*/ 309182 w 1421182"/>
                <a:gd name="connsiteY2" fmla="*/ 1711764 h 2358736"/>
                <a:gd name="connsiteX3" fmla="*/ 626141 w 1421182"/>
                <a:gd name="connsiteY3" fmla="*/ 1985150 h 2358736"/>
                <a:gd name="connsiteX4" fmla="*/ 658780 w 1421182"/>
                <a:gd name="connsiteY4" fmla="*/ 2266927 h 2358736"/>
                <a:gd name="connsiteX5" fmla="*/ 1227989 w 1421182"/>
                <a:gd name="connsiteY5" fmla="*/ 2341644 h 2358736"/>
                <a:gd name="connsiteX6" fmla="*/ 1311364 w 1421182"/>
                <a:gd name="connsiteY6" fmla="*/ 2026318 h 2358736"/>
                <a:gd name="connsiteX7" fmla="*/ 1421092 w 1421182"/>
                <a:gd name="connsiteY7" fmla="*/ 1126548 h 2358736"/>
                <a:gd name="connsiteX8" fmla="*/ 1152597 w 1421182"/>
                <a:gd name="connsiteY8" fmla="*/ 669082 h 2358736"/>
                <a:gd name="connsiteX9" fmla="*/ 1168953 w 1421182"/>
                <a:gd name="connsiteY9" fmla="*/ 968062 h 2358736"/>
                <a:gd name="connsiteX10" fmla="*/ 927050 w 1421182"/>
                <a:gd name="connsiteY10" fmla="*/ 614956 h 2358736"/>
                <a:gd name="connsiteX11" fmla="*/ 957315 w 1421182"/>
                <a:gd name="connsiteY11" fmla="*/ 944170 h 2358736"/>
                <a:gd name="connsiteX12" fmla="*/ 711016 w 1421182"/>
                <a:gd name="connsiteY12" fmla="*/ 569620 h 2358736"/>
                <a:gd name="connsiteX13" fmla="*/ 729319 w 1421182"/>
                <a:gd name="connsiteY13" fmla="*/ 957827 h 2358736"/>
                <a:gd name="connsiteX14" fmla="*/ 543268 w 1421182"/>
                <a:gd name="connsiteY14" fmla="*/ 8 h 2358736"/>
                <a:gd name="connsiteX15" fmla="*/ 473286 w 1421182"/>
                <a:gd name="connsiteY15" fmla="*/ 1312127 h 2358736"/>
                <a:gd name="connsiteX16" fmla="*/ 338442 w 1421182"/>
                <a:gd name="connsiteY16" fmla="*/ 1258222 h 2358736"/>
                <a:gd name="connsiteX17" fmla="*/ 719 w 1421182"/>
                <a:gd name="connsiteY17" fmla="*/ 957545 h 2358736"/>
                <a:gd name="connsiteX0" fmla="*/ 719 w 1421182"/>
                <a:gd name="connsiteY0" fmla="*/ 957545 h 2341644"/>
                <a:gd name="connsiteX1" fmla="*/ 140932 w 1421182"/>
                <a:gd name="connsiteY1" fmla="*/ 1353319 h 2341644"/>
                <a:gd name="connsiteX2" fmla="*/ 309182 w 1421182"/>
                <a:gd name="connsiteY2" fmla="*/ 1711764 h 2341644"/>
                <a:gd name="connsiteX3" fmla="*/ 626141 w 1421182"/>
                <a:gd name="connsiteY3" fmla="*/ 1985150 h 2341644"/>
                <a:gd name="connsiteX4" fmla="*/ 658780 w 1421182"/>
                <a:gd name="connsiteY4" fmla="*/ 2266927 h 2341644"/>
                <a:gd name="connsiteX5" fmla="*/ 1227989 w 1421182"/>
                <a:gd name="connsiteY5" fmla="*/ 2341644 h 2341644"/>
                <a:gd name="connsiteX6" fmla="*/ 1311364 w 1421182"/>
                <a:gd name="connsiteY6" fmla="*/ 2026318 h 2341644"/>
                <a:gd name="connsiteX7" fmla="*/ 1421092 w 1421182"/>
                <a:gd name="connsiteY7" fmla="*/ 1126548 h 2341644"/>
                <a:gd name="connsiteX8" fmla="*/ 1152597 w 1421182"/>
                <a:gd name="connsiteY8" fmla="*/ 669082 h 2341644"/>
                <a:gd name="connsiteX9" fmla="*/ 1168953 w 1421182"/>
                <a:gd name="connsiteY9" fmla="*/ 968062 h 2341644"/>
                <a:gd name="connsiteX10" fmla="*/ 927050 w 1421182"/>
                <a:gd name="connsiteY10" fmla="*/ 614956 h 2341644"/>
                <a:gd name="connsiteX11" fmla="*/ 957315 w 1421182"/>
                <a:gd name="connsiteY11" fmla="*/ 944170 h 2341644"/>
                <a:gd name="connsiteX12" fmla="*/ 711016 w 1421182"/>
                <a:gd name="connsiteY12" fmla="*/ 569620 h 2341644"/>
                <a:gd name="connsiteX13" fmla="*/ 729319 w 1421182"/>
                <a:gd name="connsiteY13" fmla="*/ 957827 h 2341644"/>
                <a:gd name="connsiteX14" fmla="*/ 543268 w 1421182"/>
                <a:gd name="connsiteY14" fmla="*/ 8 h 2341644"/>
                <a:gd name="connsiteX15" fmla="*/ 473286 w 1421182"/>
                <a:gd name="connsiteY15" fmla="*/ 1312127 h 2341644"/>
                <a:gd name="connsiteX16" fmla="*/ 338442 w 1421182"/>
                <a:gd name="connsiteY16" fmla="*/ 1258222 h 2341644"/>
                <a:gd name="connsiteX17" fmla="*/ 719 w 1421182"/>
                <a:gd name="connsiteY17" fmla="*/ 957545 h 2341644"/>
                <a:gd name="connsiteX0" fmla="*/ 719 w 1421092"/>
                <a:gd name="connsiteY0" fmla="*/ 957545 h 2341644"/>
                <a:gd name="connsiteX1" fmla="*/ 140932 w 1421092"/>
                <a:gd name="connsiteY1" fmla="*/ 1353319 h 2341644"/>
                <a:gd name="connsiteX2" fmla="*/ 309182 w 1421092"/>
                <a:gd name="connsiteY2" fmla="*/ 1711764 h 2341644"/>
                <a:gd name="connsiteX3" fmla="*/ 626141 w 1421092"/>
                <a:gd name="connsiteY3" fmla="*/ 1985150 h 2341644"/>
                <a:gd name="connsiteX4" fmla="*/ 658780 w 1421092"/>
                <a:gd name="connsiteY4" fmla="*/ 2266927 h 2341644"/>
                <a:gd name="connsiteX5" fmla="*/ 1227989 w 1421092"/>
                <a:gd name="connsiteY5" fmla="*/ 2341644 h 2341644"/>
                <a:gd name="connsiteX6" fmla="*/ 1262460 w 1421092"/>
                <a:gd name="connsiteY6" fmla="*/ 1987074 h 2341644"/>
                <a:gd name="connsiteX7" fmla="*/ 1421092 w 1421092"/>
                <a:gd name="connsiteY7" fmla="*/ 1126548 h 2341644"/>
                <a:gd name="connsiteX8" fmla="*/ 1152597 w 1421092"/>
                <a:gd name="connsiteY8" fmla="*/ 669082 h 2341644"/>
                <a:gd name="connsiteX9" fmla="*/ 1168953 w 1421092"/>
                <a:gd name="connsiteY9" fmla="*/ 968062 h 2341644"/>
                <a:gd name="connsiteX10" fmla="*/ 927050 w 1421092"/>
                <a:gd name="connsiteY10" fmla="*/ 614956 h 2341644"/>
                <a:gd name="connsiteX11" fmla="*/ 957315 w 1421092"/>
                <a:gd name="connsiteY11" fmla="*/ 944170 h 2341644"/>
                <a:gd name="connsiteX12" fmla="*/ 711016 w 1421092"/>
                <a:gd name="connsiteY12" fmla="*/ 569620 h 2341644"/>
                <a:gd name="connsiteX13" fmla="*/ 729319 w 1421092"/>
                <a:gd name="connsiteY13" fmla="*/ 957827 h 2341644"/>
                <a:gd name="connsiteX14" fmla="*/ 543268 w 1421092"/>
                <a:gd name="connsiteY14" fmla="*/ 8 h 2341644"/>
                <a:gd name="connsiteX15" fmla="*/ 473286 w 1421092"/>
                <a:gd name="connsiteY15" fmla="*/ 1312127 h 2341644"/>
                <a:gd name="connsiteX16" fmla="*/ 338442 w 1421092"/>
                <a:gd name="connsiteY16" fmla="*/ 1258222 h 2341644"/>
                <a:gd name="connsiteX17" fmla="*/ 719 w 1421092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557331 w 1421109"/>
                <a:gd name="connsiteY4" fmla="*/ 2278453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01148 w 1421109"/>
                <a:gd name="connsiteY4" fmla="*/ 2297232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10754"/>
                <a:gd name="connsiteX1" fmla="*/ 140932 w 1421109"/>
                <a:gd name="connsiteY1" fmla="*/ 1353319 h 2310754"/>
                <a:gd name="connsiteX2" fmla="*/ 309182 w 1421109"/>
                <a:gd name="connsiteY2" fmla="*/ 1711764 h 2310754"/>
                <a:gd name="connsiteX3" fmla="*/ 548773 w 1421109"/>
                <a:gd name="connsiteY3" fmla="*/ 1936338 h 2310754"/>
                <a:gd name="connsiteX4" fmla="*/ 601148 w 1421109"/>
                <a:gd name="connsiteY4" fmla="*/ 2297232 h 2310754"/>
                <a:gd name="connsiteX5" fmla="*/ 1253027 w 1421109"/>
                <a:gd name="connsiteY5" fmla="*/ 2310347 h 2310754"/>
                <a:gd name="connsiteX6" fmla="*/ 1262460 w 1421109"/>
                <a:gd name="connsiteY6" fmla="*/ 1987074 h 2310754"/>
                <a:gd name="connsiteX7" fmla="*/ 1421092 w 1421109"/>
                <a:gd name="connsiteY7" fmla="*/ 1126548 h 2310754"/>
                <a:gd name="connsiteX8" fmla="*/ 1152597 w 1421109"/>
                <a:gd name="connsiteY8" fmla="*/ 669082 h 2310754"/>
                <a:gd name="connsiteX9" fmla="*/ 1168953 w 1421109"/>
                <a:gd name="connsiteY9" fmla="*/ 968062 h 2310754"/>
                <a:gd name="connsiteX10" fmla="*/ 927050 w 1421109"/>
                <a:gd name="connsiteY10" fmla="*/ 614956 h 2310754"/>
                <a:gd name="connsiteX11" fmla="*/ 957315 w 1421109"/>
                <a:gd name="connsiteY11" fmla="*/ 944170 h 2310754"/>
                <a:gd name="connsiteX12" fmla="*/ 711016 w 1421109"/>
                <a:gd name="connsiteY12" fmla="*/ 569620 h 2310754"/>
                <a:gd name="connsiteX13" fmla="*/ 729319 w 1421109"/>
                <a:gd name="connsiteY13" fmla="*/ 957827 h 2310754"/>
                <a:gd name="connsiteX14" fmla="*/ 543268 w 1421109"/>
                <a:gd name="connsiteY14" fmla="*/ 8 h 2310754"/>
                <a:gd name="connsiteX15" fmla="*/ 473286 w 1421109"/>
                <a:gd name="connsiteY15" fmla="*/ 1312127 h 2310754"/>
                <a:gd name="connsiteX16" fmla="*/ 338442 w 1421109"/>
                <a:gd name="connsiteY16" fmla="*/ 1258222 h 2310754"/>
                <a:gd name="connsiteX17" fmla="*/ 719 w 1421109"/>
                <a:gd name="connsiteY17" fmla="*/ 957545 h 2310754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601148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347"/>
                <a:gd name="connsiteX1" fmla="*/ 140932 w 1421109"/>
                <a:gd name="connsiteY1" fmla="*/ 1353319 h 2310347"/>
                <a:gd name="connsiteX2" fmla="*/ 309182 w 1421109"/>
                <a:gd name="connsiteY2" fmla="*/ 1711764 h 2310347"/>
                <a:gd name="connsiteX3" fmla="*/ 548773 w 1421109"/>
                <a:gd name="connsiteY3" fmla="*/ 1936338 h 2310347"/>
                <a:gd name="connsiteX4" fmla="*/ 582370 w 1421109"/>
                <a:gd name="connsiteY4" fmla="*/ 2297232 h 2310347"/>
                <a:gd name="connsiteX5" fmla="*/ 1253027 w 1421109"/>
                <a:gd name="connsiteY5" fmla="*/ 2310347 h 2310347"/>
                <a:gd name="connsiteX6" fmla="*/ 1262460 w 1421109"/>
                <a:gd name="connsiteY6" fmla="*/ 1987074 h 2310347"/>
                <a:gd name="connsiteX7" fmla="*/ 1421092 w 1421109"/>
                <a:gd name="connsiteY7" fmla="*/ 1126548 h 2310347"/>
                <a:gd name="connsiteX8" fmla="*/ 1152597 w 1421109"/>
                <a:gd name="connsiteY8" fmla="*/ 669082 h 2310347"/>
                <a:gd name="connsiteX9" fmla="*/ 1168953 w 1421109"/>
                <a:gd name="connsiteY9" fmla="*/ 968062 h 2310347"/>
                <a:gd name="connsiteX10" fmla="*/ 927050 w 1421109"/>
                <a:gd name="connsiteY10" fmla="*/ 614956 h 2310347"/>
                <a:gd name="connsiteX11" fmla="*/ 957315 w 1421109"/>
                <a:gd name="connsiteY11" fmla="*/ 944170 h 2310347"/>
                <a:gd name="connsiteX12" fmla="*/ 711016 w 1421109"/>
                <a:gd name="connsiteY12" fmla="*/ 569620 h 2310347"/>
                <a:gd name="connsiteX13" fmla="*/ 729319 w 1421109"/>
                <a:gd name="connsiteY13" fmla="*/ 957827 h 2310347"/>
                <a:gd name="connsiteX14" fmla="*/ 543268 w 1421109"/>
                <a:gd name="connsiteY14" fmla="*/ 8 h 2310347"/>
                <a:gd name="connsiteX15" fmla="*/ 473286 w 1421109"/>
                <a:gd name="connsiteY15" fmla="*/ 1312127 h 2310347"/>
                <a:gd name="connsiteX16" fmla="*/ 338442 w 1421109"/>
                <a:gd name="connsiteY16" fmla="*/ 1258222 h 2310347"/>
                <a:gd name="connsiteX17" fmla="*/ 719 w 1421109"/>
                <a:gd name="connsiteY17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6650"/>
                <a:gd name="connsiteY0" fmla="*/ 957545 h 2310347"/>
                <a:gd name="connsiteX1" fmla="*/ 140932 w 1426650"/>
                <a:gd name="connsiteY1" fmla="*/ 1353319 h 2310347"/>
                <a:gd name="connsiteX2" fmla="*/ 309182 w 1426650"/>
                <a:gd name="connsiteY2" fmla="*/ 1711764 h 2310347"/>
                <a:gd name="connsiteX3" fmla="*/ 548773 w 1426650"/>
                <a:gd name="connsiteY3" fmla="*/ 1936338 h 2310347"/>
                <a:gd name="connsiteX4" fmla="*/ 582370 w 1426650"/>
                <a:gd name="connsiteY4" fmla="*/ 2297232 h 2310347"/>
                <a:gd name="connsiteX5" fmla="*/ 1253027 w 1426650"/>
                <a:gd name="connsiteY5" fmla="*/ 2310347 h 2310347"/>
                <a:gd name="connsiteX6" fmla="*/ 1262460 w 1426650"/>
                <a:gd name="connsiteY6" fmla="*/ 1987074 h 2310347"/>
                <a:gd name="connsiteX7" fmla="*/ 1421092 w 1426650"/>
                <a:gd name="connsiteY7" fmla="*/ 1126548 h 2310347"/>
                <a:gd name="connsiteX8" fmla="*/ 1393246 w 1426650"/>
                <a:gd name="connsiteY8" fmla="*/ 734522 h 2310347"/>
                <a:gd name="connsiteX9" fmla="*/ 1186368 w 1426650"/>
                <a:gd name="connsiteY9" fmla="*/ 644961 h 2310347"/>
                <a:gd name="connsiteX10" fmla="*/ 1168953 w 1426650"/>
                <a:gd name="connsiteY10" fmla="*/ 968062 h 2310347"/>
                <a:gd name="connsiteX11" fmla="*/ 1156855 w 1426650"/>
                <a:gd name="connsiteY11" fmla="*/ 657333 h 2310347"/>
                <a:gd name="connsiteX12" fmla="*/ 927050 w 1426650"/>
                <a:gd name="connsiteY12" fmla="*/ 614956 h 2310347"/>
                <a:gd name="connsiteX13" fmla="*/ 957315 w 1426650"/>
                <a:gd name="connsiteY13" fmla="*/ 944170 h 2310347"/>
                <a:gd name="connsiteX14" fmla="*/ 711016 w 1426650"/>
                <a:gd name="connsiteY14" fmla="*/ 569620 h 2310347"/>
                <a:gd name="connsiteX15" fmla="*/ 729319 w 1426650"/>
                <a:gd name="connsiteY15" fmla="*/ 957827 h 2310347"/>
                <a:gd name="connsiteX16" fmla="*/ 543268 w 1426650"/>
                <a:gd name="connsiteY16" fmla="*/ 8 h 2310347"/>
                <a:gd name="connsiteX17" fmla="*/ 473286 w 1426650"/>
                <a:gd name="connsiteY17" fmla="*/ 1312127 h 2310347"/>
                <a:gd name="connsiteX18" fmla="*/ 338442 w 1426650"/>
                <a:gd name="connsiteY18" fmla="*/ 1258222 h 2310347"/>
                <a:gd name="connsiteX19" fmla="*/ 719 w 1426650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711016 w 1422362"/>
                <a:gd name="connsiteY14" fmla="*/ 569620 h 2310347"/>
                <a:gd name="connsiteX15" fmla="*/ 729319 w 1422362"/>
                <a:gd name="connsiteY15" fmla="*/ 957827 h 2310347"/>
                <a:gd name="connsiteX16" fmla="*/ 543268 w 1422362"/>
                <a:gd name="connsiteY16" fmla="*/ 8 h 2310347"/>
                <a:gd name="connsiteX17" fmla="*/ 473286 w 1422362"/>
                <a:gd name="connsiteY17" fmla="*/ 1312127 h 2310347"/>
                <a:gd name="connsiteX18" fmla="*/ 338442 w 1422362"/>
                <a:gd name="connsiteY18" fmla="*/ 1258222 h 2310347"/>
                <a:gd name="connsiteX19" fmla="*/ 719 w 1422362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5260 h 2378062"/>
                <a:gd name="connsiteX1" fmla="*/ 140932 w 1422362"/>
                <a:gd name="connsiteY1" fmla="*/ 1421034 h 2378062"/>
                <a:gd name="connsiteX2" fmla="*/ 309182 w 1422362"/>
                <a:gd name="connsiteY2" fmla="*/ 1779479 h 2378062"/>
                <a:gd name="connsiteX3" fmla="*/ 548773 w 1422362"/>
                <a:gd name="connsiteY3" fmla="*/ 2004053 h 2378062"/>
                <a:gd name="connsiteX4" fmla="*/ 582370 w 1422362"/>
                <a:gd name="connsiteY4" fmla="*/ 2364947 h 2378062"/>
                <a:gd name="connsiteX5" fmla="*/ 1253027 w 1422362"/>
                <a:gd name="connsiteY5" fmla="*/ 2378062 h 2378062"/>
                <a:gd name="connsiteX6" fmla="*/ 1262460 w 1422362"/>
                <a:gd name="connsiteY6" fmla="*/ 2054789 h 2378062"/>
                <a:gd name="connsiteX7" fmla="*/ 1421092 w 1422362"/>
                <a:gd name="connsiteY7" fmla="*/ 1194263 h 2378062"/>
                <a:gd name="connsiteX8" fmla="*/ 1369124 w 1422362"/>
                <a:gd name="connsiteY8" fmla="*/ 768467 h 2378062"/>
                <a:gd name="connsiteX9" fmla="*/ 1176719 w 1422362"/>
                <a:gd name="connsiteY9" fmla="*/ 736798 h 2378062"/>
                <a:gd name="connsiteX10" fmla="*/ 1168953 w 1422362"/>
                <a:gd name="connsiteY10" fmla="*/ 1035777 h 2378062"/>
                <a:gd name="connsiteX11" fmla="*/ 1156855 w 1422362"/>
                <a:gd name="connsiteY11" fmla="*/ 725048 h 2378062"/>
                <a:gd name="connsiteX12" fmla="*/ 927050 w 1422362"/>
                <a:gd name="connsiteY12" fmla="*/ 682671 h 2378062"/>
                <a:gd name="connsiteX13" fmla="*/ 957315 w 1422362"/>
                <a:gd name="connsiteY13" fmla="*/ 1011885 h 2378062"/>
                <a:gd name="connsiteX14" fmla="*/ 905990 w 1422362"/>
                <a:gd name="connsiteY14" fmla="*/ 681629 h 2378062"/>
                <a:gd name="connsiteX15" fmla="*/ 711016 w 1422362"/>
                <a:gd name="connsiteY15" fmla="*/ 637335 h 2378062"/>
                <a:gd name="connsiteX16" fmla="*/ 729319 w 1422362"/>
                <a:gd name="connsiteY16" fmla="*/ 1025542 h 2378062"/>
                <a:gd name="connsiteX17" fmla="*/ 543268 w 1422362"/>
                <a:gd name="connsiteY17" fmla="*/ 67723 h 2378062"/>
                <a:gd name="connsiteX18" fmla="*/ 471802 w 1422362"/>
                <a:gd name="connsiteY18" fmla="*/ 213672 h 2378062"/>
                <a:gd name="connsiteX19" fmla="*/ 473286 w 1422362"/>
                <a:gd name="connsiteY19" fmla="*/ 1379842 h 2378062"/>
                <a:gd name="connsiteX20" fmla="*/ 338442 w 1422362"/>
                <a:gd name="connsiteY20" fmla="*/ 1325937 h 2378062"/>
                <a:gd name="connsiteX21" fmla="*/ 719 w 1422362"/>
                <a:gd name="connsiteY21" fmla="*/ 1025260 h 2378062"/>
                <a:gd name="connsiteX0" fmla="*/ 719 w 1422362"/>
                <a:gd name="connsiteY0" fmla="*/ 1011512 h 2364314"/>
                <a:gd name="connsiteX1" fmla="*/ 140932 w 1422362"/>
                <a:gd name="connsiteY1" fmla="*/ 1407286 h 2364314"/>
                <a:gd name="connsiteX2" fmla="*/ 309182 w 1422362"/>
                <a:gd name="connsiteY2" fmla="*/ 1765731 h 2364314"/>
                <a:gd name="connsiteX3" fmla="*/ 548773 w 1422362"/>
                <a:gd name="connsiteY3" fmla="*/ 1990305 h 2364314"/>
                <a:gd name="connsiteX4" fmla="*/ 582370 w 1422362"/>
                <a:gd name="connsiteY4" fmla="*/ 2351199 h 2364314"/>
                <a:gd name="connsiteX5" fmla="*/ 1253027 w 1422362"/>
                <a:gd name="connsiteY5" fmla="*/ 2364314 h 2364314"/>
                <a:gd name="connsiteX6" fmla="*/ 1262460 w 1422362"/>
                <a:gd name="connsiteY6" fmla="*/ 2041041 h 2364314"/>
                <a:gd name="connsiteX7" fmla="*/ 1421092 w 1422362"/>
                <a:gd name="connsiteY7" fmla="*/ 1180515 h 2364314"/>
                <a:gd name="connsiteX8" fmla="*/ 1369124 w 1422362"/>
                <a:gd name="connsiteY8" fmla="*/ 754719 h 2364314"/>
                <a:gd name="connsiteX9" fmla="*/ 1176719 w 1422362"/>
                <a:gd name="connsiteY9" fmla="*/ 723050 h 2364314"/>
                <a:gd name="connsiteX10" fmla="*/ 1168953 w 1422362"/>
                <a:gd name="connsiteY10" fmla="*/ 1022029 h 2364314"/>
                <a:gd name="connsiteX11" fmla="*/ 1156855 w 1422362"/>
                <a:gd name="connsiteY11" fmla="*/ 711300 h 2364314"/>
                <a:gd name="connsiteX12" fmla="*/ 927050 w 1422362"/>
                <a:gd name="connsiteY12" fmla="*/ 668923 h 2364314"/>
                <a:gd name="connsiteX13" fmla="*/ 957315 w 1422362"/>
                <a:gd name="connsiteY13" fmla="*/ 998137 h 2364314"/>
                <a:gd name="connsiteX14" fmla="*/ 905990 w 1422362"/>
                <a:gd name="connsiteY14" fmla="*/ 667881 h 2364314"/>
                <a:gd name="connsiteX15" fmla="*/ 711016 w 1422362"/>
                <a:gd name="connsiteY15" fmla="*/ 623587 h 2364314"/>
                <a:gd name="connsiteX16" fmla="*/ 729319 w 1422362"/>
                <a:gd name="connsiteY16" fmla="*/ 1011794 h 2364314"/>
                <a:gd name="connsiteX17" fmla="*/ 630106 w 1422362"/>
                <a:gd name="connsiteY17" fmla="*/ 73272 h 2364314"/>
                <a:gd name="connsiteX18" fmla="*/ 471802 w 1422362"/>
                <a:gd name="connsiteY18" fmla="*/ 199924 h 2364314"/>
                <a:gd name="connsiteX19" fmla="*/ 473286 w 1422362"/>
                <a:gd name="connsiteY19" fmla="*/ 1366094 h 2364314"/>
                <a:gd name="connsiteX20" fmla="*/ 338442 w 1422362"/>
                <a:gd name="connsiteY20" fmla="*/ 1312189 h 2364314"/>
                <a:gd name="connsiteX21" fmla="*/ 719 w 1422362"/>
                <a:gd name="connsiteY21" fmla="*/ 1011512 h 2364314"/>
                <a:gd name="connsiteX0" fmla="*/ 719 w 1422362"/>
                <a:gd name="connsiteY0" fmla="*/ 938672 h 2291474"/>
                <a:gd name="connsiteX1" fmla="*/ 140932 w 1422362"/>
                <a:gd name="connsiteY1" fmla="*/ 1334446 h 2291474"/>
                <a:gd name="connsiteX2" fmla="*/ 309182 w 1422362"/>
                <a:gd name="connsiteY2" fmla="*/ 1692891 h 2291474"/>
                <a:gd name="connsiteX3" fmla="*/ 548773 w 1422362"/>
                <a:gd name="connsiteY3" fmla="*/ 1917465 h 2291474"/>
                <a:gd name="connsiteX4" fmla="*/ 582370 w 1422362"/>
                <a:gd name="connsiteY4" fmla="*/ 2278359 h 2291474"/>
                <a:gd name="connsiteX5" fmla="*/ 1253027 w 1422362"/>
                <a:gd name="connsiteY5" fmla="*/ 2291474 h 2291474"/>
                <a:gd name="connsiteX6" fmla="*/ 1262460 w 1422362"/>
                <a:gd name="connsiteY6" fmla="*/ 1968201 h 2291474"/>
                <a:gd name="connsiteX7" fmla="*/ 1421092 w 1422362"/>
                <a:gd name="connsiteY7" fmla="*/ 1107675 h 2291474"/>
                <a:gd name="connsiteX8" fmla="*/ 1369124 w 1422362"/>
                <a:gd name="connsiteY8" fmla="*/ 681879 h 2291474"/>
                <a:gd name="connsiteX9" fmla="*/ 1176719 w 1422362"/>
                <a:gd name="connsiteY9" fmla="*/ 650210 h 2291474"/>
                <a:gd name="connsiteX10" fmla="*/ 1168953 w 1422362"/>
                <a:gd name="connsiteY10" fmla="*/ 949189 h 2291474"/>
                <a:gd name="connsiteX11" fmla="*/ 1156855 w 1422362"/>
                <a:gd name="connsiteY11" fmla="*/ 638460 h 2291474"/>
                <a:gd name="connsiteX12" fmla="*/ 927050 w 1422362"/>
                <a:gd name="connsiteY12" fmla="*/ 596083 h 2291474"/>
                <a:gd name="connsiteX13" fmla="*/ 957315 w 1422362"/>
                <a:gd name="connsiteY13" fmla="*/ 925297 h 2291474"/>
                <a:gd name="connsiteX14" fmla="*/ 905990 w 1422362"/>
                <a:gd name="connsiteY14" fmla="*/ 595041 h 2291474"/>
                <a:gd name="connsiteX15" fmla="*/ 711016 w 1422362"/>
                <a:gd name="connsiteY15" fmla="*/ 550747 h 2291474"/>
                <a:gd name="connsiteX16" fmla="*/ 729319 w 1422362"/>
                <a:gd name="connsiteY16" fmla="*/ 938954 h 2291474"/>
                <a:gd name="connsiteX17" fmla="*/ 673525 w 1422362"/>
                <a:gd name="connsiteY17" fmla="*/ 130688 h 2291474"/>
                <a:gd name="connsiteX18" fmla="*/ 471802 w 1422362"/>
                <a:gd name="connsiteY18" fmla="*/ 127084 h 2291474"/>
                <a:gd name="connsiteX19" fmla="*/ 473286 w 1422362"/>
                <a:gd name="connsiteY19" fmla="*/ 1293254 h 2291474"/>
                <a:gd name="connsiteX20" fmla="*/ 338442 w 1422362"/>
                <a:gd name="connsiteY20" fmla="*/ 1239349 h 2291474"/>
                <a:gd name="connsiteX21" fmla="*/ 719 w 1422362"/>
                <a:gd name="connsiteY21" fmla="*/ 938672 h 2291474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14198 h 2267000"/>
                <a:gd name="connsiteX1" fmla="*/ 140932 w 1422362"/>
                <a:gd name="connsiteY1" fmla="*/ 1309972 h 2267000"/>
                <a:gd name="connsiteX2" fmla="*/ 309182 w 1422362"/>
                <a:gd name="connsiteY2" fmla="*/ 1668417 h 2267000"/>
                <a:gd name="connsiteX3" fmla="*/ 548773 w 1422362"/>
                <a:gd name="connsiteY3" fmla="*/ 1892991 h 2267000"/>
                <a:gd name="connsiteX4" fmla="*/ 582370 w 1422362"/>
                <a:gd name="connsiteY4" fmla="*/ 2253885 h 2267000"/>
                <a:gd name="connsiteX5" fmla="*/ 1253027 w 1422362"/>
                <a:gd name="connsiteY5" fmla="*/ 2267000 h 2267000"/>
                <a:gd name="connsiteX6" fmla="*/ 1262460 w 1422362"/>
                <a:gd name="connsiteY6" fmla="*/ 1943727 h 2267000"/>
                <a:gd name="connsiteX7" fmla="*/ 1421092 w 1422362"/>
                <a:gd name="connsiteY7" fmla="*/ 1083201 h 2267000"/>
                <a:gd name="connsiteX8" fmla="*/ 1369124 w 1422362"/>
                <a:gd name="connsiteY8" fmla="*/ 657405 h 2267000"/>
                <a:gd name="connsiteX9" fmla="*/ 1176719 w 1422362"/>
                <a:gd name="connsiteY9" fmla="*/ 625736 h 2267000"/>
                <a:gd name="connsiteX10" fmla="*/ 1168953 w 1422362"/>
                <a:gd name="connsiteY10" fmla="*/ 924715 h 2267000"/>
                <a:gd name="connsiteX11" fmla="*/ 1156855 w 1422362"/>
                <a:gd name="connsiteY11" fmla="*/ 613986 h 2267000"/>
                <a:gd name="connsiteX12" fmla="*/ 927050 w 1422362"/>
                <a:gd name="connsiteY12" fmla="*/ 571609 h 2267000"/>
                <a:gd name="connsiteX13" fmla="*/ 957315 w 1422362"/>
                <a:gd name="connsiteY13" fmla="*/ 900823 h 2267000"/>
                <a:gd name="connsiteX14" fmla="*/ 905990 w 1422362"/>
                <a:gd name="connsiteY14" fmla="*/ 570567 h 2267000"/>
                <a:gd name="connsiteX15" fmla="*/ 711016 w 1422362"/>
                <a:gd name="connsiteY15" fmla="*/ 526273 h 2267000"/>
                <a:gd name="connsiteX16" fmla="*/ 714846 w 1422362"/>
                <a:gd name="connsiteY16" fmla="*/ 914480 h 2267000"/>
                <a:gd name="connsiteX17" fmla="*/ 673525 w 1422362"/>
                <a:gd name="connsiteY17" fmla="*/ 106214 h 2267000"/>
                <a:gd name="connsiteX18" fmla="*/ 486275 w 1422362"/>
                <a:gd name="connsiteY18" fmla="*/ 174974 h 2267000"/>
                <a:gd name="connsiteX19" fmla="*/ 473286 w 1422362"/>
                <a:gd name="connsiteY19" fmla="*/ 1268780 h 2267000"/>
                <a:gd name="connsiteX20" fmla="*/ 338442 w 1422362"/>
                <a:gd name="connsiteY20" fmla="*/ 1214875 h 2267000"/>
                <a:gd name="connsiteX21" fmla="*/ 719 w 1422362"/>
                <a:gd name="connsiteY21" fmla="*/ 914198 h 2267000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904644 h 2257446"/>
                <a:gd name="connsiteX1" fmla="*/ 140932 w 1422362"/>
                <a:gd name="connsiteY1" fmla="*/ 1300418 h 2257446"/>
                <a:gd name="connsiteX2" fmla="*/ 309182 w 1422362"/>
                <a:gd name="connsiteY2" fmla="*/ 1658863 h 2257446"/>
                <a:gd name="connsiteX3" fmla="*/ 548773 w 1422362"/>
                <a:gd name="connsiteY3" fmla="*/ 1883437 h 2257446"/>
                <a:gd name="connsiteX4" fmla="*/ 582370 w 1422362"/>
                <a:gd name="connsiteY4" fmla="*/ 2244331 h 2257446"/>
                <a:gd name="connsiteX5" fmla="*/ 1253027 w 1422362"/>
                <a:gd name="connsiteY5" fmla="*/ 2257446 h 2257446"/>
                <a:gd name="connsiteX6" fmla="*/ 1262460 w 1422362"/>
                <a:gd name="connsiteY6" fmla="*/ 1934173 h 2257446"/>
                <a:gd name="connsiteX7" fmla="*/ 1421092 w 1422362"/>
                <a:gd name="connsiteY7" fmla="*/ 1073647 h 2257446"/>
                <a:gd name="connsiteX8" fmla="*/ 1369124 w 1422362"/>
                <a:gd name="connsiteY8" fmla="*/ 647851 h 2257446"/>
                <a:gd name="connsiteX9" fmla="*/ 1176719 w 1422362"/>
                <a:gd name="connsiteY9" fmla="*/ 616182 h 2257446"/>
                <a:gd name="connsiteX10" fmla="*/ 1168953 w 1422362"/>
                <a:gd name="connsiteY10" fmla="*/ 915161 h 2257446"/>
                <a:gd name="connsiteX11" fmla="*/ 1156855 w 1422362"/>
                <a:gd name="connsiteY11" fmla="*/ 604432 h 2257446"/>
                <a:gd name="connsiteX12" fmla="*/ 927050 w 1422362"/>
                <a:gd name="connsiteY12" fmla="*/ 562055 h 2257446"/>
                <a:gd name="connsiteX13" fmla="*/ 957315 w 1422362"/>
                <a:gd name="connsiteY13" fmla="*/ 891269 h 2257446"/>
                <a:gd name="connsiteX14" fmla="*/ 905990 w 1422362"/>
                <a:gd name="connsiteY14" fmla="*/ 561013 h 2257446"/>
                <a:gd name="connsiteX15" fmla="*/ 711016 w 1422362"/>
                <a:gd name="connsiteY15" fmla="*/ 516719 h 2257446"/>
                <a:gd name="connsiteX16" fmla="*/ 714846 w 1422362"/>
                <a:gd name="connsiteY16" fmla="*/ 904926 h 2257446"/>
                <a:gd name="connsiteX17" fmla="*/ 683174 w 1422362"/>
                <a:gd name="connsiteY17" fmla="*/ 125606 h 2257446"/>
                <a:gd name="connsiteX18" fmla="*/ 486275 w 1422362"/>
                <a:gd name="connsiteY18" fmla="*/ 165420 h 2257446"/>
                <a:gd name="connsiteX19" fmla="*/ 473286 w 1422362"/>
                <a:gd name="connsiteY19" fmla="*/ 1259226 h 2257446"/>
                <a:gd name="connsiteX20" fmla="*/ 338442 w 1422362"/>
                <a:gd name="connsiteY20" fmla="*/ 1205321 h 2257446"/>
                <a:gd name="connsiteX21" fmla="*/ 719 w 1422362"/>
                <a:gd name="connsiteY21" fmla="*/ 904644 h 2257446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73286 w 1422362"/>
                <a:gd name="connsiteY19" fmla="*/ 1255537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0 w 1494007"/>
                <a:gd name="connsiteY0" fmla="*/ 886482 h 2253757"/>
                <a:gd name="connsiteX1" fmla="*/ 212577 w 1494007"/>
                <a:gd name="connsiteY1" fmla="*/ 1296729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115210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147622"/>
                <a:gd name="connsiteX1" fmla="*/ 202929 w 1494007"/>
                <a:gd name="connsiteY1" fmla="*/ 1320850 h 2147622"/>
                <a:gd name="connsiteX2" fmla="*/ 438719 w 1494007"/>
                <a:gd name="connsiteY2" fmla="*/ 1655174 h 2147622"/>
                <a:gd name="connsiteX3" fmla="*/ 620418 w 1494007"/>
                <a:gd name="connsiteY3" fmla="*/ 1879748 h 2147622"/>
                <a:gd name="connsiteX4" fmla="*/ 654015 w 1494007"/>
                <a:gd name="connsiteY4" fmla="*/ 2115210 h 2147622"/>
                <a:gd name="connsiteX5" fmla="*/ 1339145 w 1494007"/>
                <a:gd name="connsiteY5" fmla="*/ 2147622 h 2147622"/>
                <a:gd name="connsiteX6" fmla="*/ 1334105 w 1494007"/>
                <a:gd name="connsiteY6" fmla="*/ 1930484 h 2147622"/>
                <a:gd name="connsiteX7" fmla="*/ 1492737 w 1494007"/>
                <a:gd name="connsiteY7" fmla="*/ 1069958 h 2147622"/>
                <a:gd name="connsiteX8" fmla="*/ 1440769 w 1494007"/>
                <a:gd name="connsiteY8" fmla="*/ 644162 h 2147622"/>
                <a:gd name="connsiteX9" fmla="*/ 1248364 w 1494007"/>
                <a:gd name="connsiteY9" fmla="*/ 612493 h 2147622"/>
                <a:gd name="connsiteX10" fmla="*/ 1240598 w 1494007"/>
                <a:gd name="connsiteY10" fmla="*/ 911472 h 2147622"/>
                <a:gd name="connsiteX11" fmla="*/ 1228500 w 1494007"/>
                <a:gd name="connsiteY11" fmla="*/ 600743 h 2147622"/>
                <a:gd name="connsiteX12" fmla="*/ 998695 w 1494007"/>
                <a:gd name="connsiteY12" fmla="*/ 558366 h 2147622"/>
                <a:gd name="connsiteX13" fmla="*/ 1028960 w 1494007"/>
                <a:gd name="connsiteY13" fmla="*/ 887580 h 2147622"/>
                <a:gd name="connsiteX14" fmla="*/ 977635 w 1494007"/>
                <a:gd name="connsiteY14" fmla="*/ 557324 h 2147622"/>
                <a:gd name="connsiteX15" fmla="*/ 782661 w 1494007"/>
                <a:gd name="connsiteY15" fmla="*/ 513030 h 2147622"/>
                <a:gd name="connsiteX16" fmla="*/ 786491 w 1494007"/>
                <a:gd name="connsiteY16" fmla="*/ 901237 h 2147622"/>
                <a:gd name="connsiteX17" fmla="*/ 754819 w 1494007"/>
                <a:gd name="connsiteY17" fmla="*/ 121917 h 2147622"/>
                <a:gd name="connsiteX18" fmla="*/ 557920 w 1494007"/>
                <a:gd name="connsiteY18" fmla="*/ 161731 h 2147622"/>
                <a:gd name="connsiteX19" fmla="*/ 535282 w 1494007"/>
                <a:gd name="connsiteY19" fmla="*/ 1183173 h 2147622"/>
                <a:gd name="connsiteX20" fmla="*/ 376317 w 1494007"/>
                <a:gd name="connsiteY20" fmla="*/ 1148565 h 2147622"/>
                <a:gd name="connsiteX21" fmla="*/ 0 w 1494007"/>
                <a:gd name="connsiteY21" fmla="*/ 886482 h 2147622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33149"/>
                <a:gd name="connsiteX1" fmla="*/ 227051 w 1518129"/>
                <a:gd name="connsiteY1" fmla="*/ 1320850 h 2133149"/>
                <a:gd name="connsiteX2" fmla="*/ 462841 w 1518129"/>
                <a:gd name="connsiteY2" fmla="*/ 1655174 h 2133149"/>
                <a:gd name="connsiteX3" fmla="*/ 644540 w 1518129"/>
                <a:gd name="connsiteY3" fmla="*/ 1879748 h 2133149"/>
                <a:gd name="connsiteX4" fmla="*/ 678137 w 1518129"/>
                <a:gd name="connsiteY4" fmla="*/ 2115210 h 2133149"/>
                <a:gd name="connsiteX5" fmla="*/ 1348794 w 1518129"/>
                <a:gd name="connsiteY5" fmla="*/ 2133149 h 2133149"/>
                <a:gd name="connsiteX6" fmla="*/ 1358227 w 1518129"/>
                <a:gd name="connsiteY6" fmla="*/ 1930484 h 2133149"/>
                <a:gd name="connsiteX7" fmla="*/ 1516859 w 1518129"/>
                <a:gd name="connsiteY7" fmla="*/ 1069958 h 2133149"/>
                <a:gd name="connsiteX8" fmla="*/ 1464891 w 1518129"/>
                <a:gd name="connsiteY8" fmla="*/ 644162 h 2133149"/>
                <a:gd name="connsiteX9" fmla="*/ 1272486 w 1518129"/>
                <a:gd name="connsiteY9" fmla="*/ 612493 h 2133149"/>
                <a:gd name="connsiteX10" fmla="*/ 1264720 w 1518129"/>
                <a:gd name="connsiteY10" fmla="*/ 911472 h 2133149"/>
                <a:gd name="connsiteX11" fmla="*/ 1252622 w 1518129"/>
                <a:gd name="connsiteY11" fmla="*/ 600743 h 2133149"/>
                <a:gd name="connsiteX12" fmla="*/ 1022817 w 1518129"/>
                <a:gd name="connsiteY12" fmla="*/ 558366 h 2133149"/>
                <a:gd name="connsiteX13" fmla="*/ 1053082 w 1518129"/>
                <a:gd name="connsiteY13" fmla="*/ 887580 h 2133149"/>
                <a:gd name="connsiteX14" fmla="*/ 1001757 w 1518129"/>
                <a:gd name="connsiteY14" fmla="*/ 557324 h 2133149"/>
                <a:gd name="connsiteX15" fmla="*/ 806783 w 1518129"/>
                <a:gd name="connsiteY15" fmla="*/ 513030 h 2133149"/>
                <a:gd name="connsiteX16" fmla="*/ 810613 w 1518129"/>
                <a:gd name="connsiteY16" fmla="*/ 901237 h 2133149"/>
                <a:gd name="connsiteX17" fmla="*/ 778941 w 1518129"/>
                <a:gd name="connsiteY17" fmla="*/ 121917 h 2133149"/>
                <a:gd name="connsiteX18" fmla="*/ 582042 w 1518129"/>
                <a:gd name="connsiteY18" fmla="*/ 161731 h 2133149"/>
                <a:gd name="connsiteX19" fmla="*/ 554580 w 1518129"/>
                <a:gd name="connsiteY19" fmla="*/ 1197645 h 2133149"/>
                <a:gd name="connsiteX20" fmla="*/ 419736 w 1518129"/>
                <a:gd name="connsiteY20" fmla="*/ 1153389 h 2133149"/>
                <a:gd name="connsiteX21" fmla="*/ 0 w 1518129"/>
                <a:gd name="connsiteY21" fmla="*/ 891306 h 2133149"/>
                <a:gd name="connsiteX0" fmla="*/ 0 w 1518129"/>
                <a:gd name="connsiteY0" fmla="*/ 891306 h 2115210"/>
                <a:gd name="connsiteX1" fmla="*/ 227051 w 1518129"/>
                <a:gd name="connsiteY1" fmla="*/ 1320850 h 2115210"/>
                <a:gd name="connsiteX2" fmla="*/ 462841 w 1518129"/>
                <a:gd name="connsiteY2" fmla="*/ 1655174 h 2115210"/>
                <a:gd name="connsiteX3" fmla="*/ 644540 w 1518129"/>
                <a:gd name="connsiteY3" fmla="*/ 1879748 h 2115210"/>
                <a:gd name="connsiteX4" fmla="*/ 678137 w 1518129"/>
                <a:gd name="connsiteY4" fmla="*/ 2115210 h 2115210"/>
                <a:gd name="connsiteX5" fmla="*/ 1339145 w 1518129"/>
                <a:gd name="connsiteY5" fmla="*/ 2113852 h 2115210"/>
                <a:gd name="connsiteX6" fmla="*/ 1358227 w 1518129"/>
                <a:gd name="connsiteY6" fmla="*/ 1930484 h 2115210"/>
                <a:gd name="connsiteX7" fmla="*/ 1516859 w 1518129"/>
                <a:gd name="connsiteY7" fmla="*/ 1069958 h 2115210"/>
                <a:gd name="connsiteX8" fmla="*/ 1464891 w 1518129"/>
                <a:gd name="connsiteY8" fmla="*/ 644162 h 2115210"/>
                <a:gd name="connsiteX9" fmla="*/ 1272486 w 1518129"/>
                <a:gd name="connsiteY9" fmla="*/ 612493 h 2115210"/>
                <a:gd name="connsiteX10" fmla="*/ 1264720 w 1518129"/>
                <a:gd name="connsiteY10" fmla="*/ 911472 h 2115210"/>
                <a:gd name="connsiteX11" fmla="*/ 1252622 w 1518129"/>
                <a:gd name="connsiteY11" fmla="*/ 600743 h 2115210"/>
                <a:gd name="connsiteX12" fmla="*/ 1022817 w 1518129"/>
                <a:gd name="connsiteY12" fmla="*/ 558366 h 2115210"/>
                <a:gd name="connsiteX13" fmla="*/ 1053082 w 1518129"/>
                <a:gd name="connsiteY13" fmla="*/ 887580 h 2115210"/>
                <a:gd name="connsiteX14" fmla="*/ 1001757 w 1518129"/>
                <a:gd name="connsiteY14" fmla="*/ 557324 h 2115210"/>
                <a:gd name="connsiteX15" fmla="*/ 806783 w 1518129"/>
                <a:gd name="connsiteY15" fmla="*/ 513030 h 2115210"/>
                <a:gd name="connsiteX16" fmla="*/ 810613 w 1518129"/>
                <a:gd name="connsiteY16" fmla="*/ 901237 h 2115210"/>
                <a:gd name="connsiteX17" fmla="*/ 778941 w 1518129"/>
                <a:gd name="connsiteY17" fmla="*/ 121917 h 2115210"/>
                <a:gd name="connsiteX18" fmla="*/ 582042 w 1518129"/>
                <a:gd name="connsiteY18" fmla="*/ 161731 h 2115210"/>
                <a:gd name="connsiteX19" fmla="*/ 554580 w 1518129"/>
                <a:gd name="connsiteY19" fmla="*/ 1197645 h 2115210"/>
                <a:gd name="connsiteX20" fmla="*/ 419736 w 1518129"/>
                <a:gd name="connsiteY20" fmla="*/ 1153389 h 2115210"/>
                <a:gd name="connsiteX21" fmla="*/ 0 w 1518129"/>
                <a:gd name="connsiteY21" fmla="*/ 891306 h 2115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18129" h="2115210">
                  <a:moveTo>
                    <a:pt x="0" y="891306"/>
                  </a:moveTo>
                  <a:cubicBezTo>
                    <a:pt x="124742" y="1042097"/>
                    <a:pt x="180313" y="1188925"/>
                    <a:pt x="227051" y="1320850"/>
                  </a:cubicBezTo>
                  <a:cubicBezTo>
                    <a:pt x="283134" y="1440332"/>
                    <a:pt x="360533" y="1506746"/>
                    <a:pt x="462841" y="1655174"/>
                  </a:cubicBezTo>
                  <a:cubicBezTo>
                    <a:pt x="565096" y="1757587"/>
                    <a:pt x="604529" y="1837560"/>
                    <a:pt x="644540" y="1879748"/>
                  </a:cubicBezTo>
                  <a:cubicBezTo>
                    <a:pt x="721823" y="1966655"/>
                    <a:pt x="679875" y="2008729"/>
                    <a:pt x="678137" y="2115210"/>
                  </a:cubicBezTo>
                  <a:lnTo>
                    <a:pt x="1339145" y="2113852"/>
                  </a:lnTo>
                  <a:cubicBezTo>
                    <a:pt x="1324322" y="2047548"/>
                    <a:pt x="1303318" y="2034201"/>
                    <a:pt x="1358227" y="1930484"/>
                  </a:cubicBezTo>
                  <a:cubicBezTo>
                    <a:pt x="1521981" y="1634855"/>
                    <a:pt x="1516858" y="1179685"/>
                    <a:pt x="1516859" y="1069958"/>
                  </a:cubicBezTo>
                  <a:cubicBezTo>
                    <a:pt x="1522576" y="857179"/>
                    <a:pt x="1509640" y="720406"/>
                    <a:pt x="1464891" y="644162"/>
                  </a:cubicBezTo>
                  <a:cubicBezTo>
                    <a:pt x="1396021" y="572742"/>
                    <a:pt x="1370976" y="579197"/>
                    <a:pt x="1272486" y="612493"/>
                  </a:cubicBezTo>
                  <a:cubicBezTo>
                    <a:pt x="1306205" y="707004"/>
                    <a:pt x="1275123" y="829781"/>
                    <a:pt x="1264720" y="911472"/>
                  </a:cubicBezTo>
                  <a:cubicBezTo>
                    <a:pt x="1250153" y="907906"/>
                    <a:pt x="1292939" y="659594"/>
                    <a:pt x="1252622" y="600743"/>
                  </a:cubicBezTo>
                  <a:cubicBezTo>
                    <a:pt x="1202656" y="541892"/>
                    <a:pt x="1107533" y="508148"/>
                    <a:pt x="1022817" y="558366"/>
                  </a:cubicBezTo>
                  <a:cubicBezTo>
                    <a:pt x="1086811" y="668103"/>
                    <a:pt x="1058849" y="793697"/>
                    <a:pt x="1053082" y="887580"/>
                  </a:cubicBezTo>
                  <a:cubicBezTo>
                    <a:pt x="1041532" y="883386"/>
                    <a:pt x="1071753" y="653519"/>
                    <a:pt x="1001757" y="557324"/>
                  </a:cubicBezTo>
                  <a:cubicBezTo>
                    <a:pt x="946234" y="504548"/>
                    <a:pt x="915026" y="504758"/>
                    <a:pt x="806783" y="513030"/>
                  </a:cubicBezTo>
                  <a:cubicBezTo>
                    <a:pt x="816055" y="653003"/>
                    <a:pt x="822837" y="732256"/>
                    <a:pt x="810613" y="901237"/>
                  </a:cubicBezTo>
                  <a:cubicBezTo>
                    <a:pt x="782414" y="451352"/>
                    <a:pt x="784675" y="276900"/>
                    <a:pt x="778941" y="121917"/>
                  </a:cubicBezTo>
                  <a:cubicBezTo>
                    <a:pt x="774616" y="-32693"/>
                    <a:pt x="569584" y="-61779"/>
                    <a:pt x="582042" y="161731"/>
                  </a:cubicBezTo>
                  <a:cubicBezTo>
                    <a:pt x="570378" y="380417"/>
                    <a:pt x="623442" y="1132875"/>
                    <a:pt x="554580" y="1197645"/>
                  </a:cubicBezTo>
                  <a:cubicBezTo>
                    <a:pt x="495024" y="1230412"/>
                    <a:pt x="496393" y="1222363"/>
                    <a:pt x="419736" y="1153389"/>
                  </a:cubicBezTo>
                  <a:cubicBezTo>
                    <a:pt x="331744" y="1046414"/>
                    <a:pt x="197603" y="767201"/>
                    <a:pt x="0" y="89130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86237614-27E4-4E44-AB53-441F724A66AE}"/>
                </a:ext>
              </a:extLst>
            </p:cNvPr>
            <p:cNvGrpSpPr/>
            <p:nvPr/>
          </p:nvGrpSpPr>
          <p:grpSpPr>
            <a:xfrm rot="5400000">
              <a:off x="-91119" y="4126341"/>
              <a:ext cx="1048447" cy="872955"/>
              <a:chOff x="967066" y="4263648"/>
              <a:chExt cx="670418" cy="1251022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8683E0C-15A4-46D0-831E-ED181CF631FA}"/>
                  </a:ext>
                </a:extLst>
              </p:cNvPr>
              <p:cNvSpPr/>
              <p:nvPr/>
            </p:nvSpPr>
            <p:spPr>
              <a:xfrm rot="16200000">
                <a:off x="1080146" y="4196080"/>
                <a:ext cx="457516" cy="59265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E9E7157D-D83F-4008-BAFC-FA76DE72D77D}"/>
                  </a:ext>
                </a:extLst>
              </p:cNvPr>
              <p:cNvSpPr/>
              <p:nvPr/>
            </p:nvSpPr>
            <p:spPr>
              <a:xfrm rot="16200000">
                <a:off x="858794" y="4735980"/>
                <a:ext cx="886962" cy="670418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24433691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travel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BDFB"/>
      </a:accent1>
      <a:accent2>
        <a:srgbClr val="1ED0A6"/>
      </a:accent2>
      <a:accent3>
        <a:srgbClr val="1C82FF"/>
      </a:accent3>
      <a:accent4>
        <a:srgbClr val="565874"/>
      </a:accent4>
      <a:accent5>
        <a:srgbClr val="00BDFB"/>
      </a:accent5>
      <a:accent6>
        <a:srgbClr val="1ED0A6"/>
      </a:accent6>
      <a:hlink>
        <a:srgbClr val="262626"/>
      </a:hlink>
      <a:folHlink>
        <a:srgbClr val="262626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travel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BDFB"/>
      </a:accent1>
      <a:accent2>
        <a:srgbClr val="1ED0A6"/>
      </a:accent2>
      <a:accent3>
        <a:srgbClr val="1C82FF"/>
      </a:accent3>
      <a:accent4>
        <a:srgbClr val="565874"/>
      </a:accent4>
      <a:accent5>
        <a:srgbClr val="00BDFB"/>
      </a:accent5>
      <a:accent6>
        <a:srgbClr val="1ED0A6"/>
      </a:accent6>
      <a:hlink>
        <a:srgbClr val="262626"/>
      </a:hlink>
      <a:folHlink>
        <a:srgbClr val="262626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travel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BDFB"/>
      </a:accent1>
      <a:accent2>
        <a:srgbClr val="1ED0A6"/>
      </a:accent2>
      <a:accent3>
        <a:srgbClr val="1C82FF"/>
      </a:accent3>
      <a:accent4>
        <a:srgbClr val="565874"/>
      </a:accent4>
      <a:accent5>
        <a:srgbClr val="00BDFB"/>
      </a:accent5>
      <a:accent6>
        <a:srgbClr val="1ED0A6"/>
      </a:accent6>
      <a:hlink>
        <a:srgbClr val="262626"/>
      </a:hlink>
      <a:folHlink>
        <a:srgbClr val="262626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5240</TotalTime>
  <Words>1662</Words>
  <Application>Microsoft Office PowerPoint</Application>
  <PresentationFormat>Widescreen</PresentationFormat>
  <Paragraphs>269</Paragraphs>
  <Slides>53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53</vt:i4>
      </vt:variant>
    </vt:vector>
  </HeadingPairs>
  <TitlesOfParts>
    <vt:vector size="61" baseType="lpstr">
      <vt:lpstr>Adobe Fan Heiti Std B</vt:lpstr>
      <vt:lpstr>Arial Unicode MS</vt:lpstr>
      <vt:lpstr>Arial</vt:lpstr>
      <vt:lpstr>Calibri</vt:lpstr>
      <vt:lpstr>Gotham</vt:lpstr>
      <vt:lpstr>Cover and End Slide Master</vt:lpstr>
      <vt:lpstr>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Allppt.com;Googleslidesppt.com</dc:creator>
  <cp:lastModifiedBy>rggiweb</cp:lastModifiedBy>
  <cp:revision>285</cp:revision>
  <dcterms:created xsi:type="dcterms:W3CDTF">2018-04-24T17:14:44Z</dcterms:created>
  <dcterms:modified xsi:type="dcterms:W3CDTF">2020-10-05T09:52:27Z</dcterms:modified>
</cp:coreProperties>
</file>